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5"/>
  </p:notesMasterIdLst>
  <p:handoutMasterIdLst>
    <p:handoutMasterId r:id="rId36"/>
  </p:handoutMasterIdLst>
  <p:sldIdLst>
    <p:sldId id="566" r:id="rId2"/>
    <p:sldId id="569" r:id="rId3"/>
    <p:sldId id="580" r:id="rId4"/>
    <p:sldId id="581" r:id="rId5"/>
    <p:sldId id="582" r:id="rId6"/>
    <p:sldId id="583" r:id="rId7"/>
    <p:sldId id="584" r:id="rId8"/>
    <p:sldId id="585" r:id="rId9"/>
    <p:sldId id="586" r:id="rId10"/>
    <p:sldId id="696" r:id="rId11"/>
    <p:sldId id="587" r:id="rId12"/>
    <p:sldId id="670" r:id="rId13"/>
    <p:sldId id="691" r:id="rId14"/>
    <p:sldId id="692" r:id="rId15"/>
    <p:sldId id="693" r:id="rId16"/>
    <p:sldId id="694" r:id="rId17"/>
    <p:sldId id="695" r:id="rId18"/>
    <p:sldId id="676" r:id="rId19"/>
    <p:sldId id="677" r:id="rId20"/>
    <p:sldId id="678" r:id="rId21"/>
    <p:sldId id="679" r:id="rId22"/>
    <p:sldId id="680" r:id="rId23"/>
    <p:sldId id="681" r:id="rId24"/>
    <p:sldId id="682" r:id="rId25"/>
    <p:sldId id="683" r:id="rId26"/>
    <p:sldId id="684" r:id="rId27"/>
    <p:sldId id="685" r:id="rId28"/>
    <p:sldId id="686" r:id="rId29"/>
    <p:sldId id="687" r:id="rId30"/>
    <p:sldId id="688" r:id="rId31"/>
    <p:sldId id="697" r:id="rId32"/>
    <p:sldId id="668" r:id="rId33"/>
    <p:sldId id="690" r:id="rId34"/>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F00"/>
    <a:srgbClr val="FF99FF"/>
    <a:srgbClr val="CCFF99"/>
    <a:srgbClr val="00FFFF"/>
    <a:srgbClr val="6666FF"/>
    <a:srgbClr val="CC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685" autoAdjust="0"/>
  </p:normalViewPr>
  <p:slideViewPr>
    <p:cSldViewPr>
      <p:cViewPr varScale="1">
        <p:scale>
          <a:sx n="85" d="100"/>
          <a:sy n="85" d="100"/>
        </p:scale>
        <p:origin x="213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fld id="{C2B2871A-E682-413C-AE45-29FB4C9EE32B}" type="slidenum">
              <a:rPr lang="en-US" altLang="ja-JP"/>
              <a:pPr>
                <a:defRPr/>
              </a:pPr>
              <a:t>‹#›</a:t>
            </a:fld>
            <a:endParaRPr lang="en-US" altLang="ja-JP"/>
          </a:p>
        </p:txBody>
      </p:sp>
    </p:spTree>
    <p:extLst>
      <p:ext uri="{BB962C8B-B14F-4D97-AF65-F5344CB8AC3E}">
        <p14:creationId xmlns:p14="http://schemas.microsoft.com/office/powerpoint/2010/main" val="2622560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4099"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3076" name="Rectangle 1028"/>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noProof="0"/>
              <a:t>マスターテキストの書式設定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102"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smtClean="0">
                <a:latin typeface="Times New Roman" panose="02020603050405020304" pitchFamily="18" charset="0"/>
              </a:defRPr>
            </a:lvl1pPr>
          </a:lstStyle>
          <a:p>
            <a:pPr>
              <a:defRPr/>
            </a:pPr>
            <a:endParaRPr lang="en-US" altLang="ja-JP"/>
          </a:p>
        </p:txBody>
      </p:sp>
      <p:sp>
        <p:nvSpPr>
          <p:cNvPr id="4103"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smtClean="0">
                <a:latin typeface="Times New Roman" panose="02020603050405020304" pitchFamily="18" charset="0"/>
              </a:defRPr>
            </a:lvl1pPr>
          </a:lstStyle>
          <a:p>
            <a:pPr>
              <a:defRPr/>
            </a:pPr>
            <a:fld id="{036C1C32-FFFC-49EC-9D80-2E16257020DA}" type="slidenum">
              <a:rPr lang="en-US" altLang="ja-JP"/>
              <a:pPr>
                <a:defRPr/>
              </a:pPr>
              <a:t>‹#›</a:t>
            </a:fld>
            <a:endParaRPr lang="en-US" altLang="ja-JP"/>
          </a:p>
        </p:txBody>
      </p:sp>
    </p:spTree>
    <p:extLst>
      <p:ext uri="{BB962C8B-B14F-4D97-AF65-F5344CB8AC3E}">
        <p14:creationId xmlns:p14="http://schemas.microsoft.com/office/powerpoint/2010/main" val="3647674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今回は前回の続きでキャッシュの書き込みポリシー、性能の検討をやって、仮想記憶を紹介します。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a:t>
            </a:fld>
            <a:endParaRPr lang="en-US" altLang="ja-JP"/>
          </a:p>
        </p:txBody>
      </p:sp>
    </p:spTree>
    <p:extLst>
      <p:ext uri="{BB962C8B-B14F-4D97-AF65-F5344CB8AC3E}">
        <p14:creationId xmlns:p14="http://schemas.microsoft.com/office/powerpoint/2010/main" val="3341388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ではキャッシュの書き込みについての動作を確認しましょう。</a:t>
            </a:r>
            <a:r>
              <a:rPr kumimoji="1" lang="en-US" altLang="ja-JP" dirty="0"/>
              <a:t>c2kai.tar</a:t>
            </a:r>
            <a:r>
              <a:rPr kumimoji="1" lang="ja-JP" altLang="en-US" dirty="0"/>
              <a:t>を取ってきてこの</a:t>
            </a:r>
            <a:r>
              <a:rPr kumimoji="1" lang="en-US" altLang="ja-JP" dirty="0" err="1"/>
              <a:t>wth,wback</a:t>
            </a:r>
            <a:r>
              <a:rPr kumimoji="1" lang="ja-JP" altLang="en-US" dirty="0"/>
              <a:t>のそれぞれで単純なテストプログラム</a:t>
            </a:r>
            <a:r>
              <a:rPr kumimoji="1" lang="en-US" altLang="ja-JP" dirty="0"/>
              <a:t>ctest.asm</a:t>
            </a:r>
            <a:r>
              <a:rPr kumimoji="1" lang="ja-JP" altLang="en-US" dirty="0"/>
              <a:t>を動かして様子を見ましょう。メッセージは多少見やすくなっていると思います。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10</a:t>
            </a:fld>
            <a:endParaRPr lang="en-US" altLang="ja-JP"/>
          </a:p>
        </p:txBody>
      </p:sp>
    </p:spTree>
    <p:extLst>
      <p:ext uri="{BB962C8B-B14F-4D97-AF65-F5344CB8AC3E}">
        <p14:creationId xmlns:p14="http://schemas.microsoft.com/office/powerpoint/2010/main" val="3839090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のポイントは、リプレイスポリシーです。これはリプレイス、すなわち主記憶からブロックを持ってきて、キャッシュに入れる際に、セット内のどのウェイに入れるのかを決める方法のことです。セット内に</a:t>
            </a:r>
            <a:r>
              <a:rPr kumimoji="1" lang="en-US" altLang="ja-JP" dirty="0"/>
              <a:t>1</a:t>
            </a:r>
            <a:r>
              <a:rPr kumimoji="1" lang="ja-JP" altLang="en-US" dirty="0"/>
              <a:t>ウェイしかないダイレクトマップは入れる場所が一つに決まるので悩みがありません。セット内に複数のウェイがある場合は、どれかのウェイのブロックを選んで、ここに新しいブロックを入れる必要があります。このリプレイスポリシーで最も良く使われるのが</a:t>
            </a:r>
            <a:r>
              <a:rPr kumimoji="1" lang="en-US" altLang="ja-JP" dirty="0"/>
              <a:t>LRU</a:t>
            </a:r>
            <a:r>
              <a:rPr kumimoji="1" lang="ja-JP" altLang="en-US" dirty="0"/>
              <a:t>（</a:t>
            </a:r>
            <a:r>
              <a:rPr kumimoji="1" lang="en-US" altLang="ja-JP" dirty="0"/>
              <a:t>Least Recently</a:t>
            </a:r>
            <a:r>
              <a:rPr kumimoji="1" lang="en-US" altLang="ja-JP" baseline="0" dirty="0"/>
              <a:t> Used)</a:t>
            </a:r>
          </a:p>
          <a:p>
            <a:r>
              <a:rPr kumimoji="1" lang="ja-JP" altLang="en-US" baseline="0" dirty="0"/>
              <a:t>で、対象ブロックの中で、使われた時間が最も古いものを選ぶ方法です。つまり最近使われていないものを選びます。最近使われたものは、また使われる可能性が高いので、追い出しの対象にするのは良くないです。</a:t>
            </a:r>
            <a:r>
              <a:rPr kumimoji="1" lang="en-US" altLang="ja-JP" baseline="0" dirty="0"/>
              <a:t>LRU</a:t>
            </a:r>
            <a:r>
              <a:rPr kumimoji="1" lang="ja-JP" altLang="en-US" baseline="0" dirty="0"/>
              <a:t>は最後に使われたのが最も古いものを選ぶので、局所性の原則に適っています。これは２ウェイの場合、最後に使われた方のビットをセットしておけば良いので簡単です。</a:t>
            </a:r>
            <a:r>
              <a:rPr kumimoji="1" lang="en-US" altLang="ja-JP" baseline="0" dirty="0"/>
              <a:t>Verilog</a:t>
            </a:r>
            <a:r>
              <a:rPr kumimoji="1" lang="ja-JP" altLang="en-US" baseline="0" dirty="0"/>
              <a:t>のコードを見てもとても簡単なことが分かります。しかし４ウェイ以上は履歴を取っておく必要があって結構面倒です。実際は、最近使われたもの、その次に使われたもの、を除外して後は適当に選んでもさほど性能は低下しないので、擬似的な</a:t>
            </a:r>
            <a:r>
              <a:rPr kumimoji="1" lang="en-US" altLang="ja-JP" baseline="0" dirty="0"/>
              <a:t>LRU</a:t>
            </a:r>
            <a:r>
              <a:rPr kumimoji="1" lang="ja-JP" altLang="en-US" baseline="0" dirty="0"/>
              <a:t>で済ませる場合が多いです。</a:t>
            </a:r>
            <a:endParaRPr kumimoji="1" lang="en-US" altLang="ja-JP" baseline="0" dirty="0"/>
          </a:p>
          <a:p>
            <a:r>
              <a:rPr kumimoji="1" lang="ja-JP" altLang="en-US" baseline="0" dirty="0"/>
              <a:t>他にもランダムに選んだり、入ってきた順に選んだり（</a:t>
            </a:r>
            <a:r>
              <a:rPr kumimoji="1" lang="en-US" altLang="ja-JP" baseline="0" dirty="0"/>
              <a:t>FIFO</a:t>
            </a:r>
            <a:r>
              <a:rPr kumimoji="1" lang="ja-JP" altLang="en-US" baseline="0" dirty="0"/>
              <a:t>：</a:t>
            </a:r>
            <a:r>
              <a:rPr kumimoji="1" lang="en-US" altLang="ja-JP" baseline="0" dirty="0"/>
              <a:t>First</a:t>
            </a:r>
            <a:r>
              <a:rPr kumimoji="1" lang="ja-JP" altLang="en-US" baseline="0" dirty="0"/>
              <a:t> </a:t>
            </a:r>
            <a:r>
              <a:rPr kumimoji="1" lang="en-US" altLang="ja-JP" baseline="0" dirty="0"/>
              <a:t>In</a:t>
            </a:r>
            <a:r>
              <a:rPr kumimoji="1" lang="ja-JP" altLang="en-US" baseline="0" dirty="0"/>
              <a:t> </a:t>
            </a:r>
            <a:r>
              <a:rPr kumimoji="1" lang="en-US" altLang="ja-JP" baseline="0" dirty="0"/>
              <a:t>First</a:t>
            </a:r>
            <a:r>
              <a:rPr kumimoji="1" lang="ja-JP" altLang="en-US" baseline="0" dirty="0"/>
              <a:t> </a:t>
            </a:r>
            <a:r>
              <a:rPr kumimoji="1" lang="en-US" altLang="ja-JP" baseline="0" dirty="0"/>
              <a:t>Out)</a:t>
            </a:r>
            <a:r>
              <a:rPr kumimoji="1" lang="ja-JP" altLang="en-US" baseline="0" dirty="0"/>
              <a:t>する方法もあるのですが、実際上は</a:t>
            </a:r>
            <a:r>
              <a:rPr kumimoji="1" lang="en-US" altLang="ja-JP" baseline="0" dirty="0"/>
              <a:t>LRU</a:t>
            </a:r>
            <a:r>
              <a:rPr kumimoji="1" lang="ja-JP" altLang="en-US" baseline="0"/>
              <a:t>以外には用いられません。</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11</a:t>
            </a:fld>
            <a:endParaRPr lang="en-US" altLang="ja-JP"/>
          </a:p>
        </p:txBody>
      </p:sp>
    </p:spTree>
    <p:extLst>
      <p:ext uri="{BB962C8B-B14F-4D97-AF65-F5344CB8AC3E}">
        <p14:creationId xmlns:p14="http://schemas.microsoft.com/office/powerpoint/2010/main" val="244561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理想のキャッシュを使った場合の</a:t>
            </a:r>
            <a:r>
              <a:rPr kumimoji="1" lang="en-US" altLang="ja-JP" dirty="0"/>
              <a:t>CPI(Clock</a:t>
            </a:r>
            <a:r>
              <a:rPr kumimoji="1" lang="ja-JP" altLang="en-US" dirty="0"/>
              <a:t> </a:t>
            </a:r>
            <a:r>
              <a:rPr kumimoji="1" lang="en-US" altLang="ja-JP" dirty="0"/>
              <a:t>cycles</a:t>
            </a:r>
            <a:r>
              <a:rPr kumimoji="1" lang="ja-JP" altLang="en-US" dirty="0"/>
              <a:t> </a:t>
            </a:r>
            <a:r>
              <a:rPr kumimoji="1" lang="en-US" altLang="ja-JP" dirty="0"/>
              <a:t>Per</a:t>
            </a:r>
            <a:r>
              <a:rPr kumimoji="1" lang="ja-JP" altLang="en-US" dirty="0"/>
              <a:t> </a:t>
            </a:r>
            <a:r>
              <a:rPr kumimoji="1" lang="en-US" altLang="ja-JP" dirty="0"/>
              <a:t>Instruction)</a:t>
            </a:r>
            <a:r>
              <a:rPr kumimoji="1" lang="ja-JP" altLang="en-US" dirty="0"/>
              <a:t>は、キャッシュミスが起きると延びてしまいます。キャッシュの性能は、キャッシュのオーバーヘッドを含む</a:t>
            </a:r>
            <a:r>
              <a:rPr kumimoji="1" lang="en-US" altLang="ja-JP" dirty="0"/>
              <a:t>CPI</a:t>
            </a:r>
            <a:r>
              <a:rPr kumimoji="1" lang="ja-JP" altLang="en-US" dirty="0"/>
              <a:t>の値で示すことができます。命令を一つ読み出す度に命令キャッシュがアクセスされます。このため、命令キャッシュのミス率</a:t>
            </a:r>
            <a:r>
              <a:rPr kumimoji="1" lang="en-US" altLang="ja-JP" dirty="0"/>
              <a:t>×</a:t>
            </a:r>
            <a:r>
              <a:rPr kumimoji="1" lang="ja-JP" altLang="en-US" dirty="0"/>
              <a:t>ミスペナルティでミス時のオーバーヘッドが表されます。ちなみにミスペナルティはミス時に増加するクロック数で表します。命令の中でデータを読み出す命令についてはデータキャッシュがミスすると、そのペナルティだけ</a:t>
            </a:r>
            <a:r>
              <a:rPr kumimoji="1" lang="en-US" altLang="ja-JP" dirty="0"/>
              <a:t>CPI</a:t>
            </a:r>
            <a:r>
              <a:rPr kumimoji="1" lang="ja-JP" altLang="en-US" dirty="0"/>
              <a:t>が延びます。すなわち、データキャッシュの読み出しミス率</a:t>
            </a:r>
            <a:r>
              <a:rPr kumimoji="1" lang="en-US" altLang="ja-JP" dirty="0"/>
              <a:t>×</a:t>
            </a:r>
            <a:r>
              <a:rPr kumimoji="1" lang="ja-JP" altLang="en-US" dirty="0"/>
              <a:t>読み出し命令の生起確率</a:t>
            </a:r>
            <a:r>
              <a:rPr kumimoji="1" lang="en-US" altLang="ja-JP" dirty="0"/>
              <a:t>×</a:t>
            </a:r>
            <a:r>
              <a:rPr kumimoji="1" lang="ja-JP" altLang="en-US" dirty="0"/>
              <a:t>ミスペナルティがこれに加わります。この式ではデータキャッシュへの書き込みミスについては無視しています。これは</a:t>
            </a:r>
            <a:r>
              <a:rPr kumimoji="1" lang="en-US" altLang="ja-JP" dirty="0"/>
              <a:t>CPU</a:t>
            </a:r>
            <a:r>
              <a:rPr kumimoji="1" lang="ja-JP" altLang="en-US" dirty="0"/>
              <a:t>はミスが起きた場合でも次の命令を実行することができるからです。</a:t>
            </a:r>
            <a:endParaRPr kumimoji="1" lang="en-US" altLang="ja-JP" dirty="0"/>
          </a:p>
          <a:p>
            <a:r>
              <a:rPr kumimoji="1" lang="ja-JP" altLang="en-US" dirty="0"/>
              <a:t>ただし、この式は問題があります。まずミスペナルティは一定ではないです。</a:t>
            </a:r>
            <a:r>
              <a:rPr kumimoji="1" lang="en-US" altLang="ja-JP" dirty="0"/>
              <a:t>Write</a:t>
            </a:r>
            <a:r>
              <a:rPr kumimoji="1" lang="ja-JP" altLang="en-US" dirty="0"/>
              <a:t> </a:t>
            </a:r>
            <a:r>
              <a:rPr kumimoji="1" lang="en-US" altLang="ja-JP" dirty="0"/>
              <a:t>Back</a:t>
            </a:r>
            <a:r>
              <a:rPr kumimoji="1" lang="ja-JP" altLang="en-US" dirty="0"/>
              <a:t>キャッシュでは書き戻しを伴うかどうかで</a:t>
            </a:r>
            <a:r>
              <a:rPr kumimoji="1" lang="en-US" altLang="ja-JP" dirty="0"/>
              <a:t>2</a:t>
            </a:r>
            <a:r>
              <a:rPr kumimoji="1" lang="ja-JP" altLang="en-US" dirty="0"/>
              <a:t>倍くらい違ってきます。次にこの式では書き込みミスでも</a:t>
            </a:r>
            <a:r>
              <a:rPr kumimoji="1" lang="en-US" altLang="ja-JP" dirty="0"/>
              <a:t>CPU</a:t>
            </a:r>
            <a:r>
              <a:rPr kumimoji="1" lang="ja-JP" altLang="en-US" dirty="0"/>
              <a:t>は次の命令を実行できるとしましたが、書き込みが続いたり、書き込み命令がミスした直後に読み出しを行う時などその読み出しがヒットしてもキャッシュが使えない場合がでてきます。（これを防ぐには後に示すノンブロッキングキャッシュを使います）</a:t>
            </a:r>
            <a:endParaRPr kumimoji="1" lang="en-US" altLang="ja-JP" dirty="0"/>
          </a:p>
          <a:p>
            <a:r>
              <a:rPr kumimoji="1" lang="ja-JP" altLang="en-US" dirty="0"/>
              <a:t>実際の記憶の階層は、</a:t>
            </a:r>
            <a:r>
              <a:rPr kumimoji="1" lang="en-US" altLang="ja-JP" dirty="0"/>
              <a:t>1</a:t>
            </a:r>
            <a:r>
              <a:rPr kumimoji="1" lang="ja-JP" altLang="en-US" dirty="0"/>
              <a:t>階層ではなくてもっと深いので、これも考えないといけません。最後に</a:t>
            </a:r>
            <a:r>
              <a:rPr kumimoji="1" lang="en-US" altLang="ja-JP" dirty="0"/>
              <a:t>CPU</a:t>
            </a:r>
            <a:r>
              <a:rPr kumimoji="1" lang="ja-JP" altLang="en-US" dirty="0"/>
              <a:t>がアウトオブオーダー実行可能（この話は来年やります）な場合、ミスが起きてもそのままオーバーヘッドにならない場合があります。</a:t>
            </a:r>
            <a:endParaRPr kumimoji="1" lang="en-US" altLang="ja-JP" dirty="0"/>
          </a:p>
          <a:p>
            <a:r>
              <a:rPr kumimoji="1" lang="ja-JP" altLang="en-US" dirty="0"/>
              <a:t>というわけで、キャッシュの性能をきちんと評価したかったらシミュレータを用いるしかありません。ここに示す式は、単純なものの中ではマシな方とお考え下さい。</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12</a:t>
            </a:fld>
            <a:endParaRPr lang="en-US" altLang="ja-JP"/>
          </a:p>
        </p:txBody>
      </p:sp>
    </p:spTree>
    <p:extLst>
      <p:ext uri="{BB962C8B-B14F-4D97-AF65-F5344CB8AC3E}">
        <p14:creationId xmlns:p14="http://schemas.microsoft.com/office/powerpoint/2010/main" val="182383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の式がどの程度正確かどうかは疑問の余地があるとはいえ、キャッシュの性能がミス率とミスペナルティによって決まることは間違いないです。すなわち、キャッシュの性能を上げるには、ミス率を減らすか、ミスペナルティを小さくすれば良いのです。まずミスについて検討しましょう。ミスは、容量ミス、競合ミス、初期化ミスの三つに分けて考えることができます。英語の頭文字をとって３つの</a:t>
            </a:r>
            <a:r>
              <a:rPr kumimoji="1" lang="en-US" altLang="ja-JP" dirty="0"/>
              <a:t>C</a:t>
            </a:r>
            <a:r>
              <a:rPr kumimoji="1" lang="ja-JP" altLang="en-US" dirty="0"/>
              <a:t>と呼びます。容量ミスは、キャッシュの絶対的な容量不足により生じるミス、競合（衝突）ミスは、インデックスが衝突することによって格納できなくなってしまう問題、最後の初期化（</a:t>
            </a:r>
            <a:r>
              <a:rPr kumimoji="1" lang="en-US" altLang="ja-JP" dirty="0"/>
              <a:t>Compulsory:</a:t>
            </a:r>
            <a:r>
              <a:rPr kumimoji="1" lang="ja-JP" altLang="en-US" dirty="0"/>
              <a:t>強制、必須という意味です）ミスは、スタート時、プロセス切り替え時など最初にキャッシュにブロックを持ってくるためのミスです。これは避けることができません。</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13</a:t>
            </a:fld>
            <a:endParaRPr lang="en-US" altLang="ja-JP"/>
          </a:p>
        </p:txBody>
      </p:sp>
    </p:spTree>
    <p:extLst>
      <p:ext uri="{BB962C8B-B14F-4D97-AF65-F5344CB8AC3E}">
        <p14:creationId xmlns:p14="http://schemas.microsoft.com/office/powerpoint/2010/main" val="2709783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このグラフは、キャッシュの原因を分類したもので、横軸にキャッシュ容量、縦軸にミス率を取っています。</a:t>
            </a:r>
            <a:r>
              <a:rPr kumimoji="1" lang="en-US" altLang="ja-JP" dirty="0"/>
              <a:t>1-way(</a:t>
            </a:r>
            <a:r>
              <a:rPr kumimoji="1" lang="ja-JP" altLang="en-US" dirty="0"/>
              <a:t>ダイレクトマップ）、</a:t>
            </a:r>
            <a:r>
              <a:rPr kumimoji="1" lang="en-US" altLang="ja-JP" dirty="0"/>
              <a:t>2-way…</a:t>
            </a:r>
            <a:r>
              <a:rPr kumimoji="1" lang="ja-JP" altLang="en-US" dirty="0"/>
              <a:t>とウェイ数が増えていくにつれ、競合ミスが減っていきます。ウェイ数を無限に増やしても減らすことができない部分が容量ミスになります。初期化ミスは下のほうに見える非常に細い筋です。下のグラフは上のグラフと同じデータですが、ミス率全体を</a:t>
            </a:r>
            <a:r>
              <a:rPr kumimoji="1" lang="en-US" altLang="ja-JP" dirty="0"/>
              <a:t>100</a:t>
            </a:r>
            <a:r>
              <a:rPr kumimoji="1" lang="ja-JP" altLang="en-US" dirty="0"/>
              <a:t>％と考えて、この中のミスの成分を示しています。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14</a:t>
            </a:fld>
            <a:endParaRPr lang="en-US" altLang="ja-JP"/>
          </a:p>
        </p:txBody>
      </p:sp>
    </p:spTree>
    <p:extLst>
      <p:ext uri="{BB962C8B-B14F-4D97-AF65-F5344CB8AC3E}">
        <p14:creationId xmlns:p14="http://schemas.microsoft.com/office/powerpoint/2010/main" val="2828574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ミス率を減らすのに最も効果的な方法は容量を増やすことで、このことで容量ミス、競合ミスの両方が減ります。しかし、容量が増えるとコストが大きくなり、ヒット時間が増えます。さらに物理的にチップやボードに搭載できる量は制限されます。</a:t>
            </a:r>
            <a:endParaRPr kumimoji="1" lang="en-US" altLang="ja-JP" dirty="0"/>
          </a:p>
          <a:p>
            <a:r>
              <a:rPr kumimoji="1" lang="ja-JP" altLang="en-US" dirty="0"/>
              <a:t>次に</a:t>
            </a:r>
            <a:r>
              <a:rPr kumimoji="1" lang="en-US" altLang="ja-JP" dirty="0"/>
              <a:t>Way</a:t>
            </a:r>
            <a:r>
              <a:rPr kumimoji="1" lang="ja-JP" altLang="en-US" dirty="0"/>
              <a:t>数を増やすと競合（衝突）ミスが減ります。先の図を見ると、キャッシュ容量が小さいとき、</a:t>
            </a:r>
            <a:r>
              <a:rPr kumimoji="1" lang="en-US" altLang="ja-JP" dirty="0"/>
              <a:t>2way</a:t>
            </a:r>
            <a:r>
              <a:rPr kumimoji="1" lang="ja-JP" altLang="en-US" dirty="0"/>
              <a:t>は</a:t>
            </a:r>
            <a:r>
              <a:rPr kumimoji="1" lang="en-US" altLang="ja-JP" dirty="0"/>
              <a:t>2</a:t>
            </a:r>
            <a:r>
              <a:rPr kumimoji="1" lang="ja-JP" altLang="en-US" dirty="0"/>
              <a:t>倍の容量のダイレクトマップとほとんど同じくらいのミス率になります。</a:t>
            </a:r>
            <a:r>
              <a:rPr kumimoji="1" lang="en-US" altLang="ja-JP" dirty="0"/>
              <a:t>Way</a:t>
            </a:r>
            <a:r>
              <a:rPr kumimoji="1" lang="ja-JP" altLang="en-US" dirty="0"/>
              <a:t>数を増やす効果は４，８と大きくするほど小さくなってしまい、</a:t>
            </a:r>
            <a:r>
              <a:rPr kumimoji="1" lang="en-US" altLang="ja-JP" dirty="0"/>
              <a:t>4</a:t>
            </a:r>
            <a:r>
              <a:rPr kumimoji="1" lang="ja-JP" altLang="en-US" dirty="0"/>
              <a:t>以上にしてもほとんど効果がなくなります。</a:t>
            </a:r>
            <a:r>
              <a:rPr kumimoji="1" lang="en-US" altLang="ja-JP" dirty="0"/>
              <a:t>Way</a:t>
            </a:r>
            <a:r>
              <a:rPr kumimoji="1" lang="ja-JP" altLang="en-US" dirty="0"/>
              <a:t>数を増やす効果はキャッシュ容量が小さいときに大きいですが、逆に容量が非常に大きい場合にも、不運な競合ミスを減らしてミス率を非常に小さくするために有効です。前のページの図をご覧下さい。</a:t>
            </a:r>
            <a:r>
              <a:rPr kumimoji="1" lang="en-US" altLang="ja-JP" dirty="0"/>
              <a:t>Way</a:t>
            </a:r>
            <a:r>
              <a:rPr kumimoji="1" lang="ja-JP" altLang="en-US" dirty="0"/>
              <a:t>数を増やすと比較器やマルチプレクサのコストが大きくなり、ヒット時の遅延が増えます。このため</a:t>
            </a:r>
            <a:r>
              <a:rPr kumimoji="1" lang="en-US" altLang="ja-JP" dirty="0"/>
              <a:t>8</a:t>
            </a:r>
            <a:r>
              <a:rPr kumimoji="1" lang="ja-JP" altLang="en-US" dirty="0"/>
              <a:t>より大きいものはほとんど使われません。</a:t>
            </a:r>
            <a:endParaRPr kumimoji="1" lang="en-US" altLang="ja-JP" dirty="0"/>
          </a:p>
          <a:p>
            <a:r>
              <a:rPr kumimoji="1" lang="ja-JP" altLang="en-US" dirty="0"/>
              <a:t>最後にブロックサイズを大きくする手があります。これについては次のページにグラフが載っています。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15</a:t>
            </a:fld>
            <a:endParaRPr lang="en-US" altLang="ja-JP"/>
          </a:p>
        </p:txBody>
      </p:sp>
    </p:spTree>
    <p:extLst>
      <p:ext uri="{BB962C8B-B14F-4D97-AF65-F5344CB8AC3E}">
        <p14:creationId xmlns:p14="http://schemas.microsoft.com/office/powerpoint/2010/main" val="2164412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ロックサイズを増やすと、一度に周辺のデータを取って来ることができるので、局所性の原則からミス率を減らすことができます。しかし、キャッシュ容量自体が小さいときにブロックサイズを大きくすると、インデックスが重なる可能性が増えるため、競合ミスが増えてしまいます。この図はサイズをパラメータに取っているので、一番小さい４</a:t>
            </a:r>
            <a:r>
              <a:rPr kumimoji="1" lang="en-US" altLang="ja-JP" dirty="0"/>
              <a:t>K</a:t>
            </a:r>
            <a:r>
              <a:rPr kumimoji="1" lang="ja-JP" altLang="en-US" dirty="0"/>
              <a:t>でこの傾向がはっきり出ています。</a:t>
            </a:r>
            <a:r>
              <a:rPr kumimoji="1" lang="en-US" altLang="ja-JP" dirty="0"/>
              <a:t>64K</a:t>
            </a:r>
            <a:r>
              <a:rPr kumimoji="1" lang="ja-JP" altLang="en-US" dirty="0"/>
              <a:t>以上のサイズならばブロックサイズを増やしてもミス率は上がりません。とはいえ下がることもないです。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16</a:t>
            </a:fld>
            <a:endParaRPr lang="en-US" altLang="ja-JP"/>
          </a:p>
        </p:txBody>
      </p:sp>
    </p:spTree>
    <p:extLst>
      <p:ext uri="{BB962C8B-B14F-4D97-AF65-F5344CB8AC3E}">
        <p14:creationId xmlns:p14="http://schemas.microsoft.com/office/powerpoint/2010/main" val="2035484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ブロックサイズを増やす問題点は、ミスペナルティが大きくなることです。大きいサイズのデータを動かすのでこれは当然です。しかし</a:t>
            </a:r>
            <a:r>
              <a:rPr kumimoji="1" lang="en-US" altLang="ja-JP" dirty="0"/>
              <a:t>DRAM</a:t>
            </a:r>
            <a:r>
              <a:rPr kumimoji="1" lang="ja-JP" altLang="en-US" dirty="0"/>
              <a:t>やバスの性質上、サイズに比例して増えるのではなく、増え方はずっとおだやかなものになります。この表はひとつの例であり実装でいろいろ変わりますが、ブロックサイズとミスペナルティ（クロック数）を示しています。キャッシュサイズのところに示してる数値はミス率とペナルティを掛けたものです。太字がもっとも小さい値です。これを見るともっとも小さくなるのは、ブロックサイズが</a:t>
            </a:r>
            <a:r>
              <a:rPr kumimoji="1" lang="en-US" altLang="ja-JP" dirty="0"/>
              <a:t>32-64</a:t>
            </a:r>
            <a:r>
              <a:rPr kumimoji="1" lang="ja-JP" altLang="en-US" dirty="0"/>
              <a:t>バイトであることがわかります。実際のキャッシュのブロックサイズもこの程度の値を取ります。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17</a:t>
            </a:fld>
            <a:endParaRPr lang="en-US" altLang="ja-JP"/>
          </a:p>
        </p:txBody>
      </p:sp>
    </p:spTree>
    <p:extLst>
      <p:ext uri="{BB962C8B-B14F-4D97-AF65-F5344CB8AC3E}">
        <p14:creationId xmlns:p14="http://schemas.microsoft.com/office/powerpoint/2010/main" val="2263238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では、キャッシュの性能を向上する代表的な手法を紹介します。ざっと概念だけ理解しましょう。</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18</a:t>
            </a:fld>
            <a:endParaRPr lang="en-US" altLang="ja-JP"/>
          </a:p>
        </p:txBody>
      </p:sp>
    </p:spTree>
    <p:extLst>
      <p:ext uri="{BB962C8B-B14F-4D97-AF65-F5344CB8AC3E}">
        <p14:creationId xmlns:p14="http://schemas.microsoft.com/office/powerpoint/2010/main" val="2022174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階層キャッシュは主記憶と</a:t>
            </a:r>
            <a:r>
              <a:rPr kumimoji="1" lang="en-US" altLang="ja-JP" dirty="0"/>
              <a:t>CPU</a:t>
            </a:r>
            <a:r>
              <a:rPr kumimoji="1" lang="ja-JP" altLang="en-US" dirty="0"/>
              <a:t>の間にアクセス時間と容量の違った複数のキャッシュを置く方法です。まず</a:t>
            </a:r>
            <a:r>
              <a:rPr kumimoji="1" lang="en-US" altLang="ja-JP" dirty="0"/>
              <a:t>CPU</a:t>
            </a:r>
            <a:r>
              <a:rPr kumimoji="1" lang="ja-JP" altLang="en-US" dirty="0"/>
              <a:t>の直近に小容量でもできるだけ高速なキャッシュを置きます。これが</a:t>
            </a:r>
            <a:r>
              <a:rPr kumimoji="1" lang="en-US" altLang="ja-JP" dirty="0"/>
              <a:t>L1</a:t>
            </a:r>
            <a:r>
              <a:rPr kumimoji="1" lang="ja-JP" altLang="en-US" dirty="0"/>
              <a:t>キャッシュです。次に</a:t>
            </a:r>
            <a:r>
              <a:rPr kumimoji="1" lang="en-US" altLang="ja-JP" dirty="0"/>
              <a:t>CPU</a:t>
            </a:r>
            <a:r>
              <a:rPr kumimoji="1" lang="ja-JP" altLang="en-US" dirty="0"/>
              <a:t>と同じチップ内に容量が大きい</a:t>
            </a:r>
            <a:r>
              <a:rPr kumimoji="1" lang="en-US" altLang="ja-JP" dirty="0"/>
              <a:t>L2</a:t>
            </a:r>
            <a:r>
              <a:rPr kumimoji="1" lang="ja-JP" altLang="en-US" dirty="0"/>
              <a:t>キャッシュを置きます。最近のマルチコアプロセッサではさらに次の</a:t>
            </a:r>
            <a:r>
              <a:rPr kumimoji="1" lang="en-US" altLang="ja-JP" dirty="0"/>
              <a:t>L3</a:t>
            </a:r>
            <a:r>
              <a:rPr kumimoji="1" lang="ja-JP" altLang="en-US" dirty="0"/>
              <a:t>キャッシュも同一チップ内に置く場合が多いです。この図では、次に</a:t>
            </a:r>
            <a:r>
              <a:rPr kumimoji="1" lang="en-US" altLang="ja-JP" dirty="0"/>
              <a:t>CPU</a:t>
            </a:r>
            <a:r>
              <a:rPr kumimoji="1" lang="ja-JP" altLang="en-US" dirty="0"/>
              <a:t>チップ外で同じボード上にオンボードキャッシュを置きます。オンボードキャッシュは高速</a:t>
            </a:r>
            <a:r>
              <a:rPr kumimoji="1" lang="en-US" altLang="ja-JP" dirty="0"/>
              <a:t>SSRAM</a:t>
            </a:r>
            <a:r>
              <a:rPr kumimoji="1" lang="ja-JP" altLang="en-US" dirty="0"/>
              <a:t>が用いられます。この次のレベルが</a:t>
            </a:r>
            <a:r>
              <a:rPr kumimoji="1" lang="en-US" altLang="ja-JP" dirty="0"/>
              <a:t>DRAM</a:t>
            </a:r>
            <a:r>
              <a:rPr kumimoji="1" lang="ja-JP" altLang="en-US" dirty="0"/>
              <a:t>の主記憶になります。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19</a:t>
            </a:fld>
            <a:endParaRPr lang="en-US" altLang="ja-JP"/>
          </a:p>
        </p:txBody>
      </p:sp>
    </p:spTree>
    <p:extLst>
      <p:ext uri="{BB962C8B-B14F-4D97-AF65-F5344CB8AC3E}">
        <p14:creationId xmlns:p14="http://schemas.microsoft.com/office/powerpoint/2010/main" val="77554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ではメモリの基本がわかったところでキャッシュの話をしましょう。キャッシュとは頻繁にアクセスされるデータ（命令もデータの一種と考える）を入れておく小規模高速なメモリを指します。小銭の</a:t>
            </a:r>
            <a:r>
              <a:rPr kumimoji="1" lang="en-US" altLang="ja-JP" dirty="0"/>
              <a:t>Cash</a:t>
            </a:r>
            <a:r>
              <a:rPr kumimoji="1" lang="ja-JP" altLang="en-US" dirty="0"/>
              <a:t>ではなく、</a:t>
            </a:r>
            <a:r>
              <a:rPr kumimoji="1" lang="en-US" altLang="ja-JP" dirty="0"/>
              <a:t>Cache</a:t>
            </a:r>
            <a:r>
              <a:rPr kumimoji="1" lang="ja-JP" altLang="en-US" dirty="0"/>
              <a:t>（貴重なものを入れておく小物入れ）なのでご注意ください。この言葉はコンピュータの世界で大変有名になったので、</a:t>
            </a:r>
            <a:r>
              <a:rPr kumimoji="1" lang="en-US" altLang="ja-JP" dirty="0"/>
              <a:t>IT</a:t>
            </a:r>
            <a:r>
              <a:rPr kumimoji="1" lang="ja-JP" altLang="en-US" dirty="0"/>
              <a:t>機器の色々なところで使われるようになりました。ディスクキャッシュやページキャッシュとかがこの例です。キャッシュ上にデータが存在する場合は、ヒットと呼び、はずれるとミスヒット（ミス）と呼びます。ミスヒットしたら、下のメモリ階層から持ってきて入れ替えます。この処理をリプレイスと呼びます。キャッシュを理解するには三つのポイントがあります。一つはマッピングです。主記憶とキャッシュのアドレスを高速に対応付ける方法です。二つ目は書き込みポリシー、三つ目はリプレイスポリシーです。これを順に紹介しましょう。</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a:t>
            </a:fld>
            <a:endParaRPr lang="en-US" altLang="ja-JP"/>
          </a:p>
        </p:txBody>
      </p:sp>
    </p:spTree>
    <p:extLst>
      <p:ext uri="{BB962C8B-B14F-4D97-AF65-F5344CB8AC3E}">
        <p14:creationId xmlns:p14="http://schemas.microsoft.com/office/powerpoint/2010/main" val="45968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マルチレベルキャッシュの制御法にはマルチレベルインクルージョンとマルチレベルエクスクルージョンがあります。マルチレベルインクルージョンは、上位階層のキャッシュがそれより低い階層の内容を全て含んでいます。したがって階層間のやり取りはキャッシューメモリの場合と同じで、それぞれの階層で今まで紹介してきた構成にすれば良く、一度リプレイスされたキャッシュブロックに再びアクセスがあった場合、一つ深い階層に存在する利点があります。しかしメモリシステム全体として、データのコピーが複数個所に存在することになり、無駄が多いといえます。</a:t>
            </a:r>
            <a:endParaRPr kumimoji="1" lang="en-US" altLang="ja-JP" dirty="0"/>
          </a:p>
          <a:p>
            <a:r>
              <a:rPr kumimoji="1" lang="ja-JP" altLang="en-US" dirty="0"/>
              <a:t>一方でマルチレベルエクスクルージョンは、上位階層のキャッシュと下位階層のキャッシュを入れ替えてしまい、内容が重ならないようにする方法です。ミスヒットが起きたら、キャッシュブロックは上位階層に移動し、その場所にあったブロックが下位階層に移動します。リプレースというよりもスワップを行います。マルチレベルエクスクルージョンは、メモリ全体の利用効率は良いのですが、ミスが起きた際、深い階層までとりに行かなければならない場合が増え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20</a:t>
            </a:fld>
            <a:endParaRPr lang="en-US" altLang="ja-JP"/>
          </a:p>
        </p:txBody>
      </p:sp>
    </p:spTree>
    <p:extLst>
      <p:ext uri="{BB962C8B-B14F-4D97-AF65-F5344CB8AC3E}">
        <p14:creationId xmlns:p14="http://schemas.microsoft.com/office/powerpoint/2010/main" val="2008836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キャッシュの書き込みミスが起きても、</a:t>
            </a:r>
            <a:r>
              <a:rPr kumimoji="1" lang="en-US" altLang="ja-JP" dirty="0"/>
              <a:t>CPU</a:t>
            </a:r>
            <a:r>
              <a:rPr kumimoji="1" lang="ja-JP" altLang="en-US" dirty="0"/>
              <a:t>は引き続き命令を実行することができます。この場合、再び</a:t>
            </a:r>
            <a:r>
              <a:rPr kumimoji="1" lang="en-US" altLang="ja-JP" dirty="0"/>
              <a:t>CPU</a:t>
            </a:r>
            <a:r>
              <a:rPr kumimoji="1" lang="ja-JP" altLang="en-US" dirty="0"/>
              <a:t>が読み出し命令を実行したらキャッシュはどうすれば良いでしょう。キャッシュコントローラが単純なものだと、書き込みミスヒット時の処理中は次のアクセスが受け付けられず、例えヒットしても値を返すことができません。このようなことを防ぐためにキャッシュ自体をパイプライン化（これも</a:t>
            </a:r>
            <a:r>
              <a:rPr kumimoji="1" lang="en-US" altLang="ja-JP" dirty="0"/>
              <a:t>3</a:t>
            </a:r>
            <a:r>
              <a:rPr kumimoji="1" lang="ja-JP" altLang="en-US" dirty="0"/>
              <a:t>年生でやります）して、連続した要求を処理できるようにするのがノンブロッキングキャッシュです。ノンブロッキングキャッシュは、次々に到着した要求を待たせることなしに次々と受け付けるのが理想ですが、実際にはミスの間に起きた一つのヒットを扱えれば、十分な性能向上が得られます。また、この方法は</a:t>
            </a:r>
            <a:r>
              <a:rPr kumimoji="1" lang="en-US" altLang="ja-JP" dirty="0"/>
              <a:t>CPU</a:t>
            </a:r>
            <a:r>
              <a:rPr kumimoji="1" lang="ja-JP" altLang="en-US" dirty="0"/>
              <a:t>がアウトオブオーダ実行できないとあまり効果が上がりません。このため今年はこの程度の説明にとどめたいです。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21</a:t>
            </a:fld>
            <a:endParaRPr lang="en-US" altLang="ja-JP"/>
          </a:p>
        </p:txBody>
      </p:sp>
    </p:spTree>
    <p:extLst>
      <p:ext uri="{BB962C8B-B14F-4D97-AF65-F5344CB8AC3E}">
        <p14:creationId xmlns:p14="http://schemas.microsoft.com/office/powerpoint/2010/main" val="3605157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リティカルワードファーストとアーリーリスタートはもっと簡単な実装上のアイディアです。ミスをしたキャッシュを主記憶から取って来る際に、通常はまずブロックを取ってきてキャッシュに転送し終わってから、</a:t>
            </a:r>
            <a:r>
              <a:rPr kumimoji="1" lang="en-US" altLang="ja-JP" dirty="0"/>
              <a:t>CPU</a:t>
            </a:r>
            <a:r>
              <a:rPr kumimoji="1" lang="ja-JP" altLang="en-US" dirty="0"/>
              <a:t>にそのことを知らせてそのワードを読みこんでもらいます。しかし、</a:t>
            </a:r>
            <a:r>
              <a:rPr kumimoji="1" lang="en-US" altLang="ja-JP" dirty="0"/>
              <a:t>CPU</a:t>
            </a:r>
            <a:r>
              <a:rPr kumimoji="1" lang="ja-JP" altLang="en-US" dirty="0"/>
              <a:t>はブロック全体の転送が終わるのを待っている必要はなく、自分が欲しいワードが主記憶から読み出されてきたら、すぐそれを受け取って次の処理に移ればペナルティが減ります。</a:t>
            </a:r>
            <a:r>
              <a:rPr kumimoji="1" lang="en-US" altLang="ja-JP" dirty="0"/>
              <a:t>CPU</a:t>
            </a:r>
            <a:r>
              <a:rPr kumimoji="1" lang="ja-JP" altLang="en-US" dirty="0"/>
              <a:t>が動くのと並行してキャッシュの転送も引き続き行われます。さらにこの考え方を進め、ブロックの先頭からではなく、</a:t>
            </a:r>
            <a:r>
              <a:rPr kumimoji="1" lang="en-US" altLang="ja-JP" dirty="0"/>
              <a:t>CPU</a:t>
            </a:r>
            <a:r>
              <a:rPr kumimoji="1" lang="ja-JP" altLang="en-US" dirty="0"/>
              <a:t>が要求したワードから先に読み出して１ブロック分を</a:t>
            </a:r>
            <a:r>
              <a:rPr kumimoji="1" lang="ja-JP" altLang="en-US" dirty="0" err="1"/>
              <a:t>ぐるっと</a:t>
            </a:r>
            <a:r>
              <a:rPr kumimoji="1" lang="ja-JP" altLang="en-US" dirty="0"/>
              <a:t>まわって読む方法をクリティカルワードファーストと呼びます。これはメモリの方が対応する必要がありますが、最速で必要なワードを</a:t>
            </a:r>
            <a:r>
              <a:rPr kumimoji="1" lang="en-US" altLang="ja-JP" dirty="0"/>
              <a:t>CPU</a:t>
            </a:r>
            <a:r>
              <a:rPr kumimoji="1" lang="ja-JP" altLang="en-US" dirty="0"/>
              <a:t>に渡してスタートさせることができます。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22</a:t>
            </a:fld>
            <a:endParaRPr lang="en-US" altLang="ja-JP"/>
          </a:p>
        </p:txBody>
      </p:sp>
    </p:spTree>
    <p:extLst>
      <p:ext uri="{BB962C8B-B14F-4D97-AF65-F5344CB8AC3E}">
        <p14:creationId xmlns:p14="http://schemas.microsoft.com/office/powerpoint/2010/main" val="10121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リフェッチは、キャッシュ上に存在しないブロックを、アクセスされることを予測して、それがアクセスされる前にキャッシュに取って来る方法です。予測が当たればペナルティを場合によってはゼロにすることができます。しかし、これには問題点があり、予測がはずれた場合、不要なブロックによって使うかもしれないブロックが追い出される可能性が出てきてしまいます。そこで、プリフェッチしたブロックは、まず小規模なプリフェッチバッファに入れておき、本当にアクセスされた場合にキャッシュに移すのが標準的な方法になっています。プリフェッチは、ハードウェアプリフェッチ</a:t>
            </a:r>
            <a:r>
              <a:rPr kumimoji="1" lang="ja-JP" altLang="en-US"/>
              <a:t>とソフトウェアプリフェッチがあり、</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23</a:t>
            </a:fld>
            <a:endParaRPr lang="en-US" altLang="ja-JP"/>
          </a:p>
        </p:txBody>
      </p:sp>
    </p:spTree>
    <p:extLst>
      <p:ext uri="{BB962C8B-B14F-4D97-AF65-F5344CB8AC3E}">
        <p14:creationId xmlns:p14="http://schemas.microsoft.com/office/powerpoint/2010/main" val="3157899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プリフェッチ以外でも、コンパイラががんばることで、キャッシュのヒット率を上げることができます。例えば左の入れ子構造を見てください。</a:t>
            </a:r>
            <a:r>
              <a:rPr kumimoji="1" lang="en-US" altLang="ja-JP" dirty="0" err="1"/>
              <a:t>i</a:t>
            </a:r>
            <a:r>
              <a:rPr kumimoji="1" lang="ja-JP" altLang="en-US" dirty="0"/>
              <a:t>が</a:t>
            </a:r>
            <a:r>
              <a:rPr kumimoji="1" lang="en-US" altLang="ja-JP" dirty="0"/>
              <a:t>0</a:t>
            </a:r>
            <a:r>
              <a:rPr kumimoji="1" lang="ja-JP" altLang="en-US" dirty="0"/>
              <a:t>から</a:t>
            </a:r>
            <a:r>
              <a:rPr kumimoji="1" lang="en-US" altLang="ja-JP" dirty="0"/>
              <a:t>5000</a:t>
            </a:r>
            <a:r>
              <a:rPr kumimoji="1" lang="ja-JP" altLang="en-US" dirty="0" err="1"/>
              <a:t>まで</a:t>
            </a:r>
            <a:r>
              <a:rPr kumimoji="1" lang="ja-JP" altLang="en-US" dirty="0"/>
              <a:t>変化するので、ループの内部で何回もミスヒットが起きます。これを外側のループと内側のループを入れ替えれば、内側のループで扱う構造がキャッシュの中に入ってしまうので、ミス数が減ります。これをループ交換と呼びます。他にもループをくっつけたり、扱う配列をキャッシュに入るようにブロック化する方法が知られています。これらは行列のように静的なデータ構造を扱う科学技術計算では効果的で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24</a:t>
            </a:fld>
            <a:endParaRPr lang="en-US" altLang="ja-JP"/>
          </a:p>
        </p:txBody>
      </p:sp>
    </p:spTree>
    <p:extLst>
      <p:ext uri="{BB962C8B-B14F-4D97-AF65-F5344CB8AC3E}">
        <p14:creationId xmlns:p14="http://schemas.microsoft.com/office/powerpoint/2010/main" val="4114753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最後に仮想記憶について紹介します。実はこの仮想記憶は</a:t>
            </a:r>
            <a:r>
              <a:rPr kumimoji="1" lang="en-US" altLang="ja-JP" dirty="0"/>
              <a:t>OS</a:t>
            </a:r>
            <a:r>
              <a:rPr kumimoji="1" lang="ja-JP" altLang="en-US" dirty="0"/>
              <a:t>の守備範囲です。最近のプロセッサの多くはプロセッサから見たアドレス（論理アドレス、あるいは仮想アドレス）と、実際のメモリ上のアドレスを分離しています。このことで、実メモリよりも大きいメモリを扱うことができ、複数のプロセスを互いのアドレスを気にしないで実行させることもできます。さらに管理単位で記憶領域の保護もできます。この管理単位は固定サイズのページ（これはキャッシュブロックよりも大きく４</a:t>
            </a:r>
            <a:r>
              <a:rPr kumimoji="1" lang="en-US" altLang="ja-JP" dirty="0"/>
              <a:t>KB</a:t>
            </a:r>
            <a:r>
              <a:rPr kumimoji="1" lang="ja-JP" altLang="en-US" dirty="0"/>
              <a:t>から１６</a:t>
            </a:r>
            <a:r>
              <a:rPr kumimoji="1" lang="en-US" altLang="ja-JP" dirty="0"/>
              <a:t>KB</a:t>
            </a:r>
            <a:r>
              <a:rPr kumimoji="1" lang="ja-JP" altLang="en-US" dirty="0"/>
              <a:t>くらいです）と可変サイズのセグメントがありますが、最近の</a:t>
            </a:r>
            <a:r>
              <a:rPr kumimoji="1" lang="en-US" altLang="ja-JP" dirty="0"/>
              <a:t>OS</a:t>
            </a:r>
            <a:r>
              <a:rPr kumimoji="1" lang="ja-JP" altLang="en-US" dirty="0"/>
              <a:t>ではページを用いる場合が多いです。この仮想記憶は、記憶の階層の最後の主記憶と補助記憶間のやりとりであり、概念としては今まで紹介してきたキャッシュに似ていますが、ハードウェアではなく</a:t>
            </a:r>
            <a:r>
              <a:rPr kumimoji="1" lang="en-US" altLang="ja-JP" dirty="0"/>
              <a:t>OS</a:t>
            </a:r>
            <a:r>
              <a:rPr kumimoji="1" lang="ja-JP" altLang="en-US" dirty="0"/>
              <a:t>が管理する点が大きく違います。用語も違っており、キャッシュブロックに対応するのがページ、リプレイスはスワップイン、ライトバックはスワップアウトと呼びます。主記憶と補助記憶（ディスク）とのアドレスのマッピングは</a:t>
            </a:r>
            <a:r>
              <a:rPr kumimoji="1" lang="en-US" altLang="ja-JP" dirty="0"/>
              <a:t>OS</a:t>
            </a:r>
            <a:r>
              <a:rPr kumimoji="1" lang="ja-JP" altLang="en-US" dirty="0"/>
              <a:t>が管理するので、ダイレクトマップのようなキャッシュで使った方法よりもずっと高度な方法が用いられます。しかし、スワップの方法は</a:t>
            </a:r>
            <a:r>
              <a:rPr kumimoji="1" lang="en-US" altLang="ja-JP" dirty="0"/>
              <a:t>LRU</a:t>
            </a:r>
            <a:r>
              <a:rPr kumimoji="1" lang="ja-JP" altLang="en-US" dirty="0"/>
              <a:t>で同じです。書き込みの制御は、補助記憶とのやり取りを減らすために当然ライトバックです。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25</a:t>
            </a:fld>
            <a:endParaRPr lang="en-US" altLang="ja-JP"/>
          </a:p>
        </p:txBody>
      </p:sp>
    </p:spTree>
    <p:extLst>
      <p:ext uri="{BB962C8B-B14F-4D97-AF65-F5344CB8AC3E}">
        <p14:creationId xmlns:p14="http://schemas.microsoft.com/office/powerpoint/2010/main" val="3184598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論理アドレスと物理アドレスの変換の例を図に示します。この例では仮想アドレス空間は</a:t>
            </a:r>
            <a:r>
              <a:rPr kumimoji="1" lang="en-US" altLang="ja-JP" dirty="0"/>
              <a:t>32</a:t>
            </a:r>
            <a:r>
              <a:rPr kumimoji="1" lang="ja-JP" altLang="en-US" dirty="0"/>
              <a:t>ビット分すなわち４</a:t>
            </a:r>
            <a:r>
              <a:rPr kumimoji="1" lang="en-US" altLang="ja-JP" dirty="0"/>
              <a:t>GB</a:t>
            </a:r>
            <a:r>
              <a:rPr kumimoji="1" lang="ja-JP" altLang="en-US" dirty="0"/>
              <a:t>で、物理アドレス空間は１６</a:t>
            </a:r>
            <a:r>
              <a:rPr kumimoji="1" lang="en-US" altLang="ja-JP" dirty="0"/>
              <a:t>MB</a:t>
            </a:r>
            <a:r>
              <a:rPr kumimoji="1" lang="ja-JP" altLang="en-US" dirty="0"/>
              <a:t>を想定しています。実際はもっと大きいですが、原理は同じです。両者ともに４</a:t>
            </a:r>
            <a:r>
              <a:rPr kumimoji="1" lang="en-US" altLang="ja-JP" dirty="0"/>
              <a:t>KB</a:t>
            </a:r>
            <a:r>
              <a:rPr kumimoji="1" lang="ja-JP" altLang="en-US" dirty="0"/>
              <a:t>のページで区切られていますので、アドレスの対応は論理ページと物理ページの対応表により行います。すなわち、</a:t>
            </a:r>
            <a:r>
              <a:rPr kumimoji="1" lang="en-US" altLang="ja-JP" dirty="0"/>
              <a:t>20</a:t>
            </a:r>
            <a:r>
              <a:rPr kumimoji="1" lang="ja-JP" altLang="en-US" dirty="0"/>
              <a:t>ビットの論理ページ番号で参照すると</a:t>
            </a:r>
            <a:r>
              <a:rPr kumimoji="1" lang="en-US" altLang="ja-JP" dirty="0"/>
              <a:t>12</a:t>
            </a:r>
            <a:r>
              <a:rPr kumimoji="1" lang="ja-JP" altLang="en-US" dirty="0"/>
              <a:t>ビットの物理ページ番号が出てくる表を用意すればいいです。しかし、このような表は巨大になってしまうため、実際は主記憶上で</a:t>
            </a:r>
            <a:r>
              <a:rPr kumimoji="1" lang="en-US" altLang="ja-JP" dirty="0"/>
              <a:t>OS</a:t>
            </a:r>
            <a:r>
              <a:rPr kumimoji="1" lang="ja-JP" altLang="en-US" dirty="0"/>
              <a:t>により管理されます。</a:t>
            </a:r>
            <a:endParaRPr kumimoji="1" lang="en-US" altLang="ja-JP" dirty="0"/>
          </a:p>
          <a:p>
            <a:r>
              <a:rPr kumimoji="1" lang="ja-JP" altLang="en-US" dirty="0"/>
              <a:t>変換の度に巨大な表を引いていては大変なので、小規模高速なメモリを設けて変換テーブルの内容をキャッシュします。このメモリを</a:t>
            </a:r>
            <a:r>
              <a:rPr kumimoji="1" lang="en-US" altLang="ja-JP" dirty="0"/>
              <a:t>TLB</a:t>
            </a:r>
            <a:r>
              <a:rPr kumimoji="1" lang="ja-JP" altLang="en-US" dirty="0"/>
              <a:t>（</a:t>
            </a:r>
            <a:r>
              <a:rPr kumimoji="1" lang="en-US" altLang="ja-JP" dirty="0"/>
              <a:t>Translation</a:t>
            </a:r>
            <a:r>
              <a:rPr kumimoji="1" lang="ja-JP" altLang="en-US" dirty="0"/>
              <a:t> </a:t>
            </a:r>
            <a:r>
              <a:rPr kumimoji="1" lang="en-US" altLang="ja-JP" dirty="0"/>
              <a:t>Lookaside</a:t>
            </a:r>
            <a:r>
              <a:rPr kumimoji="1" lang="ja-JP" altLang="en-US" dirty="0"/>
              <a:t> </a:t>
            </a:r>
            <a:r>
              <a:rPr kumimoji="1" lang="en-US" altLang="ja-JP" dirty="0"/>
              <a:t>Buffer)</a:t>
            </a:r>
            <a:r>
              <a:rPr kumimoji="1" lang="ja-JP" altLang="en-US" dirty="0"/>
              <a:t>と呼びます。ページは４</a:t>
            </a:r>
            <a:r>
              <a:rPr kumimoji="1" lang="en-US" altLang="ja-JP" dirty="0"/>
              <a:t>KB</a:t>
            </a:r>
            <a:r>
              <a:rPr kumimoji="1" lang="ja-JP" altLang="en-US" dirty="0"/>
              <a:t>程度の大きさがあるので、局所性の原則からプログラムが利用するページのアドレスが</a:t>
            </a:r>
            <a:r>
              <a:rPr kumimoji="1" lang="en-US" altLang="ja-JP" dirty="0"/>
              <a:t>TLB</a:t>
            </a:r>
            <a:r>
              <a:rPr kumimoji="1" lang="ja-JP" altLang="en-US" dirty="0"/>
              <a:t>に入ってしまえば、実行中ほとんどミスをすることはなくなります。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26</a:t>
            </a:fld>
            <a:endParaRPr lang="en-US" altLang="ja-JP"/>
          </a:p>
        </p:txBody>
      </p:sp>
    </p:spTree>
    <p:extLst>
      <p:ext uri="{BB962C8B-B14F-4D97-AF65-F5344CB8AC3E}">
        <p14:creationId xmlns:p14="http://schemas.microsoft.com/office/powerpoint/2010/main" val="2894732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TLB</a:t>
            </a:r>
            <a:r>
              <a:rPr kumimoji="1" lang="ja-JP" altLang="en-US" dirty="0"/>
              <a:t>は、小規模のメモリを効率良く利用するため、キャッシュではほとんど用いられることはないフルマップ方式を用いることが多いです。ここでは先のスライドの</a:t>
            </a:r>
            <a:r>
              <a:rPr kumimoji="1" lang="en-US" altLang="ja-JP" dirty="0"/>
              <a:t>TLB</a:t>
            </a:r>
            <a:r>
              <a:rPr kumimoji="1" lang="ja-JP" altLang="en-US" dirty="0"/>
              <a:t>に相当する実装例を示します。論理ページ番号は、一度に</a:t>
            </a:r>
            <a:r>
              <a:rPr kumimoji="1" lang="en-US" altLang="ja-JP" dirty="0"/>
              <a:t>TLB</a:t>
            </a:r>
            <a:r>
              <a:rPr kumimoji="1" lang="ja-JP" altLang="en-US" dirty="0"/>
              <a:t>の全ての値と比較し、マッチすれば、対応する物理ページ番号が出力されます。物理ページ番号のほかにもそのページに書き込みがあったかどうかを示す</a:t>
            </a:r>
            <a:r>
              <a:rPr kumimoji="1" lang="en-US" altLang="ja-JP" dirty="0"/>
              <a:t>Dirty</a:t>
            </a:r>
            <a:r>
              <a:rPr kumimoji="1" lang="ja-JP" altLang="en-US" dirty="0"/>
              <a:t> </a:t>
            </a:r>
            <a:r>
              <a:rPr kumimoji="1" lang="en-US" altLang="ja-JP" dirty="0"/>
              <a:t>bit</a:t>
            </a:r>
            <a:r>
              <a:rPr kumimoji="1" lang="ja-JP" altLang="en-US" dirty="0" err="1"/>
              <a:t>、</a:t>
            </a:r>
            <a:r>
              <a:rPr kumimoji="1" lang="ja-JP" altLang="en-US" dirty="0"/>
              <a:t>そのページを普通のユーザがアクセスして良いのかどうかを示す</a:t>
            </a:r>
            <a:r>
              <a:rPr kumimoji="1" lang="en-US" altLang="ja-JP" dirty="0"/>
              <a:t>Priority</a:t>
            </a:r>
            <a:r>
              <a:rPr kumimoji="1" lang="ja-JP" altLang="en-US" dirty="0"/>
              <a:t>ビットなど、ページの管理に必要なデータをも持たせておきます。ページ内アドレスは変わらないので、これを物理ページ番号にくっつけて物理アドレスができあがりです。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27</a:t>
            </a:fld>
            <a:endParaRPr lang="en-US" altLang="ja-JP"/>
          </a:p>
        </p:txBody>
      </p:sp>
    </p:spTree>
    <p:extLst>
      <p:ext uri="{BB962C8B-B14F-4D97-AF65-F5344CB8AC3E}">
        <p14:creationId xmlns:p14="http://schemas.microsoft.com/office/powerpoint/2010/main" val="1334645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CPU</a:t>
            </a:r>
            <a:r>
              <a:rPr kumimoji="1" lang="ja-JP" altLang="en-US" dirty="0"/>
              <a:t>からのアドレスが</a:t>
            </a:r>
            <a:r>
              <a:rPr kumimoji="1" lang="en-US" altLang="ja-JP" dirty="0"/>
              <a:t>TLB</a:t>
            </a:r>
            <a:r>
              <a:rPr kumimoji="1" lang="ja-JP" altLang="en-US" dirty="0"/>
              <a:t>にマッチしなかったらどうなるでしょう？この時にはページフォールトと呼ばれる例外処理が発生します。この話は、</a:t>
            </a:r>
            <a:r>
              <a:rPr kumimoji="1" lang="en-US" altLang="ja-JP" dirty="0"/>
              <a:t>3</a:t>
            </a:r>
            <a:r>
              <a:rPr kumimoji="1" lang="ja-JP" altLang="en-US" dirty="0"/>
              <a:t>年のコンピュータアーキテクチャ、</a:t>
            </a:r>
            <a:r>
              <a:rPr kumimoji="1" lang="en-US" altLang="ja-JP" dirty="0"/>
              <a:t>OS</a:t>
            </a:r>
            <a:r>
              <a:rPr kumimoji="1" lang="ja-JP" altLang="en-US" dirty="0"/>
              <a:t>の授業で学びます。ページフォールトは、ページ自体は主記憶に存在するけれど、そのコピーが</a:t>
            </a:r>
            <a:r>
              <a:rPr kumimoji="1" lang="en-US" altLang="ja-JP" dirty="0"/>
              <a:t>TLB</a:t>
            </a:r>
            <a:r>
              <a:rPr kumimoji="1" lang="ja-JP" altLang="en-US" dirty="0"/>
              <a:t>に存在しない場合と、ページ自体が主記憶中に存在しない場合の両方で生じます。前者は</a:t>
            </a:r>
            <a:r>
              <a:rPr kumimoji="1" lang="en-US" altLang="ja-JP" dirty="0"/>
              <a:t>TLB</a:t>
            </a:r>
            <a:r>
              <a:rPr kumimoji="1" lang="ja-JP" altLang="en-US" dirty="0"/>
              <a:t>を入れ替えだけで済みますが、後者はディスクなどの補助記憶からページをスワップインしてきて、さらに</a:t>
            </a:r>
            <a:r>
              <a:rPr kumimoji="1" lang="en-US" altLang="ja-JP" dirty="0"/>
              <a:t>TLB</a:t>
            </a:r>
            <a:r>
              <a:rPr kumimoji="1" lang="ja-JP" altLang="en-US" dirty="0"/>
              <a:t>を入れ替えます。この処理はいずれも</a:t>
            </a:r>
            <a:r>
              <a:rPr kumimoji="1" lang="en-US" altLang="ja-JP" dirty="0"/>
              <a:t>OS</a:t>
            </a:r>
            <a:r>
              <a:rPr kumimoji="1" lang="ja-JP" altLang="en-US" dirty="0"/>
              <a:t>が行います。他にも</a:t>
            </a:r>
            <a:r>
              <a:rPr kumimoji="1" lang="en-US" altLang="ja-JP" dirty="0"/>
              <a:t>TLB</a:t>
            </a:r>
            <a:r>
              <a:rPr kumimoji="1" lang="ja-JP" altLang="en-US" dirty="0"/>
              <a:t>自体にヒットしたけれど、</a:t>
            </a:r>
            <a:r>
              <a:rPr kumimoji="1" lang="en-US" altLang="ja-JP" dirty="0"/>
              <a:t>Dirty</a:t>
            </a:r>
            <a:r>
              <a:rPr kumimoji="1" lang="ja-JP" altLang="en-US" dirty="0"/>
              <a:t> </a:t>
            </a:r>
            <a:r>
              <a:rPr kumimoji="1" lang="en-US" altLang="ja-JP" dirty="0"/>
              <a:t>bit</a:t>
            </a:r>
            <a:r>
              <a:rPr kumimoji="1" lang="ja-JP" altLang="en-US" dirty="0"/>
              <a:t>が</a:t>
            </a:r>
            <a:r>
              <a:rPr kumimoji="1" lang="en-US" altLang="ja-JP" dirty="0"/>
              <a:t>0</a:t>
            </a:r>
            <a:r>
              <a:rPr kumimoji="1" lang="ja-JP" altLang="en-US" dirty="0"/>
              <a:t>のページに書き込みを行った場合も、ページフォルトが生じます。これは、</a:t>
            </a:r>
            <a:r>
              <a:rPr kumimoji="1" lang="en-US" altLang="ja-JP" dirty="0"/>
              <a:t>Dirty</a:t>
            </a:r>
            <a:r>
              <a:rPr kumimoji="1" lang="ja-JP" altLang="en-US" dirty="0"/>
              <a:t> </a:t>
            </a:r>
            <a:r>
              <a:rPr kumimoji="1" lang="en-US" altLang="ja-JP" dirty="0"/>
              <a:t>bit</a:t>
            </a:r>
            <a:r>
              <a:rPr kumimoji="1" lang="ja-JP" altLang="en-US" dirty="0"/>
              <a:t>をセットする必要があるからで、ライトバックキャッシュ同様、</a:t>
            </a:r>
            <a:r>
              <a:rPr kumimoji="1" lang="en-US" altLang="ja-JP" dirty="0"/>
              <a:t>Dirty</a:t>
            </a:r>
            <a:r>
              <a:rPr kumimoji="1" lang="ja-JP" altLang="en-US" dirty="0"/>
              <a:t> </a:t>
            </a:r>
            <a:r>
              <a:rPr kumimoji="1" lang="en-US" altLang="ja-JP" dirty="0"/>
              <a:t>bit</a:t>
            </a:r>
            <a:r>
              <a:rPr kumimoji="1" lang="ja-JP" altLang="en-US" dirty="0"/>
              <a:t>がセットされているページはスワップアウトの際、補助記憶にライトバックしなければなりません。さらに特権違反などでもページフォルトが生じ、全て</a:t>
            </a:r>
            <a:r>
              <a:rPr kumimoji="1" lang="en-US" altLang="ja-JP" dirty="0"/>
              <a:t>OS</a:t>
            </a:r>
            <a:r>
              <a:rPr kumimoji="1" lang="ja-JP" altLang="en-US" dirty="0"/>
              <a:t>により処理されます。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28</a:t>
            </a:fld>
            <a:endParaRPr lang="en-US" altLang="ja-JP"/>
          </a:p>
        </p:txBody>
      </p:sp>
    </p:spTree>
    <p:extLst>
      <p:ext uri="{BB962C8B-B14F-4D97-AF65-F5344CB8AC3E}">
        <p14:creationId xmlns:p14="http://schemas.microsoft.com/office/powerpoint/2010/main" val="637334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TLB</a:t>
            </a:r>
            <a:r>
              <a:rPr kumimoji="1" lang="ja-JP" altLang="en-US" dirty="0"/>
              <a:t>でやっかいな点は、キャッシュは物理アドレスでアクセスされるのが普通で、このため、論理アドレスと物理アドレスの変換は、キャッシュをアクセスする前に行なわれなければならないです。これは論理アドレスでキャッシュをアクセスすると、違った　プロセスでアドレスが重複してしまう問題（シノニム問題）が発生してしまうためです。しかし、</a:t>
            </a:r>
            <a:r>
              <a:rPr kumimoji="1" lang="en-US" altLang="ja-JP" dirty="0"/>
              <a:t>TLB</a:t>
            </a:r>
            <a:r>
              <a:rPr kumimoji="1" lang="ja-JP" altLang="en-US" dirty="0"/>
              <a:t>で変換してからキャッシュをアクセスすると、時間が掛かってしまい、折角のキャッシュの効果が台無しになりかねません。そこでよく使われるのが仮想アドレスインデックスー物理アドレスタグ方式です。これは、論理アドレスと物理アドレスの変換の対象外のページ内アドレスをキャッシュのインデックスにつかうことで、</a:t>
            </a:r>
            <a:r>
              <a:rPr kumimoji="1" lang="en-US" altLang="ja-JP" dirty="0"/>
              <a:t>TLB</a:t>
            </a:r>
            <a:r>
              <a:rPr kumimoji="1" lang="ja-JP" altLang="en-US" dirty="0"/>
              <a:t>参照と、タグ参照、キャッシュ参照を同時に行なって</a:t>
            </a:r>
            <a:r>
              <a:rPr kumimoji="1" lang="en-US" altLang="ja-JP" dirty="0"/>
              <a:t>TLB</a:t>
            </a:r>
            <a:r>
              <a:rPr kumimoji="1" lang="ja-JP" altLang="en-US" dirty="0"/>
              <a:t>変換による時間的ロスを防ぐ方法です。ページサイズが４</a:t>
            </a:r>
            <a:r>
              <a:rPr kumimoji="1" lang="en-US" altLang="ja-JP" dirty="0"/>
              <a:t>KB</a:t>
            </a:r>
            <a:r>
              <a:rPr kumimoji="1" lang="ja-JP" altLang="en-US" dirty="0"/>
              <a:t>の場合は、インデックスも</a:t>
            </a:r>
            <a:r>
              <a:rPr kumimoji="1" lang="en-US" altLang="ja-JP" dirty="0"/>
              <a:t>12</a:t>
            </a:r>
            <a:r>
              <a:rPr kumimoji="1" lang="ja-JP" altLang="en-US" dirty="0"/>
              <a:t>ビットまでの範囲で収めなければならないため、ダイレクトマップだとキャッシュサイズは４</a:t>
            </a:r>
            <a:r>
              <a:rPr kumimoji="1" lang="en-US" altLang="ja-JP" dirty="0"/>
              <a:t>KB</a:t>
            </a:r>
            <a:r>
              <a:rPr kumimoji="1" lang="ja-JP" altLang="en-US" dirty="0"/>
              <a:t>に制限されます。</a:t>
            </a:r>
            <a:r>
              <a:rPr kumimoji="1" lang="en-US" altLang="ja-JP" dirty="0"/>
              <a:t>2way</a:t>
            </a:r>
            <a:r>
              <a:rPr kumimoji="1" lang="ja-JP" altLang="en-US" dirty="0"/>
              <a:t>ならば８</a:t>
            </a:r>
            <a:r>
              <a:rPr kumimoji="1" lang="en-US" altLang="ja-JP" dirty="0"/>
              <a:t>K,4way</a:t>
            </a:r>
            <a:r>
              <a:rPr kumimoji="1" lang="ja-JP" altLang="en-US" dirty="0"/>
              <a:t>ならば</a:t>
            </a:r>
            <a:r>
              <a:rPr kumimoji="1" lang="en-US" altLang="ja-JP" dirty="0"/>
              <a:t>16K</a:t>
            </a:r>
            <a:r>
              <a:rPr kumimoji="1" lang="ja-JP" altLang="en-US" dirty="0" err="1"/>
              <a:t>までに</a:t>
            </a:r>
            <a:r>
              <a:rPr kumimoji="1" lang="ja-JP" altLang="en-US" dirty="0"/>
              <a:t>なります。しかし、</a:t>
            </a:r>
            <a:r>
              <a:rPr kumimoji="1" lang="en-US" altLang="ja-JP" dirty="0"/>
              <a:t>TLB</a:t>
            </a:r>
            <a:r>
              <a:rPr kumimoji="1" lang="ja-JP" altLang="en-US" dirty="0"/>
              <a:t>の変換時間が問題になるのは</a:t>
            </a:r>
            <a:r>
              <a:rPr kumimoji="1" lang="en-US" altLang="ja-JP" dirty="0"/>
              <a:t>L1</a:t>
            </a:r>
            <a:r>
              <a:rPr kumimoji="1" lang="ja-JP" altLang="en-US" dirty="0"/>
              <a:t>キャッシュまでの話なので、サイズは小さくても問題は少ない場合が多いです。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29</a:t>
            </a:fld>
            <a:endParaRPr lang="en-US" altLang="ja-JP"/>
          </a:p>
        </p:txBody>
      </p:sp>
    </p:spTree>
    <p:extLst>
      <p:ext uri="{BB962C8B-B14F-4D97-AF65-F5344CB8AC3E}">
        <p14:creationId xmlns:p14="http://schemas.microsoft.com/office/powerpoint/2010/main" val="1694213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のポイントである書き込みポリシーについて説明します。キャッシュから読み出す場合、ヒットすれば直接読み、ミスヒットすれば主記憶からブロックを取ってきて（リプレイス）してから読み出します。しかし書き込みの際どのようにするかには二つの方法があります。ライトスルーは、キャッシュに書き込む時に主記憶にもデータを書いてしまう方法で、キャッシュ上のデータと主記憶上のデータが常に一致するようにします。一方、ライトバックは書き込みはキャッシュだけにして、キャッシュ上のデータと主記憶のデータが一時的に異なった状態にすることを許しています。以下、順に説明し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a:t>
            </a:fld>
            <a:endParaRPr lang="en-US" altLang="ja-JP"/>
          </a:p>
        </p:txBody>
      </p:sp>
    </p:spTree>
    <p:extLst>
      <p:ext uri="{BB962C8B-B14F-4D97-AF65-F5344CB8AC3E}">
        <p14:creationId xmlns:p14="http://schemas.microsoft.com/office/powerpoint/2010/main" val="2368569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仮想アドレスインテックス、物理アドレスタグ方式の図です。ページ番号の部分で</a:t>
            </a:r>
            <a:r>
              <a:rPr kumimoji="1" lang="en-US" altLang="ja-JP" dirty="0"/>
              <a:t>TLB</a:t>
            </a:r>
            <a:r>
              <a:rPr kumimoji="1" lang="ja-JP" altLang="en-US" dirty="0"/>
              <a:t>を引き、残りの部分はインデックスとしてタグメモリ、キャッシュをアクセスします。同時に</a:t>
            </a:r>
            <a:r>
              <a:rPr kumimoji="1" lang="en-US" altLang="ja-JP" dirty="0"/>
              <a:t>TLB</a:t>
            </a:r>
            <a:r>
              <a:rPr kumimoji="1" lang="ja-JP" altLang="en-US" dirty="0"/>
              <a:t>により得られた物理アドレスのタグと、タグメモリから出力されるタグを比較します。この方法は三つの記憶要素を同時にアクセスすることで、</a:t>
            </a:r>
            <a:r>
              <a:rPr kumimoji="1" lang="en-US" altLang="ja-JP" dirty="0"/>
              <a:t>TLB</a:t>
            </a:r>
            <a:r>
              <a:rPr kumimoji="1" lang="ja-JP" altLang="en-US" dirty="0"/>
              <a:t>の変換時間を隠蔽することができます。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30</a:t>
            </a:fld>
            <a:endParaRPr lang="en-US" altLang="ja-JP"/>
          </a:p>
        </p:txBody>
      </p:sp>
    </p:spTree>
    <p:extLst>
      <p:ext uri="{BB962C8B-B14F-4D97-AF65-F5344CB8AC3E}">
        <p14:creationId xmlns:p14="http://schemas.microsoft.com/office/powerpoint/2010/main" val="382428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インフォ丸が教えてくれる今日のまとめです。</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31</a:t>
            </a:fld>
            <a:endParaRPr kumimoji="1" lang="ja-JP" altLang="en-US"/>
          </a:p>
        </p:txBody>
      </p:sp>
    </p:spTree>
    <p:extLst>
      <p:ext uri="{BB962C8B-B14F-4D97-AF65-F5344CB8AC3E}">
        <p14:creationId xmlns:p14="http://schemas.microsoft.com/office/powerpoint/2010/main" val="3818449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32</a:t>
            </a:fld>
            <a:endParaRPr lang="en-US" altLang="ja-JP"/>
          </a:p>
        </p:txBody>
      </p:sp>
    </p:spTree>
    <p:extLst>
      <p:ext uri="{BB962C8B-B14F-4D97-AF65-F5344CB8AC3E}">
        <p14:creationId xmlns:p14="http://schemas.microsoft.com/office/powerpoint/2010/main" val="3098504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33</a:t>
            </a:fld>
            <a:endParaRPr lang="en-US" altLang="ja-JP"/>
          </a:p>
        </p:txBody>
      </p:sp>
    </p:spTree>
    <p:extLst>
      <p:ext uri="{BB962C8B-B14F-4D97-AF65-F5344CB8AC3E}">
        <p14:creationId xmlns:p14="http://schemas.microsoft.com/office/powerpoint/2010/main" val="282145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ライトスルーキャッシュは、図に示すようにヒットした場合は、キャッシュに書いたデータをそのまま主記憶に串刺しで書き込みます。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4</a:t>
            </a:fld>
            <a:endParaRPr lang="en-US" altLang="ja-JP"/>
          </a:p>
        </p:txBody>
      </p:sp>
    </p:spTree>
    <p:extLst>
      <p:ext uri="{BB962C8B-B14F-4D97-AF65-F5344CB8AC3E}">
        <p14:creationId xmlns:p14="http://schemas.microsoft.com/office/powerpoint/2010/main" val="125561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ミスした場合はどうなるでしょう？この時の処理によりライトスルーキャッシュは二つの方法に分かれます。一つはダイレクトライトと呼び、ミスした場合、キャッシュをすっとばしてデータを直接主記憶に書いてしまう方法です。キャッシュへの書き込み信号をストップするだけなので、実装が簡単な利点があ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5</a:t>
            </a:fld>
            <a:endParaRPr lang="en-US" altLang="ja-JP"/>
          </a:p>
        </p:txBody>
      </p:sp>
    </p:spTree>
    <p:extLst>
      <p:ext uri="{BB962C8B-B14F-4D97-AF65-F5344CB8AC3E}">
        <p14:creationId xmlns:p14="http://schemas.microsoft.com/office/powerpoint/2010/main" val="2893058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つの方法では、書き込みミスの場合も、読み出しミス同様、まず主記憶からブロックを取ってきてキャッシュに入れ（リプレイス）てやり、それから書き込みヒットと同様にキャッシュと主記憶に同時にデータを書き込みます。これをフェッチオンライトと呼びます。フェッチオンライトは、ダイレクトライトに比べて実装がやや複雑（リードミスとライトヒットを順に行えばよいのでそんなに複雑というほどではない）ですが、局所性の原則により書いたブロックには次には読み出しが予想されるので、この際にヒットする可能性が高く、ヒット率が若干改善されるという利点があり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6</a:t>
            </a:fld>
            <a:endParaRPr lang="en-US" altLang="ja-JP"/>
          </a:p>
        </p:txBody>
      </p:sp>
    </p:spTree>
    <p:extLst>
      <p:ext uri="{BB962C8B-B14F-4D97-AF65-F5344CB8AC3E}">
        <p14:creationId xmlns:p14="http://schemas.microsoft.com/office/powerpoint/2010/main" val="3983468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方、ライトバックキャッシュでは、キャッシュにだけデータを書き込み、主記憶には書き込みません。このため、キャッシュの内容と主記憶の内容が違ってしまいます。この状態をダーティ（汚れちゃった）と呼び、主記憶と一致している状態をクリーンと呼びます。キャッシュディレクトリにこの状態を示すダーティビットを付けておき、最初に書いたときにこのビットをセットし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7</a:t>
            </a:fld>
            <a:endParaRPr lang="en-US" altLang="ja-JP"/>
          </a:p>
        </p:txBody>
      </p:sp>
    </p:spTree>
    <p:extLst>
      <p:ext uri="{BB962C8B-B14F-4D97-AF65-F5344CB8AC3E}">
        <p14:creationId xmlns:p14="http://schemas.microsoft.com/office/powerpoint/2010/main" val="260876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イトバックキャッシュはキャッシュにヒットしつづける限り、そこに書いて読めばよいので問題ないです。問題はこのキャッシュブロックがキャッシュから追い出されるときに生じます。今、キャッシュがミスしてブロックのリプレイスが起きる際に、今までのように単純に主記憶からブロックを持ってきて上書きすると、書いたデータが消えてしまいます。そこで、まず、ダーティなブロックを主記憶に書き戻し</a:t>
            </a:r>
            <a:r>
              <a:rPr kumimoji="1" lang="en-US" altLang="ja-JP" dirty="0"/>
              <a:t>(</a:t>
            </a:r>
            <a:r>
              <a:rPr kumimoji="1" lang="ja-JP" altLang="en-US" dirty="0"/>
              <a:t>ライトバックし）、それから新しいキャッシュブロックを取って来ます。ディレクトリを更新するとともにダーティビットを</a:t>
            </a:r>
            <a:r>
              <a:rPr kumimoji="1" lang="en-US" altLang="ja-JP" dirty="0"/>
              <a:t>0</a:t>
            </a:r>
            <a:r>
              <a:rPr kumimoji="1" lang="ja-JP" altLang="en-US" dirty="0"/>
              <a:t>にします。この書き戻しはダーティビットがセットされているブロックだけに必要です。クリーンなキャッシュに対しては今まで同様、単にキャッシュブロックを取ってくれば良いです。ダーティビットの存在によりこの部分で効率化を行ってい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8</a:t>
            </a:fld>
            <a:endParaRPr lang="en-US" altLang="ja-JP"/>
          </a:p>
        </p:txBody>
      </p:sp>
    </p:spTree>
    <p:extLst>
      <p:ext uri="{BB962C8B-B14F-4D97-AF65-F5344CB8AC3E}">
        <p14:creationId xmlns:p14="http://schemas.microsoft.com/office/powerpoint/2010/main" val="2920654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さて、ライトスルーとライトバックを比較してみます。「ライトスルーは遅い主記憶を待たなければならないので非効率」と書いてあるテキストもありますが、これは半分嘘です。書き込みの場合、</a:t>
            </a:r>
            <a:r>
              <a:rPr kumimoji="1" lang="en-US" altLang="ja-JP" dirty="0"/>
              <a:t>CPU</a:t>
            </a:r>
            <a:r>
              <a:rPr kumimoji="1" lang="ja-JP" altLang="en-US" dirty="0"/>
              <a:t>は終了を待たずに次の命令の実行に入れるので、キャッシュと主記憶の間にきちんとした中間記憶（ライトバッファ）を設けておけばライトスルーの性能はライトバックに比べてさほど落ちません。しかし、ライトバックは性質上、シングルワードの書き込みが必要です。先ほどメモリで紹介したように最近の</a:t>
            </a:r>
            <a:r>
              <a:rPr kumimoji="1" lang="en-US" altLang="ja-JP" dirty="0"/>
              <a:t>DRAM</a:t>
            </a:r>
            <a:r>
              <a:rPr kumimoji="1" lang="ja-JP" altLang="en-US" dirty="0"/>
              <a:t>はブロックライトしか受け付けないので、シングルワードの書き込みを行うためには</a:t>
            </a:r>
            <a:r>
              <a:rPr kumimoji="1" lang="en-US" altLang="ja-JP" dirty="0"/>
              <a:t>1</a:t>
            </a:r>
            <a:r>
              <a:rPr kumimoji="1" lang="ja-JP" altLang="en-US" dirty="0"/>
              <a:t>ブロック読み出して、この一部を変更して書き込む操作が必要になります。これは非効率です。したがってライトスルーは</a:t>
            </a:r>
            <a:r>
              <a:rPr kumimoji="1" lang="en-US" altLang="ja-JP" dirty="0"/>
              <a:t>L1</a:t>
            </a:r>
            <a:r>
              <a:rPr kumimoji="1" lang="ja-JP" altLang="en-US" dirty="0"/>
              <a:t>キャッシュと</a:t>
            </a:r>
            <a:r>
              <a:rPr kumimoji="1" lang="en-US" altLang="ja-JP" dirty="0"/>
              <a:t>L2</a:t>
            </a:r>
            <a:r>
              <a:rPr kumimoji="1" lang="ja-JP" altLang="en-US" dirty="0"/>
              <a:t>キャッシュの間などキャッシュ間のみで使われます。ライトスルーの良い点は常にデータの一致が取れることです。観測性が良く、来年やりますが入出力を行う場合に有利です。</a:t>
            </a:r>
            <a:endParaRPr kumimoji="1" lang="en-US" altLang="ja-JP" dirty="0"/>
          </a:p>
          <a:p>
            <a:r>
              <a:rPr kumimoji="1" lang="ja-JP" altLang="en-US" dirty="0"/>
              <a:t>一方、ライトバックは主記憶との転送が常にブロック単位なので、</a:t>
            </a:r>
            <a:r>
              <a:rPr kumimoji="1" lang="en-US" altLang="ja-JP" dirty="0"/>
              <a:t>DRAM</a:t>
            </a:r>
            <a:r>
              <a:rPr kumimoji="1" lang="ja-JP" altLang="en-US" dirty="0"/>
              <a:t>やブロック転送の得意な高速バスに良く合っています。またバスの利用率が下がるので、最近のマルチコアに適合します。世の中のマルチコア化が進むにつれ、ライトバックはライトスルーを圧倒して使われるようになっています。</a:t>
            </a:r>
          </a:p>
        </p:txBody>
      </p:sp>
      <p:sp>
        <p:nvSpPr>
          <p:cNvPr id="4" name="スライド番号プレースホルダー 3"/>
          <p:cNvSpPr>
            <a:spLocks noGrp="1"/>
          </p:cNvSpPr>
          <p:nvPr>
            <p:ph type="sldNum" sz="quarter" idx="10"/>
          </p:nvPr>
        </p:nvSpPr>
        <p:spPr/>
        <p:txBody>
          <a:bodyPr/>
          <a:lstStyle/>
          <a:p>
            <a:pPr>
              <a:defRPr/>
            </a:pPr>
            <a:fld id="{036C1C32-FFFC-49EC-9D80-2E16257020DA}" type="slidenum">
              <a:rPr lang="en-US" altLang="ja-JP" smtClean="0"/>
              <a:pPr>
                <a:defRPr/>
              </a:pPr>
              <a:t>9</a:t>
            </a:fld>
            <a:endParaRPr lang="en-US" altLang="ja-JP"/>
          </a:p>
        </p:txBody>
      </p:sp>
    </p:spTree>
    <p:extLst>
      <p:ext uri="{BB962C8B-B14F-4D97-AF65-F5344CB8AC3E}">
        <p14:creationId xmlns:p14="http://schemas.microsoft.com/office/powerpoint/2010/main" val="2463425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8834"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248835"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smtClean="0"/>
            </a:lvl1pPr>
          </a:lstStyle>
          <a:p>
            <a:pPr>
              <a:defRPr/>
            </a:pPr>
            <a:fld id="{203CA79A-B61C-4801-86E9-29682CE1AF0B}" type="slidenum">
              <a:rPr lang="en-US" altLang="ja-JP"/>
              <a:pPr>
                <a:defRPr/>
              </a:pPr>
              <a:t>‹#›</a:t>
            </a:fld>
            <a:endParaRPr lang="en-US" altLang="ja-JP"/>
          </a:p>
        </p:txBody>
      </p:sp>
    </p:spTree>
    <p:extLst>
      <p:ext uri="{BB962C8B-B14F-4D97-AF65-F5344CB8AC3E}">
        <p14:creationId xmlns:p14="http://schemas.microsoft.com/office/powerpoint/2010/main" val="323265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8E8ACD-81E0-4566-A315-C42842F2E735}" type="slidenum">
              <a:rPr lang="en-US" altLang="ja-JP"/>
              <a:pPr>
                <a:defRPr/>
              </a:pPr>
              <a:t>‹#›</a:t>
            </a:fld>
            <a:endParaRPr lang="en-US" altLang="ja-JP"/>
          </a:p>
        </p:txBody>
      </p:sp>
    </p:spTree>
    <p:extLst>
      <p:ext uri="{BB962C8B-B14F-4D97-AF65-F5344CB8AC3E}">
        <p14:creationId xmlns:p14="http://schemas.microsoft.com/office/powerpoint/2010/main" val="2890589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ECFF34D-02EC-455A-9A28-F253B91888BA}" type="slidenum">
              <a:rPr lang="en-US" altLang="ja-JP"/>
              <a:pPr>
                <a:defRPr/>
              </a:pPr>
              <a:t>‹#›</a:t>
            </a:fld>
            <a:endParaRPr lang="en-US" altLang="ja-JP"/>
          </a:p>
        </p:txBody>
      </p:sp>
    </p:spTree>
    <p:extLst>
      <p:ext uri="{BB962C8B-B14F-4D97-AF65-F5344CB8AC3E}">
        <p14:creationId xmlns:p14="http://schemas.microsoft.com/office/powerpoint/2010/main" val="266059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79B39E2-10D0-41C0-A846-D7D2292CCD0A}" type="slidenum">
              <a:rPr lang="en-US" altLang="ja-JP"/>
              <a:pPr>
                <a:defRPr/>
              </a:pPr>
              <a:t>‹#›</a:t>
            </a:fld>
            <a:endParaRPr lang="en-US" altLang="ja-JP"/>
          </a:p>
        </p:txBody>
      </p:sp>
    </p:spTree>
    <p:extLst>
      <p:ext uri="{BB962C8B-B14F-4D97-AF65-F5344CB8AC3E}">
        <p14:creationId xmlns:p14="http://schemas.microsoft.com/office/powerpoint/2010/main" val="316390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92E8C12-968F-45AD-A507-F056461A3198}" type="slidenum">
              <a:rPr lang="en-US" altLang="ja-JP"/>
              <a:pPr>
                <a:defRPr/>
              </a:pPr>
              <a:t>‹#›</a:t>
            </a:fld>
            <a:endParaRPr lang="en-US" altLang="ja-JP"/>
          </a:p>
        </p:txBody>
      </p:sp>
    </p:spTree>
    <p:extLst>
      <p:ext uri="{BB962C8B-B14F-4D97-AF65-F5344CB8AC3E}">
        <p14:creationId xmlns:p14="http://schemas.microsoft.com/office/powerpoint/2010/main" val="325918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7A8070F-2F4E-4A76-8DE8-B058E395AF5D}" type="slidenum">
              <a:rPr lang="en-US" altLang="ja-JP"/>
              <a:pPr>
                <a:defRPr/>
              </a:pPr>
              <a:t>‹#›</a:t>
            </a:fld>
            <a:endParaRPr lang="en-US" altLang="ja-JP"/>
          </a:p>
        </p:txBody>
      </p:sp>
    </p:spTree>
    <p:extLst>
      <p:ext uri="{BB962C8B-B14F-4D97-AF65-F5344CB8AC3E}">
        <p14:creationId xmlns:p14="http://schemas.microsoft.com/office/powerpoint/2010/main" val="232410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2C7558D-3857-4A0A-B21E-C8324BB61AFD}" type="slidenum">
              <a:rPr lang="en-US" altLang="ja-JP"/>
              <a:pPr>
                <a:defRPr/>
              </a:pPr>
              <a:t>‹#›</a:t>
            </a:fld>
            <a:endParaRPr lang="en-US" altLang="ja-JP"/>
          </a:p>
        </p:txBody>
      </p:sp>
    </p:spTree>
    <p:extLst>
      <p:ext uri="{BB962C8B-B14F-4D97-AF65-F5344CB8AC3E}">
        <p14:creationId xmlns:p14="http://schemas.microsoft.com/office/powerpoint/2010/main" val="128354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FA78A56-1B1F-47F4-BB5B-B8FE1571561D}" type="slidenum">
              <a:rPr lang="en-US" altLang="ja-JP"/>
              <a:pPr>
                <a:defRPr/>
              </a:pPr>
              <a:t>‹#›</a:t>
            </a:fld>
            <a:endParaRPr lang="en-US" altLang="ja-JP"/>
          </a:p>
        </p:txBody>
      </p:sp>
    </p:spTree>
    <p:extLst>
      <p:ext uri="{BB962C8B-B14F-4D97-AF65-F5344CB8AC3E}">
        <p14:creationId xmlns:p14="http://schemas.microsoft.com/office/powerpoint/2010/main" val="222273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A2CCEEB-FF01-4597-AE74-D1E187D04DC4}" type="slidenum">
              <a:rPr lang="en-US" altLang="ja-JP"/>
              <a:pPr>
                <a:defRPr/>
              </a:pPr>
              <a:t>‹#›</a:t>
            </a:fld>
            <a:endParaRPr lang="en-US" altLang="ja-JP"/>
          </a:p>
        </p:txBody>
      </p:sp>
    </p:spTree>
    <p:extLst>
      <p:ext uri="{BB962C8B-B14F-4D97-AF65-F5344CB8AC3E}">
        <p14:creationId xmlns:p14="http://schemas.microsoft.com/office/powerpoint/2010/main" val="108263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62C70F2F-9CFD-4661-8BA6-8D36B3A8D823}" type="slidenum">
              <a:rPr lang="en-US" altLang="ja-JP"/>
              <a:pPr>
                <a:defRPr/>
              </a:pPr>
              <a:t>‹#›</a:t>
            </a:fld>
            <a:endParaRPr lang="en-US" altLang="ja-JP"/>
          </a:p>
        </p:txBody>
      </p:sp>
    </p:spTree>
    <p:extLst>
      <p:ext uri="{BB962C8B-B14F-4D97-AF65-F5344CB8AC3E}">
        <p14:creationId xmlns:p14="http://schemas.microsoft.com/office/powerpoint/2010/main" val="3845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B6A696E-C0B8-4A93-8CD5-291EDCA535B5}" type="slidenum">
              <a:rPr lang="en-US" altLang="ja-JP"/>
              <a:pPr>
                <a:defRPr/>
              </a:pPr>
              <a:t>‹#›</a:t>
            </a:fld>
            <a:endParaRPr lang="en-US" altLang="ja-JP"/>
          </a:p>
        </p:txBody>
      </p:sp>
    </p:spTree>
    <p:extLst>
      <p:ext uri="{BB962C8B-B14F-4D97-AF65-F5344CB8AC3E}">
        <p14:creationId xmlns:p14="http://schemas.microsoft.com/office/powerpoint/2010/main" val="44581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7B08626-0F45-40E0-BC6D-7B25C82BD010}" type="slidenum">
              <a:rPr lang="en-US" altLang="ja-JP"/>
              <a:pPr>
                <a:defRPr/>
              </a:pPr>
              <a:t>‹#›</a:t>
            </a:fld>
            <a:endParaRPr lang="en-US" altLang="ja-JP"/>
          </a:p>
        </p:txBody>
      </p:sp>
    </p:spTree>
    <p:extLst>
      <p:ext uri="{BB962C8B-B14F-4D97-AF65-F5344CB8AC3E}">
        <p14:creationId xmlns:p14="http://schemas.microsoft.com/office/powerpoint/2010/main" val="98189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47812"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smtClean="0">
                <a:latin typeface="+mj-lt"/>
              </a:defRPr>
            </a:lvl1pPr>
          </a:lstStyle>
          <a:p>
            <a:pPr>
              <a:defRPr/>
            </a:pPr>
            <a:endParaRPr lang="en-US" altLang="ja-JP"/>
          </a:p>
        </p:txBody>
      </p:sp>
      <p:sp>
        <p:nvSpPr>
          <p:cNvPr id="2478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smtClean="0">
                <a:latin typeface="+mj-lt"/>
              </a:defRPr>
            </a:lvl1pPr>
          </a:lstStyle>
          <a:p>
            <a:pPr>
              <a:defRPr/>
            </a:pPr>
            <a:endParaRPr lang="en-US" altLang="ja-JP"/>
          </a:p>
        </p:txBody>
      </p:sp>
      <p:sp>
        <p:nvSpPr>
          <p:cNvPr id="247814"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smtClean="0">
                <a:latin typeface="+mj-lt"/>
              </a:defRPr>
            </a:lvl1pPr>
          </a:lstStyle>
          <a:p>
            <a:pPr>
              <a:defRPr/>
            </a:pPr>
            <a:fld id="{9ED63648-7B82-43BE-B665-469B7E9DDCCB}"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76"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27584" y="1524000"/>
            <a:ext cx="7992888" cy="1752600"/>
          </a:xfrm>
        </p:spPr>
        <p:txBody>
          <a:bodyPr/>
          <a:lstStyle/>
          <a:p>
            <a:pPr eaLnBrk="1" hangingPunct="1"/>
            <a:r>
              <a:rPr lang="ja-JP" altLang="en-US" dirty="0"/>
              <a:t>キャッシュの</a:t>
            </a:r>
            <a:br>
              <a:rPr lang="en-US" altLang="ja-JP" dirty="0"/>
            </a:br>
            <a:r>
              <a:rPr lang="ja-JP" altLang="en-US" dirty="0"/>
              <a:t>書き込みポリシーと仮想記憶</a:t>
            </a:r>
          </a:p>
        </p:txBody>
      </p:sp>
      <p:sp>
        <p:nvSpPr>
          <p:cNvPr id="5123" name="Rectangle 3"/>
          <p:cNvSpPr>
            <a:spLocks noGrp="1" noChangeArrowheads="1"/>
          </p:cNvSpPr>
          <p:nvPr>
            <p:ph type="subTitle" idx="1"/>
          </p:nvPr>
        </p:nvSpPr>
        <p:spPr/>
        <p:txBody>
          <a:bodyPr/>
          <a:lstStyle/>
          <a:p>
            <a:pPr eaLnBrk="1" hangingPunct="1"/>
            <a:r>
              <a:rPr lang="ja-JP" altLang="en-US"/>
              <a:t>天野英晴</a:t>
            </a:r>
          </a:p>
        </p:txBody>
      </p:sp>
      <p:pic>
        <p:nvPicPr>
          <p:cNvPr id="2" name="オーディオ 1">
            <a:hlinkClick r:id="" action="ppaction://media"/>
            <a:extLst>
              <a:ext uri="{FF2B5EF4-FFF2-40B4-BE49-F238E27FC236}">
                <a16:creationId xmlns:a16="http://schemas.microsoft.com/office/drawing/2014/main" id="{C4C4BE32-74B2-4065-A03C-57B068673E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49"/>
    </mc:Choice>
    <mc:Fallback xmlns="">
      <p:transition spd="slow" advTm="7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シミュレーション</a:t>
            </a:r>
          </a:p>
        </p:txBody>
      </p:sp>
      <p:sp>
        <p:nvSpPr>
          <p:cNvPr id="3" name="コンテンツ プレースホルダー 2"/>
          <p:cNvSpPr>
            <a:spLocks noGrp="1"/>
          </p:cNvSpPr>
          <p:nvPr>
            <p:ph idx="1"/>
          </p:nvPr>
        </p:nvSpPr>
        <p:spPr/>
        <p:txBody>
          <a:bodyPr/>
          <a:lstStyle/>
          <a:p>
            <a:r>
              <a:rPr kumimoji="1" lang="en-US" altLang="ja-JP" dirty="0"/>
              <a:t>c2kai/</a:t>
            </a:r>
            <a:r>
              <a:rPr kumimoji="1" lang="en-US" altLang="ja-JP" dirty="0" err="1"/>
              <a:t>wth</a:t>
            </a:r>
            <a:r>
              <a:rPr kumimoji="1" lang="ja-JP" altLang="en-US" dirty="0"/>
              <a:t>にライトスルー</a:t>
            </a:r>
            <a:endParaRPr kumimoji="1" lang="en-US" altLang="ja-JP" dirty="0"/>
          </a:p>
          <a:p>
            <a:r>
              <a:rPr lang="en-US" altLang="ja-JP" dirty="0"/>
              <a:t>c2kai/</a:t>
            </a:r>
            <a:r>
              <a:rPr lang="en-US" altLang="ja-JP" dirty="0" err="1"/>
              <a:t>wback</a:t>
            </a:r>
            <a:r>
              <a:rPr lang="ja-JP" altLang="en-US" dirty="0"/>
              <a:t>にライトバック</a:t>
            </a:r>
            <a:endParaRPr lang="en-US" altLang="ja-JP" dirty="0"/>
          </a:p>
          <a:p>
            <a:r>
              <a:rPr kumimoji="1" lang="ja-JP" altLang="en-US" dirty="0"/>
              <a:t>それぞれ</a:t>
            </a:r>
            <a:r>
              <a:rPr kumimoji="1" lang="en-US" altLang="ja-JP" dirty="0"/>
              <a:t>c</a:t>
            </a:r>
            <a:r>
              <a:rPr lang="en-US" altLang="ja-JP" dirty="0"/>
              <a:t>test.asm</a:t>
            </a:r>
            <a:r>
              <a:rPr lang="ja-JP" altLang="en-US" dirty="0"/>
              <a:t>をシミュレーションしてみよう</a:t>
            </a:r>
            <a:endParaRPr lang="en-US" altLang="ja-JP" dirty="0"/>
          </a:p>
          <a:p>
            <a:pPr lvl="1"/>
            <a:r>
              <a:rPr kumimoji="1" lang="en-US" altLang="ja-JP" dirty="0"/>
              <a:t>make</a:t>
            </a:r>
          </a:p>
          <a:p>
            <a:pPr lvl="1"/>
            <a:r>
              <a:rPr lang="en-US" altLang="ja-JP" dirty="0"/>
              <a:t>make </a:t>
            </a:r>
            <a:r>
              <a:rPr lang="en-US" altLang="ja-JP" dirty="0" err="1"/>
              <a:t>ctest</a:t>
            </a:r>
            <a:endParaRPr lang="en-US" altLang="ja-JP" dirty="0"/>
          </a:p>
          <a:p>
            <a:pPr lvl="1"/>
            <a:r>
              <a:rPr kumimoji="1" lang="en-US" altLang="ja-JP" dirty="0"/>
              <a:t>./test &gt;| </a:t>
            </a:r>
            <a:r>
              <a:rPr kumimoji="1" lang="en-US" altLang="ja-JP" dirty="0" err="1"/>
              <a:t>tmp</a:t>
            </a:r>
            <a:r>
              <a:rPr kumimoji="1" lang="en-US" altLang="ja-JP" dirty="0"/>
              <a:t>  </a:t>
            </a:r>
            <a:r>
              <a:rPr kumimoji="1" lang="ja-JP" altLang="en-US" dirty="0"/>
              <a:t>で</a:t>
            </a:r>
            <a:r>
              <a:rPr lang="ja-JP" altLang="en-US" dirty="0"/>
              <a:t>実行可能</a:t>
            </a:r>
            <a:endParaRPr kumimoji="1" lang="en-US" altLang="ja-JP" dirty="0"/>
          </a:p>
          <a:p>
            <a:r>
              <a:rPr lang="ja-JP" altLang="en-US" dirty="0"/>
              <a:t>メッセージを見やすくした</a:t>
            </a:r>
            <a:endParaRPr lang="en-US" altLang="ja-JP" dirty="0"/>
          </a:p>
          <a:p>
            <a:r>
              <a:rPr kumimoji="1" lang="ja-JP" altLang="en-US" dirty="0"/>
              <a:t>キャッシュの動きを観測しよう</a:t>
            </a:r>
          </a:p>
        </p:txBody>
      </p:sp>
      <p:pic>
        <p:nvPicPr>
          <p:cNvPr id="4" name="オーディオ 3">
            <a:hlinkClick r:id="" action="ppaction://media"/>
            <a:extLst>
              <a:ext uri="{FF2B5EF4-FFF2-40B4-BE49-F238E27FC236}">
                <a16:creationId xmlns:a16="http://schemas.microsoft.com/office/drawing/2014/main" id="{85A3574E-949C-4D29-AF37-43946921F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54589601"/>
      </p:ext>
    </p:extLst>
  </p:cSld>
  <p:clrMapOvr>
    <a:masterClrMapping/>
  </p:clrMapOvr>
  <mc:AlternateContent xmlns:mc="http://schemas.openxmlformats.org/markup-compatibility/2006" xmlns:p14="http://schemas.microsoft.com/office/powerpoint/2010/main">
    <mc:Choice Requires="p14">
      <p:transition spd="slow" p14:dur="2000" advTm="38903"/>
    </mc:Choice>
    <mc:Fallback xmlns="">
      <p:transition spd="slow" advTm="3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ja-JP" altLang="en-US"/>
              <a:t>リプレイスポリシー</a:t>
            </a:r>
          </a:p>
        </p:txBody>
      </p:sp>
      <p:sp>
        <p:nvSpPr>
          <p:cNvPr id="39939" name="Rectangle 3"/>
          <p:cNvSpPr>
            <a:spLocks noGrp="1" noChangeArrowheads="1"/>
          </p:cNvSpPr>
          <p:nvPr>
            <p:ph type="body" idx="1"/>
          </p:nvPr>
        </p:nvSpPr>
        <p:spPr/>
        <p:txBody>
          <a:bodyPr/>
          <a:lstStyle/>
          <a:p>
            <a:pPr eaLnBrk="1" hangingPunct="1"/>
            <a:r>
              <a:rPr lang="ja-JP" altLang="en-US"/>
              <a:t>リプレイスの際、どの</a:t>
            </a:r>
            <a:r>
              <a:rPr lang="en-US" altLang="ja-JP"/>
              <a:t>Way</a:t>
            </a:r>
            <a:r>
              <a:rPr lang="ja-JP" altLang="en-US"/>
              <a:t>を選ぶか？</a:t>
            </a:r>
          </a:p>
          <a:p>
            <a:pPr lvl="1" eaLnBrk="1" hangingPunct="1"/>
            <a:r>
              <a:rPr lang="en-US" altLang="ja-JP"/>
              <a:t>Direct map</a:t>
            </a:r>
            <a:r>
              <a:rPr lang="ja-JP" altLang="en-US"/>
              <a:t>以外のキャッシュで問題になる</a:t>
            </a:r>
          </a:p>
          <a:p>
            <a:pPr eaLnBrk="1" hangingPunct="1"/>
            <a:r>
              <a:rPr lang="en-US" altLang="ja-JP"/>
              <a:t>LRU (Least Recently Used)</a:t>
            </a:r>
          </a:p>
          <a:p>
            <a:pPr lvl="1" eaLnBrk="1" hangingPunct="1"/>
            <a:r>
              <a:rPr lang="ja-JP" altLang="en-US"/>
              <a:t>最近もっとも使っていない</a:t>
            </a:r>
            <a:r>
              <a:rPr lang="en-US" altLang="ja-JP"/>
              <a:t>way</a:t>
            </a:r>
            <a:r>
              <a:rPr lang="ja-JP" altLang="en-US"/>
              <a:t>を選ぶ</a:t>
            </a:r>
          </a:p>
          <a:p>
            <a:pPr lvl="1" eaLnBrk="1" hangingPunct="1"/>
            <a:r>
              <a:rPr lang="en-US" altLang="ja-JP"/>
              <a:t>2-way</a:t>
            </a:r>
            <a:r>
              <a:rPr lang="ja-JP" altLang="en-US"/>
              <a:t>ならば簡単→ </a:t>
            </a:r>
            <a:r>
              <a:rPr lang="en-US" altLang="ja-JP"/>
              <a:t>Verilog</a:t>
            </a:r>
            <a:r>
              <a:rPr lang="ja-JP" altLang="en-US"/>
              <a:t>記述参照</a:t>
            </a:r>
          </a:p>
          <a:p>
            <a:pPr lvl="1" eaLnBrk="1" hangingPunct="1"/>
            <a:r>
              <a:rPr lang="en-US" altLang="ja-JP"/>
              <a:t>4-way</a:t>
            </a:r>
            <a:r>
              <a:rPr lang="ja-JP" altLang="en-US"/>
              <a:t>以上は結構面倒→　擬似的な</a:t>
            </a:r>
            <a:r>
              <a:rPr lang="en-US" altLang="ja-JP"/>
              <a:t>LRU</a:t>
            </a:r>
            <a:r>
              <a:rPr lang="ja-JP" altLang="en-US"/>
              <a:t>でも大体</a:t>
            </a:r>
            <a:r>
              <a:rPr lang="en-US" altLang="ja-JP"/>
              <a:t>OK</a:t>
            </a:r>
          </a:p>
          <a:p>
            <a:pPr eaLnBrk="1" hangingPunct="1"/>
            <a:r>
              <a:rPr lang="ja-JP" altLang="en-US"/>
              <a:t>他にランダム、</a:t>
            </a:r>
            <a:r>
              <a:rPr lang="en-US" altLang="ja-JP"/>
              <a:t>FIFO</a:t>
            </a:r>
            <a:r>
              <a:rPr lang="ja-JP" altLang="en-US"/>
              <a:t>などが考えられるが実際上あまり用いられない</a:t>
            </a:r>
          </a:p>
        </p:txBody>
      </p:sp>
      <p:pic>
        <p:nvPicPr>
          <p:cNvPr id="2" name="オーディオ 1">
            <a:hlinkClick r:id="" action="ppaction://media"/>
            <a:extLst>
              <a:ext uri="{FF2B5EF4-FFF2-40B4-BE49-F238E27FC236}">
                <a16:creationId xmlns:a16="http://schemas.microsoft.com/office/drawing/2014/main" id="{6AF71DC5-DD5D-4FCA-84B5-0CD5E302A5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342"/>
    </mc:Choice>
    <mc:Fallback xmlns="">
      <p:transition spd="slow" advTm="206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ja-JP" altLang="en-US"/>
              <a:t>キャッシュの性能</a:t>
            </a:r>
          </a:p>
        </p:txBody>
      </p:sp>
      <p:sp>
        <p:nvSpPr>
          <p:cNvPr id="40963" name="Rectangle 3"/>
          <p:cNvSpPr>
            <a:spLocks noGrp="1" noChangeArrowheads="1"/>
          </p:cNvSpPr>
          <p:nvPr>
            <p:ph type="body" idx="1"/>
          </p:nvPr>
        </p:nvSpPr>
        <p:spPr>
          <a:xfrm>
            <a:off x="457200" y="1341438"/>
            <a:ext cx="8291513" cy="4789487"/>
          </a:xfrm>
        </p:spPr>
        <p:txBody>
          <a:bodyPr/>
          <a:lstStyle/>
          <a:p>
            <a:pPr eaLnBrk="1" hangingPunct="1">
              <a:lnSpc>
                <a:spcPct val="80000"/>
              </a:lnSpc>
              <a:buFont typeface="Wingdings" panose="05000000000000000000" pitchFamily="2" charset="2"/>
              <a:buNone/>
            </a:pPr>
            <a:r>
              <a:rPr lang="ja-JP" altLang="en-US" sz="2100" dirty="0"/>
              <a:t>キャッシュオーバーヘッド付き</a:t>
            </a:r>
            <a:r>
              <a:rPr lang="en-US" altLang="ja-JP" sz="2100" dirty="0"/>
              <a:t>CPI(Clock cycles Per Instruction)</a:t>
            </a:r>
            <a:r>
              <a:rPr lang="ja-JP" altLang="en-US" sz="2100" dirty="0"/>
              <a:t>＝</a:t>
            </a:r>
          </a:p>
          <a:p>
            <a:pPr eaLnBrk="1" hangingPunct="1">
              <a:lnSpc>
                <a:spcPct val="80000"/>
              </a:lnSpc>
              <a:buFont typeface="Wingdings" panose="05000000000000000000" pitchFamily="2" charset="2"/>
              <a:buNone/>
            </a:pPr>
            <a:r>
              <a:rPr lang="ja-JP" altLang="en-US" sz="2100" dirty="0"/>
              <a:t>　理想の</a:t>
            </a:r>
            <a:r>
              <a:rPr lang="en-US" altLang="ja-JP" sz="2100" dirty="0"/>
              <a:t>CPI</a:t>
            </a:r>
            <a:r>
              <a:rPr lang="ja-JP" altLang="en-US" sz="2100" dirty="0"/>
              <a:t>　</a:t>
            </a:r>
            <a:r>
              <a:rPr lang="en-US" altLang="ja-JP" sz="2100" dirty="0"/>
              <a:t>+</a:t>
            </a:r>
            <a:r>
              <a:rPr lang="ja-JP" altLang="en-US" sz="2100" dirty="0"/>
              <a:t>　</a:t>
            </a:r>
          </a:p>
          <a:p>
            <a:pPr eaLnBrk="1" hangingPunct="1">
              <a:lnSpc>
                <a:spcPct val="80000"/>
              </a:lnSpc>
              <a:buFont typeface="Wingdings" panose="05000000000000000000" pitchFamily="2" charset="2"/>
              <a:buNone/>
            </a:pPr>
            <a:r>
              <a:rPr lang="ja-JP" altLang="en-US" sz="2100" dirty="0"/>
              <a:t>　　命令キャッシュのミス率</a:t>
            </a:r>
            <a:r>
              <a:rPr lang="en-US" altLang="ja-JP" sz="2100" dirty="0"/>
              <a:t>×</a:t>
            </a:r>
            <a:r>
              <a:rPr lang="ja-JP" altLang="en-US" sz="2100" dirty="0"/>
              <a:t>ミスペナルティ　＋</a:t>
            </a:r>
          </a:p>
          <a:p>
            <a:pPr eaLnBrk="1" hangingPunct="1">
              <a:lnSpc>
                <a:spcPct val="80000"/>
              </a:lnSpc>
              <a:buFont typeface="Wingdings" panose="05000000000000000000" pitchFamily="2" charset="2"/>
              <a:buNone/>
            </a:pPr>
            <a:r>
              <a:rPr lang="ja-JP" altLang="en-US" sz="2100" dirty="0"/>
              <a:t>　　データキャッシュの読み出しミス率</a:t>
            </a:r>
            <a:r>
              <a:rPr lang="en-US" altLang="ja-JP" sz="2100" dirty="0"/>
              <a:t>×</a:t>
            </a:r>
            <a:r>
              <a:rPr lang="ja-JP" altLang="en-US" sz="2100" dirty="0"/>
              <a:t>読み出し命令の生起確率</a:t>
            </a:r>
            <a:r>
              <a:rPr lang="en-US" altLang="ja-JP" sz="2100" dirty="0"/>
              <a:t>×</a:t>
            </a:r>
            <a:r>
              <a:rPr lang="ja-JP" altLang="en-US" sz="2100" dirty="0"/>
              <a:t>ミスペナルティ</a:t>
            </a:r>
          </a:p>
          <a:p>
            <a:pPr eaLnBrk="1" hangingPunct="1">
              <a:lnSpc>
                <a:spcPct val="80000"/>
              </a:lnSpc>
            </a:pPr>
            <a:r>
              <a:rPr lang="ja-JP" altLang="en-US" sz="2100" dirty="0"/>
              <a:t>この式の問題点</a:t>
            </a:r>
          </a:p>
          <a:p>
            <a:pPr lvl="1" eaLnBrk="1" hangingPunct="1">
              <a:lnSpc>
                <a:spcPct val="80000"/>
              </a:lnSpc>
            </a:pPr>
            <a:r>
              <a:rPr lang="ja-JP" altLang="en-US" sz="2000" dirty="0"/>
              <a:t>ミスペナルティは書き戻しを伴うかどうかで違ってくる（</a:t>
            </a:r>
            <a:r>
              <a:rPr lang="en-US" altLang="ja-JP" sz="2000" dirty="0"/>
              <a:t>Write Back)</a:t>
            </a:r>
          </a:p>
          <a:p>
            <a:pPr lvl="1" eaLnBrk="1" hangingPunct="1">
              <a:lnSpc>
                <a:spcPct val="80000"/>
              </a:lnSpc>
            </a:pPr>
            <a:r>
              <a:rPr lang="ja-JP" altLang="en-US" sz="2000" dirty="0"/>
              <a:t>ライトバッファの容量、連続書き込み回数によっては書き込みミスでも</a:t>
            </a:r>
            <a:r>
              <a:rPr lang="en-US" altLang="ja-JP" sz="2000" dirty="0"/>
              <a:t>CPU</a:t>
            </a:r>
            <a:r>
              <a:rPr lang="ja-JP" altLang="en-US" sz="2000" dirty="0"/>
              <a:t>は停止する</a:t>
            </a:r>
          </a:p>
          <a:p>
            <a:pPr lvl="1" eaLnBrk="1" hangingPunct="1">
              <a:lnSpc>
                <a:spcPct val="80000"/>
              </a:lnSpc>
            </a:pPr>
            <a:r>
              <a:rPr lang="ja-JP" altLang="en-US" sz="2000" dirty="0"/>
              <a:t>書き込み直後に読み出しをするとキャッシュが対応できないでペナルティが増えることもある→ノンブロッキングキャッシュ</a:t>
            </a:r>
          </a:p>
          <a:p>
            <a:pPr lvl="1" eaLnBrk="1" hangingPunct="1">
              <a:lnSpc>
                <a:spcPct val="80000"/>
              </a:lnSpc>
            </a:pPr>
            <a:r>
              <a:rPr lang="ja-JP" altLang="en-US" sz="2000" dirty="0"/>
              <a:t>実際は階層化されているのでそれぞれの階層を考えないといけない</a:t>
            </a:r>
          </a:p>
          <a:p>
            <a:pPr lvl="1" eaLnBrk="1" hangingPunct="1">
              <a:lnSpc>
                <a:spcPct val="80000"/>
              </a:lnSpc>
            </a:pPr>
            <a:r>
              <a:rPr lang="ja-JP" altLang="en-US" sz="2000" dirty="0"/>
              <a:t>プロセッサが</a:t>
            </a:r>
            <a:r>
              <a:rPr lang="en-US" altLang="ja-JP" sz="2000" dirty="0"/>
              <a:t>Out-of-order</a:t>
            </a:r>
            <a:r>
              <a:rPr lang="ja-JP" altLang="en-US" sz="2000" dirty="0"/>
              <a:t>実行可能ならば読み出し時にストールしないかもしれない（この話は</a:t>
            </a:r>
            <a:r>
              <a:rPr lang="en-US" altLang="ja-JP" sz="2000" dirty="0"/>
              <a:t>3</a:t>
            </a:r>
            <a:r>
              <a:rPr lang="ja-JP" altLang="en-US" sz="2000" dirty="0"/>
              <a:t>年生で）</a:t>
            </a:r>
          </a:p>
          <a:p>
            <a:pPr eaLnBrk="1" hangingPunct="1">
              <a:lnSpc>
                <a:spcPct val="80000"/>
              </a:lnSpc>
            </a:pPr>
            <a:r>
              <a:rPr lang="ja-JP" altLang="en-US" sz="2100" dirty="0"/>
              <a:t>ちゃんと評価するにはシミュレータを使うしかない</a:t>
            </a:r>
            <a:r>
              <a:rPr lang="ja-JP" altLang="en-US" sz="2100" dirty="0" err="1"/>
              <a:t>、、、、</a:t>
            </a:r>
            <a:endParaRPr lang="ja-JP" altLang="en-US" sz="2100" dirty="0"/>
          </a:p>
          <a:p>
            <a:pPr lvl="1" eaLnBrk="1" hangingPunct="1">
              <a:lnSpc>
                <a:spcPct val="80000"/>
              </a:lnSpc>
            </a:pPr>
            <a:endParaRPr lang="en-US" altLang="ja-JP" sz="2000" dirty="0"/>
          </a:p>
        </p:txBody>
      </p:sp>
      <p:pic>
        <p:nvPicPr>
          <p:cNvPr id="2" name="オーディオ 1">
            <a:hlinkClick r:id="" action="ppaction://media"/>
            <a:extLst>
              <a:ext uri="{FF2B5EF4-FFF2-40B4-BE49-F238E27FC236}">
                <a16:creationId xmlns:a16="http://schemas.microsoft.com/office/drawing/2014/main" id="{3210794A-6E31-4BBC-ADB4-4AE3DDB53D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6119"/>
    </mc:Choice>
    <mc:Fallback xmlns="">
      <p:transition spd="slow" advTm="426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405" x="4703763" y="2735263"/>
          <p14:tracePt t="48412" x="4695825" y="2735263"/>
          <p14:tracePt t="48426" x="4676775" y="2735263"/>
          <p14:tracePt t="48442" x="4667250" y="2735263"/>
          <p14:tracePt t="48474" x="4659313" y="2717800"/>
          <p14:tracePt t="48483" x="4659313" y="2662238"/>
          <p14:tracePt t="48491" x="4659313" y="2517775"/>
          <p14:tracePt t="48498" x="4686300" y="2416175"/>
          <p14:tracePt t="48505" x="4703763" y="2325688"/>
          <p14:tracePt t="48513" x="4713288" y="2252663"/>
          <p14:tracePt t="48522" x="4713288" y="2143125"/>
          <p14:tracePt t="48530" x="4713288" y="2070100"/>
          <p14:tracePt t="48538" x="4713288" y="1970088"/>
          <p14:tracePt t="48546" x="4713288" y="1878013"/>
          <p14:tracePt t="48554" x="4713288" y="1804988"/>
          <p14:tracePt t="48562" x="4713288" y="1751013"/>
          <p14:tracePt t="48569" x="4713288" y="1697038"/>
          <p14:tracePt t="48578" x="4713288" y="1668463"/>
          <p14:tracePt t="48586" x="4713288" y="1631950"/>
          <p14:tracePt t="48594" x="4713288" y="1604963"/>
          <p14:tracePt t="48602" x="4713288" y="1587500"/>
          <p14:tracePt t="48610" x="4713288" y="1558925"/>
          <p14:tracePt t="48618" x="4730750" y="1541463"/>
          <p14:tracePt t="48626" x="4730750" y="1531938"/>
          <p14:tracePt t="48634" x="4730750" y="1514475"/>
          <p14:tracePt t="48642" x="4730750" y="1504950"/>
          <p14:tracePt t="48658" x="4730750" y="1495425"/>
          <p14:tracePt t="48667" x="4730750" y="1477963"/>
          <p14:tracePt t="48683" x="4730750" y="1468438"/>
          <p14:tracePt t="48715" x="4730750" y="1458913"/>
          <p14:tracePt t="48731" x="4713288" y="1458913"/>
          <p14:tracePt t="48738" x="4686300" y="1458913"/>
          <p14:tracePt t="48749" x="4640263" y="1458913"/>
          <p14:tracePt t="48755" x="4603750" y="1458913"/>
          <p14:tracePt t="48764" x="4549775" y="1458913"/>
          <p14:tracePt t="48770" x="4503738" y="1458913"/>
          <p14:tracePt t="48778" x="4448175" y="1458913"/>
          <p14:tracePt t="48786" x="4421188" y="1458913"/>
          <p14:tracePt t="48794" x="4376738" y="1449388"/>
          <p14:tracePt t="48803" x="4321175" y="1441450"/>
          <p14:tracePt t="48811" x="4267200" y="1441450"/>
          <p14:tracePt t="48818" x="4184650" y="1412875"/>
          <p14:tracePt t="48826" x="4094163" y="1412875"/>
          <p14:tracePt t="48835" x="3984625" y="1412875"/>
          <p14:tracePt t="48844" x="3856038" y="1412875"/>
          <p14:tracePt t="48851" x="3692525" y="1412875"/>
          <p14:tracePt t="48865" x="3527425" y="1412875"/>
          <p14:tracePt t="48866" x="3363913" y="1412875"/>
          <p14:tracePt t="48875" x="3181350" y="1412875"/>
          <p14:tracePt t="48900" x="2752725" y="1412875"/>
          <p14:tracePt t="48910" x="2635250" y="1412875"/>
          <p14:tracePt t="48915" x="2525713" y="1431925"/>
          <p14:tracePt t="48922" x="2433638" y="1441450"/>
          <p14:tracePt t="48930" x="2370138" y="1468438"/>
          <p14:tracePt t="48941" x="2297113" y="1468438"/>
          <p14:tracePt t="48950" x="2279650" y="1477963"/>
          <p14:tracePt t="48955" x="2224088" y="1477963"/>
          <p14:tracePt t="48962" x="2197100" y="1485900"/>
          <p14:tracePt t="48971" x="2179638" y="1485900"/>
          <p14:tracePt t="48978" x="2143125" y="1485900"/>
          <p14:tracePt t="48986" x="2133600" y="1485900"/>
          <p14:tracePt t="48994" x="2114550" y="1485900"/>
          <p14:tracePt t="49002" x="2097088" y="1485900"/>
          <p14:tracePt t="49011" x="2087563" y="1485900"/>
          <p14:tracePt t="49020" x="2070100" y="1485900"/>
          <p14:tracePt t="49027" x="2060575" y="1485900"/>
          <p14:tracePt t="49036" x="2041525" y="1495425"/>
          <p14:tracePt t="49061" x="2024063" y="1495425"/>
          <p14:tracePt t="49078" x="2005013" y="1504950"/>
          <p14:tracePt t="49086" x="1997075" y="1514475"/>
          <p14:tracePt t="49091" x="1997075" y="1522413"/>
          <p14:tracePt t="49098" x="1987550" y="1531938"/>
          <p14:tracePt t="49107" x="1978025" y="1541463"/>
          <p14:tracePt t="49122" x="1968500" y="1541463"/>
          <p14:tracePt t="49131" x="1951038" y="1558925"/>
          <p14:tracePt t="49147" x="1941513" y="1558925"/>
          <p14:tracePt t="49164" x="1931988" y="1568450"/>
          <p14:tracePt t="49178" x="1931988" y="1577975"/>
          <p14:tracePt t="49186" x="1924050" y="1587500"/>
          <p14:tracePt t="49194" x="1914525" y="1595438"/>
          <p14:tracePt t="49218" x="1905000" y="1604963"/>
          <p14:tracePt t="49234" x="1895475" y="1614488"/>
          <p14:tracePt t="49250" x="1887538" y="1614488"/>
          <p14:tracePt t="49266" x="1887538" y="1624013"/>
          <p14:tracePt t="49275" x="1878013" y="1631950"/>
          <p14:tracePt t="49314" x="1878013" y="1641475"/>
          <p14:tracePt t="49338" x="1868488" y="1641475"/>
          <p14:tracePt t="49362" x="1860550" y="1641475"/>
          <p14:tracePt t="49370" x="1851025" y="1641475"/>
          <p14:tracePt t="49386" x="1841500" y="1641475"/>
          <p14:tracePt t="49394" x="1814513" y="1641475"/>
          <p14:tracePt t="49410" x="1804988" y="1641475"/>
          <p14:tracePt t="49426" x="1787525" y="1641475"/>
          <p14:tracePt t="49437" x="1778000" y="1641475"/>
          <p14:tracePt t="49442" x="1768475" y="1641475"/>
          <p14:tracePt t="49458" x="1758950" y="1641475"/>
          <p14:tracePt t="49482" x="1741488" y="1641475"/>
          <p14:tracePt t="49506" x="1741488" y="1631950"/>
          <p14:tracePt t="49660" x="1758950" y="1631950"/>
          <p14:tracePt t="49678" x="1787525" y="1631950"/>
          <p14:tracePt t="49682" x="1814513" y="1631950"/>
          <p14:tracePt t="49693" x="1860550" y="1631950"/>
          <p14:tracePt t="49703" x="1931988" y="1631950"/>
          <p14:tracePt t="49706" x="2005013" y="1651000"/>
          <p14:tracePt t="49715" x="2114550" y="1651000"/>
          <p14:tracePt t="49723" x="2206625" y="1651000"/>
          <p14:tracePt t="49730" x="2316163" y="1651000"/>
          <p14:tracePt t="49740" x="2425700" y="1651000"/>
          <p14:tracePt t="49748" x="2533650" y="1651000"/>
          <p14:tracePt t="49755" x="2606675" y="1651000"/>
          <p14:tracePt t="49764" x="2689225" y="1651000"/>
          <p14:tracePt t="49770" x="2762250" y="1651000"/>
          <p14:tracePt t="49778" x="2835275" y="1651000"/>
          <p14:tracePt t="49786" x="2889250" y="1651000"/>
          <p14:tracePt t="49794" x="2917825" y="1651000"/>
          <p14:tracePt t="49802" x="2962275" y="1651000"/>
          <p14:tracePt t="49810" x="2990850" y="1651000"/>
          <p14:tracePt t="49818" x="3008313" y="1651000"/>
          <p14:tracePt t="49826" x="3017838" y="1651000"/>
          <p14:tracePt t="49882" x="3035300" y="1651000"/>
          <p14:tracePt t="49906" x="3035300" y="1660525"/>
          <p14:tracePt t="49998" x="3044825" y="1660525"/>
          <p14:tracePt t="50003" x="3054350" y="1660525"/>
          <p14:tracePt t="50013" x="3090863" y="1660525"/>
          <p14:tracePt t="50018" x="3136900" y="1660525"/>
          <p14:tracePt t="50026" x="3190875" y="1687513"/>
          <p14:tracePt t="50034" x="3263900" y="1697038"/>
          <p14:tracePt t="50045" x="3336925" y="1697038"/>
          <p14:tracePt t="50050" x="3436938" y="1714500"/>
          <p14:tracePt t="50060" x="3509963" y="1724025"/>
          <p14:tracePt t="50065" x="3582988" y="1724025"/>
          <p14:tracePt t="50076" x="3665538" y="1751013"/>
          <p14:tracePt t="50082" x="3719513" y="1760538"/>
          <p14:tracePt t="50092" x="3783013" y="1760538"/>
          <p14:tracePt t="50098" x="3810000" y="1778000"/>
          <p14:tracePt t="50106" x="3829050" y="1778000"/>
          <p14:tracePt t="50125" x="3846513" y="1778000"/>
          <p14:tracePt t="50146" x="3856038" y="1778000"/>
          <p14:tracePt t="50316" x="3865563" y="1778000"/>
          <p14:tracePt t="50378" x="3883025" y="1778000"/>
          <p14:tracePt t="50404" x="3892550" y="1778000"/>
          <p14:tracePt t="50410" x="3902075" y="1778000"/>
          <p14:tracePt t="50421" x="3919538" y="1768475"/>
          <p14:tracePt t="50426" x="3938588" y="1760538"/>
          <p14:tracePt t="50442" x="3975100" y="1741488"/>
          <p14:tracePt t="50450" x="3992563" y="1731963"/>
          <p14:tracePt t="50458" x="4029075" y="1714500"/>
          <p14:tracePt t="50466" x="4057650" y="1714500"/>
          <p14:tracePt t="50474" x="4084638" y="1704975"/>
          <p14:tracePt t="50482" x="4094163" y="1704975"/>
          <p14:tracePt t="50492" x="4129088" y="1697038"/>
          <p14:tracePt t="50498" x="4148138" y="1697038"/>
          <p14:tracePt t="50506" x="4165600" y="1687513"/>
          <p14:tracePt t="50514" x="4175125" y="1687513"/>
          <p14:tracePt t="50525" x="4184650" y="1687513"/>
          <p14:tracePt t="50532" x="4194175" y="1687513"/>
          <p14:tracePt t="50539" x="4211638" y="1687513"/>
          <p14:tracePt t="50986" x="4221163" y="1687513"/>
          <p14:tracePt t="50995" x="4257675" y="1687513"/>
          <p14:tracePt t="51002" x="4275138" y="1668463"/>
          <p14:tracePt t="51011" x="4311650" y="1668463"/>
          <p14:tracePt t="51018" x="4348163" y="1668463"/>
          <p14:tracePt t="51026" x="4376738" y="1668463"/>
          <p14:tracePt t="51034" x="4403725" y="1668463"/>
          <p14:tracePt t="51043" x="4421188" y="1668463"/>
          <p14:tracePt t="51050" x="4440238" y="1668463"/>
          <p14:tracePt t="51060" x="4457700" y="1668463"/>
          <p14:tracePt t="51066" x="4467225" y="1668463"/>
          <p14:tracePt t="51075" x="4494213" y="1668463"/>
          <p14:tracePt t="51082" x="4503738" y="1668463"/>
          <p14:tracePt t="51091" x="4513263" y="1668463"/>
          <p14:tracePt t="51106" x="4521200" y="1668463"/>
          <p14:tracePt t="51122" x="4530725" y="1660525"/>
          <p14:tracePt t="51146" x="4540250" y="1660525"/>
          <p14:tracePt t="51162" x="4549775" y="1651000"/>
          <p14:tracePt t="51196" x="4557713" y="1641475"/>
          <p14:tracePt t="51332" x="4557713" y="1651000"/>
          <p14:tracePt t="51346" x="4557713" y="1660525"/>
          <p14:tracePt t="51362" x="4557713" y="1668463"/>
          <p14:tracePt t="51578" x="4549775" y="1687513"/>
          <p14:tracePt t="51586" x="4521200" y="1704975"/>
          <p14:tracePt t="51594" x="4476750" y="1704975"/>
          <p14:tracePt t="51602" x="4394200" y="1731963"/>
          <p14:tracePt t="51610" x="4275138" y="1741488"/>
          <p14:tracePt t="51621" x="4129088" y="1768475"/>
          <p14:tracePt t="51630" x="4002088" y="1787525"/>
          <p14:tracePt t="51636" x="3856038" y="1804988"/>
          <p14:tracePt t="51643" x="3709988" y="1804988"/>
          <p14:tracePt t="51650" x="3563938" y="1804988"/>
          <p14:tracePt t="51659" x="3455988" y="1804988"/>
          <p14:tracePt t="51666" x="3346450" y="1804988"/>
          <p14:tracePt t="51675" x="3236913" y="1804988"/>
          <p14:tracePt t="51683" x="3181350" y="1804988"/>
          <p14:tracePt t="51691" x="3100388" y="1804988"/>
          <p14:tracePt t="51698" x="3090863" y="1804988"/>
          <p14:tracePt t="51707" x="3044825" y="1804988"/>
          <p14:tracePt t="51714" x="3017838" y="1804988"/>
          <p14:tracePt t="51722" x="2990850" y="1804988"/>
          <p14:tracePt t="51730" x="2944813" y="1804988"/>
          <p14:tracePt t="51738" x="2908300" y="1804988"/>
          <p14:tracePt t="51746" x="2862263" y="1804988"/>
          <p14:tracePt t="51754" x="2835275" y="1804988"/>
          <p14:tracePt t="51762" x="2808288" y="1804988"/>
          <p14:tracePt t="51772" x="2789238" y="1804988"/>
          <p14:tracePt t="51780" x="2762250" y="1804988"/>
          <p14:tracePt t="51788" x="2752725" y="1797050"/>
          <p14:tracePt t="51799" x="2744788" y="1787525"/>
          <p14:tracePt t="51810" x="2725738" y="1787525"/>
          <p14:tracePt t="51818" x="2716213" y="1778000"/>
          <p14:tracePt t="51858" x="2708275" y="1778000"/>
          <p14:tracePt t="51898" x="2679700" y="1778000"/>
          <p14:tracePt t="51906" x="2671763" y="1778000"/>
          <p14:tracePt t="51914" x="2662238" y="1778000"/>
          <p14:tracePt t="51922" x="2643188" y="1778000"/>
          <p14:tracePt t="51930" x="2635250" y="1778000"/>
          <p14:tracePt t="51940" x="2625725" y="1778000"/>
          <p14:tracePt t="51956" x="2616200" y="1778000"/>
          <p14:tracePt t="52133" x="2616200" y="1787525"/>
          <p14:tracePt t="52141" x="2616200" y="1797050"/>
          <p14:tracePt t="52158" x="2616200" y="1804988"/>
          <p14:tracePt t="52164" x="2616200" y="1814513"/>
          <p14:tracePt t="52170" x="2616200" y="1824038"/>
          <p14:tracePt t="52178" x="2616200" y="1833563"/>
          <p14:tracePt t="52186" x="2616200" y="1860550"/>
          <p14:tracePt t="52194" x="2616200" y="1870075"/>
          <p14:tracePt t="52202" x="2616200" y="1878013"/>
          <p14:tracePt t="52234" x="2606675" y="1906588"/>
          <p14:tracePt t="52250" x="2598738" y="1914525"/>
          <p14:tracePt t="52259" x="2589213" y="1914525"/>
          <p14:tracePt t="52266" x="2562225" y="1914525"/>
          <p14:tracePt t="52274" x="2552700" y="1914525"/>
          <p14:tracePt t="52282" x="2533650" y="1914525"/>
          <p14:tracePt t="52296" x="2516188" y="1914525"/>
          <p14:tracePt t="52314" x="2506663" y="1914525"/>
          <p14:tracePt t="52426" x="2498725" y="1914525"/>
          <p14:tracePt t="52442" x="2479675" y="1914525"/>
          <p14:tracePt t="52458" x="2470150" y="1914525"/>
          <p14:tracePt t="52465" x="2462213" y="1914525"/>
          <p14:tracePt t="52492" x="2443163" y="1924050"/>
          <p14:tracePt t="52522" x="2433638" y="1924050"/>
          <p14:tracePt t="52538" x="2425700" y="1924050"/>
          <p14:tracePt t="52562" x="2416175" y="1924050"/>
          <p14:tracePt t="52595" x="2389188" y="1933575"/>
          <p14:tracePt t="52658" x="2379663" y="1933575"/>
          <p14:tracePt t="52674" x="2370138" y="1933575"/>
          <p14:tracePt t="52690" x="2360613" y="1933575"/>
          <p14:tracePt t="52698" x="2352675" y="1933575"/>
          <p14:tracePt t="52715" x="2343150" y="1933575"/>
          <p14:tracePt t="52722" x="2333625" y="1933575"/>
          <p14:tracePt t="52730" x="2316163" y="1933575"/>
          <p14:tracePt t="52738" x="2297113" y="1933575"/>
          <p14:tracePt t="52746" x="2287588" y="1933575"/>
          <p14:tracePt t="52754" x="2279650" y="1933575"/>
          <p14:tracePt t="52762" x="2260600" y="1933575"/>
          <p14:tracePt t="52771" x="2251075" y="1933575"/>
          <p14:tracePt t="52782" x="2224088" y="1933575"/>
          <p14:tracePt t="52786" x="2206625" y="1933575"/>
          <p14:tracePt t="52794" x="2179638" y="1933575"/>
          <p14:tracePt t="52802" x="2160588" y="1933575"/>
          <p14:tracePt t="52809" x="2114550" y="1933575"/>
          <p14:tracePt t="52820" x="2087563" y="1933575"/>
          <p14:tracePt t="52827" x="2070100" y="1933575"/>
          <p14:tracePt t="52835" x="2033588" y="1960563"/>
          <p14:tracePt t="52843" x="1987550" y="1970088"/>
          <p14:tracePt t="52850" x="1968500" y="1970088"/>
          <p14:tracePt t="52860" x="1924050" y="1970088"/>
          <p14:tracePt t="52865" x="1905000" y="1979613"/>
          <p14:tracePt t="52876" x="1878013" y="1979613"/>
          <p14:tracePt t="52882" x="1860550" y="1979613"/>
          <p14:tracePt t="52891" x="1831975" y="1979613"/>
          <p14:tracePt t="52898" x="1814513" y="1979613"/>
          <p14:tracePt t="52907" x="1787525" y="1979613"/>
          <p14:tracePt t="52914" x="1741488" y="1979613"/>
          <p14:tracePt t="52921" x="1731963" y="1979613"/>
          <p14:tracePt t="52930" x="1677988" y="1979613"/>
          <p14:tracePt t="52938" x="1631950" y="1979613"/>
          <p14:tracePt t="52946" x="1595438" y="1979613"/>
          <p14:tracePt t="52954" x="1576388" y="1979613"/>
          <p14:tracePt t="52962" x="1531938" y="1979613"/>
          <p14:tracePt t="52970" x="1512888" y="1979613"/>
          <p14:tracePt t="52978" x="1458913" y="1960563"/>
          <p14:tracePt t="52986" x="1412875" y="1951038"/>
          <p14:tracePt t="52994" x="1385888" y="1951038"/>
          <p14:tracePt t="53002" x="1358900" y="1951038"/>
          <p14:tracePt t="53011" x="1312863" y="1943100"/>
          <p14:tracePt t="53019" x="1276350" y="1943100"/>
          <p14:tracePt t="53027" x="1258888" y="1933575"/>
          <p14:tracePt t="53035" x="1230313" y="1933575"/>
          <p14:tracePt t="53044" x="1222375" y="1933575"/>
          <p14:tracePt t="53050" x="1193800" y="1933575"/>
          <p14:tracePt t="53059" x="1176338" y="1933575"/>
          <p14:tracePt t="53066" x="1166813" y="1933575"/>
          <p14:tracePt t="53076" x="1139825" y="1933575"/>
          <p14:tracePt t="53082" x="1130300" y="1933575"/>
          <p14:tracePt t="53091" x="1103313" y="1933575"/>
          <p14:tracePt t="53108" x="1093788" y="1933575"/>
          <p14:tracePt t="53114" x="1084263" y="1933575"/>
          <p14:tracePt t="53130" x="1066800" y="1933575"/>
          <p14:tracePt t="53138" x="1047750" y="1933575"/>
          <p14:tracePt t="53154" x="1039813" y="1933575"/>
          <p14:tracePt t="53162" x="1030288" y="1924050"/>
          <p14:tracePt t="53170" x="1030288" y="1914525"/>
          <p14:tracePt t="53178" x="1020763" y="1914525"/>
          <p14:tracePt t="53186" x="1011238" y="1906588"/>
          <p14:tracePt t="53194" x="1003300" y="1906588"/>
          <p14:tracePt t="53202" x="974725" y="1906588"/>
          <p14:tracePt t="53210" x="966788" y="1897063"/>
          <p14:tracePt t="53226" x="957263" y="1897063"/>
          <p14:tracePt t="53233" x="957263" y="1887538"/>
          <p14:tracePt t="53250" x="957263" y="1878013"/>
          <p14:tracePt t="53258" x="957263" y="1870075"/>
          <p14:tracePt t="53266" x="957263" y="1860550"/>
          <p14:tracePt t="53274" x="957263" y="1841500"/>
          <p14:tracePt t="53295" x="957263" y="1833563"/>
          <p14:tracePt t="53307" x="957263" y="1824038"/>
          <p14:tracePt t="53314" x="957263" y="1804988"/>
          <p14:tracePt t="53346" x="957263" y="1797050"/>
          <p14:tracePt t="53354" x="966788" y="1778000"/>
          <p14:tracePt t="53362" x="974725" y="1760538"/>
          <p14:tracePt t="53370" x="993775" y="1741488"/>
          <p14:tracePt t="53378" x="1011238" y="1731963"/>
          <p14:tracePt t="53387" x="1039813" y="1714500"/>
          <p14:tracePt t="53394" x="1057275" y="1697038"/>
          <p14:tracePt t="53402" x="1076325" y="1687513"/>
          <p14:tracePt t="53410" x="1093788" y="1677988"/>
          <p14:tracePt t="53419" x="1139825" y="1651000"/>
          <p14:tracePt t="53426" x="1149350" y="1641475"/>
          <p14:tracePt t="53434" x="1176338" y="1631950"/>
          <p14:tracePt t="53442" x="1212850" y="1631950"/>
          <p14:tracePt t="53450" x="1258888" y="1631950"/>
          <p14:tracePt t="53458" x="1285875" y="1624013"/>
          <p14:tracePt t="53466" x="1339850" y="1624013"/>
          <p14:tracePt t="53474" x="1385888" y="1624013"/>
          <p14:tracePt t="53482" x="1449388" y="1624013"/>
          <p14:tracePt t="53490" x="1504950" y="1624013"/>
          <p14:tracePt t="53498" x="1585913" y="1624013"/>
          <p14:tracePt t="53507" x="1677988" y="1624013"/>
          <p14:tracePt t="53514" x="1768475" y="1624013"/>
          <p14:tracePt t="53522" x="1878013" y="1624013"/>
          <p14:tracePt t="53530" x="1951038" y="1624013"/>
          <p14:tracePt t="53538" x="2024063" y="1624013"/>
          <p14:tracePt t="53546" x="2078038" y="1624013"/>
          <p14:tracePt t="53554" x="2133600" y="1624013"/>
          <p14:tracePt t="53562" x="2197100" y="1631950"/>
          <p14:tracePt t="53570" x="2260600" y="1651000"/>
          <p14:tracePt t="53578" x="2287588" y="1660525"/>
          <p14:tracePt t="53587" x="2306638" y="1660525"/>
          <p14:tracePt t="53594" x="2352675" y="1677988"/>
          <p14:tracePt t="53609" x="2379663" y="1687513"/>
          <p14:tracePt t="53619" x="2397125" y="1697038"/>
          <p14:tracePt t="53634" x="2397125" y="1704975"/>
          <p14:tracePt t="53666" x="2406650" y="1704975"/>
          <p14:tracePt t="53683" x="2406650" y="1714500"/>
          <p14:tracePt t="53699" x="2406650" y="1741488"/>
          <p14:tracePt t="53715" x="2406650" y="1760538"/>
          <p14:tracePt t="53730" x="2406650" y="1787525"/>
          <p14:tracePt t="53746" x="2406650" y="1797050"/>
          <p14:tracePt t="53762" x="2406650" y="1824038"/>
          <p14:tracePt t="53778" x="2406650" y="1833563"/>
          <p14:tracePt t="53795" x="2406650" y="1841500"/>
          <p14:tracePt t="53811" x="2406650" y="1851025"/>
          <p14:tracePt t="53826" x="2406650" y="1860550"/>
          <p14:tracePt t="53834" x="2397125" y="1878013"/>
          <p14:tracePt t="53850" x="2389188" y="1887538"/>
          <p14:tracePt t="53866" x="2379663" y="1887538"/>
          <p14:tracePt t="53877" x="2360613" y="1897063"/>
          <p14:tracePt t="53882" x="2316163" y="1924050"/>
          <p14:tracePt t="53890" x="2297113" y="1924050"/>
          <p14:tracePt t="53898" x="2279650" y="1933575"/>
          <p14:tracePt t="53907" x="2224088" y="1943100"/>
          <p14:tracePt t="53914" x="2206625" y="1943100"/>
          <p14:tracePt t="53921" x="2151063" y="1951038"/>
          <p14:tracePt t="53930" x="2133600" y="1970088"/>
          <p14:tracePt t="53938" x="2106613" y="1970088"/>
          <p14:tracePt t="53946" x="2070100" y="1970088"/>
          <p14:tracePt t="53954" x="2051050" y="1979613"/>
          <p14:tracePt t="53970" x="2041525" y="1979613"/>
          <p14:tracePt t="53978" x="2033588" y="1979613"/>
          <p14:tracePt t="53994" x="2024063" y="1979613"/>
          <p14:tracePt t="54002" x="2014538" y="1979613"/>
          <p14:tracePt t="54034" x="2005013" y="1979613"/>
          <p14:tracePt t="54098" x="1997075" y="1979613"/>
          <p14:tracePt t="54122" x="1997075" y="1987550"/>
          <p14:tracePt t="54234" x="1997075" y="2006600"/>
          <p14:tracePt t="54274" x="1997075" y="2016125"/>
          <p14:tracePt t="54290" x="1997075" y="2024063"/>
          <p14:tracePt t="54310" x="1997075" y="2033588"/>
          <p14:tracePt t="54313" x="1997075" y="2043113"/>
          <p14:tracePt t="54325" x="1997075" y="2052638"/>
          <p14:tracePt t="54332" x="1997075" y="2070100"/>
          <p14:tracePt t="54343" x="1997075" y="2116138"/>
          <p14:tracePt t="54346" x="1997075" y="2152650"/>
          <p14:tracePt t="54354" x="1997075" y="2206625"/>
          <p14:tracePt t="54362" x="1997075" y="2243138"/>
          <p14:tracePt t="54370" x="1997075" y="2298700"/>
          <p14:tracePt t="54378" x="1997075" y="2343150"/>
          <p14:tracePt t="54386" x="1997075" y="2398713"/>
          <p14:tracePt t="54394" x="1997075" y="2425700"/>
          <p14:tracePt t="54402" x="1968500" y="2481263"/>
          <p14:tracePt t="54411" x="1960563" y="2489200"/>
          <p14:tracePt t="54418" x="1960563" y="2517775"/>
          <p14:tracePt t="54426" x="1951038" y="2525713"/>
          <p14:tracePt t="54500" x="1951038" y="2517775"/>
          <p14:tracePt t="54508" x="1951038" y="2489200"/>
          <p14:tracePt t="54515" x="1951038" y="2481263"/>
          <p14:tracePt t="54522" x="1951038" y="2471738"/>
          <p14:tracePt t="54530" x="1951038" y="2462213"/>
          <p14:tracePt t="54538" x="1941513" y="2444750"/>
          <p14:tracePt t="54570" x="1941513" y="2435225"/>
          <p14:tracePt t="54594" x="1931988" y="2425700"/>
          <p14:tracePt t="54654" x="1931988" y="2416175"/>
          <p14:tracePt t="54659" x="1924050" y="2408238"/>
          <p14:tracePt t="54675" x="1914525" y="2398713"/>
          <p14:tracePt t="54682" x="1905000" y="2389188"/>
          <p14:tracePt t="54691" x="1868488" y="2389188"/>
          <p14:tracePt t="54698" x="1814513" y="2389188"/>
          <p14:tracePt t="54706" x="1758950" y="2389188"/>
          <p14:tracePt t="54715" x="1704975" y="2389188"/>
          <p14:tracePt t="54722" x="1649413" y="2389188"/>
          <p14:tracePt t="54730" x="1568450" y="2389188"/>
          <p14:tracePt t="54738" x="1512888" y="2389188"/>
          <p14:tracePt t="54746" x="1439863" y="2379663"/>
          <p14:tracePt t="54754" x="1366838" y="2379663"/>
          <p14:tracePt t="54762" x="1303338" y="2371725"/>
          <p14:tracePt t="54770" x="1276350" y="2371725"/>
          <p14:tracePt t="54778" x="1222375" y="2371725"/>
          <p14:tracePt t="54786" x="1193800" y="2371725"/>
          <p14:tracePt t="54795" x="1176338" y="2371725"/>
          <p14:tracePt t="54802" x="1157288" y="2371725"/>
          <p14:tracePt t="54810" x="1149350" y="2371725"/>
          <p14:tracePt t="54826" x="1139825" y="2371725"/>
          <p14:tracePt t="54964" x="1130300" y="2362200"/>
          <p14:tracePt t="55380" x="1139825" y="2371725"/>
          <p14:tracePt t="55392" x="1157288" y="2389188"/>
          <p14:tracePt t="55397" x="1176338" y="2389188"/>
          <p14:tracePt t="55404" x="1193800" y="2398713"/>
          <p14:tracePt t="55410" x="1230313" y="2408238"/>
          <p14:tracePt t="55420" x="1249363" y="2408238"/>
          <p14:tracePt t="55426" x="1285875" y="2416175"/>
          <p14:tracePt t="55435" x="1303338" y="2416175"/>
          <p14:tracePt t="55442" x="1349375" y="2435225"/>
          <p14:tracePt t="55450" x="1376363" y="2435225"/>
          <p14:tracePt t="55458" x="1403350" y="2435225"/>
          <p14:tracePt t="55465" x="1439863" y="2435225"/>
          <p14:tracePt t="55474" x="1495425" y="2435225"/>
          <p14:tracePt t="55483" x="1522413" y="2435225"/>
          <p14:tracePt t="55491" x="1558925" y="2435225"/>
          <p14:tracePt t="55498" x="1585913" y="2435225"/>
          <p14:tracePt t="55507" x="1604963" y="2435225"/>
          <p14:tracePt t="55514" x="1649413" y="2435225"/>
          <p14:tracePt t="55524" x="1685925" y="2435225"/>
          <p14:tracePt t="55531" x="1731963" y="2435225"/>
          <p14:tracePt t="55540" x="1758950" y="2435225"/>
          <p14:tracePt t="55546" x="1795463" y="2435225"/>
          <p14:tracePt t="55554" x="1841500" y="2435225"/>
          <p14:tracePt t="55562" x="1887538" y="2435225"/>
          <p14:tracePt t="55570" x="1914525" y="2435225"/>
          <p14:tracePt t="55579" x="1968500" y="2425700"/>
          <p14:tracePt t="55587" x="2005013" y="2425700"/>
          <p14:tracePt t="55595" x="2060575" y="2425700"/>
          <p14:tracePt t="55602" x="2124075" y="2425700"/>
          <p14:tracePt t="55611" x="2197100" y="2425700"/>
          <p14:tracePt t="55618" x="2251075" y="2425700"/>
          <p14:tracePt t="55626" x="2306638" y="2425700"/>
          <p14:tracePt t="55634" x="2360613" y="2425700"/>
          <p14:tracePt t="55642" x="2389188" y="2425700"/>
          <p14:tracePt t="55650" x="2406650" y="2425700"/>
          <p14:tracePt t="55658" x="2452688" y="2425700"/>
          <p14:tracePt t="55666" x="2462213" y="2425700"/>
          <p14:tracePt t="55683" x="2479675" y="2425700"/>
          <p14:tracePt t="55706" x="2479675" y="2416175"/>
          <p14:tracePt t="55914" x="2489200" y="2416175"/>
          <p14:tracePt t="55930" x="2498725" y="2416175"/>
          <p14:tracePt t="55946" x="2516188" y="2416175"/>
          <p14:tracePt t="55954" x="2525713" y="2416175"/>
          <p14:tracePt t="55962" x="2543175" y="2416175"/>
          <p14:tracePt t="55970" x="2579688" y="2416175"/>
          <p14:tracePt t="55978" x="2606675" y="2416175"/>
          <p14:tracePt t="55986" x="2635250" y="2416175"/>
          <p14:tracePt t="55994" x="2679700" y="2416175"/>
          <p14:tracePt t="56002" x="2716213" y="2416175"/>
          <p14:tracePt t="56011" x="2771775" y="2416175"/>
          <p14:tracePt t="56018" x="2817813" y="2416175"/>
          <p14:tracePt t="56026" x="2844800" y="2416175"/>
          <p14:tracePt t="56034" x="2889250" y="2398713"/>
          <p14:tracePt t="56043" x="2925763" y="2398713"/>
          <p14:tracePt t="56050" x="2944813" y="2389188"/>
          <p14:tracePt t="56059" x="2981325" y="2389188"/>
          <p14:tracePt t="56067" x="2990850" y="2389188"/>
          <p14:tracePt t="56078" x="3008313" y="2389188"/>
          <p14:tracePt t="56083" x="3017838" y="2389188"/>
          <p14:tracePt t="56093" x="3044825" y="2379663"/>
          <p14:tracePt t="56098" x="3054350" y="2379663"/>
          <p14:tracePt t="56109" x="3071813" y="2379663"/>
          <p14:tracePt t="56114" x="3081338" y="2379663"/>
          <p14:tracePt t="56123" x="3108325" y="2379663"/>
          <p14:tracePt t="56138" x="3117850" y="2379663"/>
          <p14:tracePt t="56146" x="3136900" y="2379663"/>
          <p14:tracePt t="56154" x="3144838" y="2379663"/>
          <p14:tracePt t="56170" x="3154363" y="2379663"/>
          <p14:tracePt t="56316" x="3163888" y="2379663"/>
          <p14:tracePt t="56340" x="3171825" y="2389188"/>
          <p14:tracePt t="56354" x="3181350" y="2389188"/>
          <p14:tracePt t="56362" x="3200400" y="2389188"/>
          <p14:tracePt t="56370" x="3227388" y="2398713"/>
          <p14:tracePt t="56378" x="3273425" y="2416175"/>
          <p14:tracePt t="56386" x="3309938" y="2416175"/>
          <p14:tracePt t="56394" x="3373438" y="2435225"/>
          <p14:tracePt t="56402" x="3446463" y="2435225"/>
          <p14:tracePt t="56410" x="3519488" y="2435225"/>
          <p14:tracePt t="56419" x="3573463" y="2435225"/>
          <p14:tracePt t="56426" x="3619500" y="2435225"/>
          <p14:tracePt t="56434" x="3646488" y="2435225"/>
          <p14:tracePt t="56443" x="3665538" y="2435225"/>
          <p14:tracePt t="56451" x="3683000" y="2435225"/>
          <p14:tracePt t="56459" x="3692525" y="2435225"/>
          <p14:tracePt t="56467" x="3702050" y="2435225"/>
          <p14:tracePt t="56477" x="3709988" y="2425700"/>
          <p14:tracePt t="56499" x="3719513" y="2425700"/>
          <p14:tracePt t="56546" x="3719513" y="2416175"/>
          <p14:tracePt t="56642" x="3719513" y="2408238"/>
          <p14:tracePt t="56690" x="3709988" y="2408238"/>
          <p14:tracePt t="56769" x="3692525" y="2408238"/>
          <p14:tracePt t="56778" x="3683000" y="2408238"/>
          <p14:tracePt t="56804" x="3673475" y="2408238"/>
          <p14:tracePt t="56832" x="3665538" y="2408238"/>
          <p14:tracePt t="56845" x="3656013" y="2408238"/>
          <p14:tracePt t="56910" x="3656013" y="2398713"/>
          <p14:tracePt t="56931" x="3656013" y="2371725"/>
          <p14:tracePt t="56938" x="3665538" y="2362200"/>
          <p14:tracePt t="56946" x="3673475" y="2362200"/>
          <p14:tracePt t="56970" x="3683000" y="2352675"/>
          <p14:tracePt t="57066" x="3692525" y="2343150"/>
          <p14:tracePt t="57082" x="3702050" y="2325688"/>
          <p14:tracePt t="57098" x="3702050" y="2316163"/>
          <p14:tracePt t="57107" x="3709988" y="2306638"/>
          <p14:tracePt t="57130" x="3719513" y="2306638"/>
          <p14:tracePt t="57139" x="3729038" y="2298700"/>
          <p14:tracePt t="57162" x="3746500" y="2298700"/>
          <p14:tracePt t="57283" x="3756025" y="2298700"/>
          <p14:tracePt t="57354" x="3765550" y="2306638"/>
          <p14:tracePt t="57392" x="3765550" y="2316163"/>
          <p14:tracePt t="57426" x="3783013" y="2316163"/>
          <p14:tracePt t="57434" x="3792538" y="2316163"/>
          <p14:tracePt t="57450" x="3802063" y="2316163"/>
          <p14:tracePt t="57458" x="3810000" y="2316163"/>
          <p14:tracePt t="57466" x="3829050" y="2316163"/>
          <p14:tracePt t="57474" x="3846513" y="2316163"/>
          <p14:tracePt t="57494" x="3865563" y="2316163"/>
          <p14:tracePt t="57501" x="3883025" y="2316163"/>
          <p14:tracePt t="57509" x="3911600" y="2316163"/>
          <p14:tracePt t="57516" x="3929063" y="2316163"/>
          <p14:tracePt t="57522" x="3965575" y="2325688"/>
          <p14:tracePt t="57530" x="3992563" y="2325688"/>
          <p14:tracePt t="57540" x="4021138" y="2335213"/>
          <p14:tracePt t="57550" x="4038600" y="2335213"/>
          <p14:tracePt t="57553" x="4084638" y="2335213"/>
          <p14:tracePt t="57562" x="4084638" y="2343150"/>
          <p14:tracePt t="57572" x="4111625" y="2343150"/>
          <p14:tracePt t="57580" x="4157663" y="2343150"/>
          <p14:tracePt t="57588" x="4175125" y="2343150"/>
          <p14:tracePt t="57596" x="4194175" y="2343150"/>
          <p14:tracePt t="57603" x="4211638" y="2343150"/>
          <p14:tracePt t="57610" x="4221163" y="2343150"/>
          <p14:tracePt t="57618" x="4238625" y="2343150"/>
          <p14:tracePt t="57626" x="4248150" y="2343150"/>
          <p14:tracePt t="57634" x="4257675" y="2343150"/>
          <p14:tracePt t="57642" x="4267200" y="2343150"/>
          <p14:tracePt t="57650" x="4284663" y="2343150"/>
          <p14:tracePt t="57658" x="4294188" y="2343150"/>
          <p14:tracePt t="57674" x="4303713" y="2343150"/>
          <p14:tracePt t="57691" x="4321175" y="2343150"/>
          <p14:tracePt t="57699" x="4330700" y="2343150"/>
          <p14:tracePt t="57707" x="4340225" y="2343150"/>
          <p14:tracePt t="57722" x="4348163" y="2343150"/>
          <p14:tracePt t="57730" x="4376738" y="2343150"/>
          <p14:tracePt t="57756" x="4384675" y="2343150"/>
          <p14:tracePt t="57767" x="4403725" y="2343150"/>
          <p14:tracePt t="57781" x="4413250" y="2343150"/>
          <p14:tracePt t="57788" x="4421188" y="2343150"/>
          <p14:tracePt t="57799" x="4430713" y="2343150"/>
          <p14:tracePt t="57810" x="4448175" y="2343150"/>
          <p14:tracePt t="57818" x="4457700" y="2343150"/>
          <p14:tracePt t="57826" x="4467225" y="2343150"/>
          <p14:tracePt t="57834" x="4484688" y="2343150"/>
          <p14:tracePt t="57842" x="4494213" y="2343150"/>
          <p14:tracePt t="57850" x="4503738" y="2343150"/>
          <p14:tracePt t="57859" x="4540250" y="2343150"/>
          <p14:tracePt t="57866" x="4557713" y="2343150"/>
          <p14:tracePt t="57875" x="4594225" y="2343150"/>
          <p14:tracePt t="57892" x="4667250" y="2343150"/>
          <p14:tracePt t="57898" x="4695825" y="2343150"/>
          <p14:tracePt t="57907" x="4730750" y="2343150"/>
          <p14:tracePt t="57914" x="4795838" y="2352675"/>
          <p14:tracePt t="57922" x="4840288" y="2371725"/>
          <p14:tracePt t="57930" x="4859338" y="2371725"/>
          <p14:tracePt t="57938" x="4895850" y="2379663"/>
          <p14:tracePt t="57946" x="4905375" y="2379663"/>
          <p14:tracePt t="57954" x="4932363" y="2379663"/>
          <p14:tracePt t="57962" x="4949825" y="2379663"/>
          <p14:tracePt t="57970" x="4959350" y="2379663"/>
          <p14:tracePt t="57978" x="4995863" y="2389188"/>
          <p14:tracePt t="57987" x="5032375" y="2389188"/>
          <p14:tracePt t="57998" x="5059363" y="2389188"/>
          <p14:tracePt t="58002" x="5095875" y="2398713"/>
          <p14:tracePt t="58010" x="5132388" y="2398713"/>
          <p14:tracePt t="58018" x="5151438" y="2398713"/>
          <p14:tracePt t="58025" x="5195888" y="2398713"/>
          <p14:tracePt t="58034" x="5232400" y="2398713"/>
          <p14:tracePt t="58044" x="5251450" y="2398713"/>
          <p14:tracePt t="58050" x="5278438" y="2398713"/>
          <p14:tracePt t="58059" x="5305425" y="2398713"/>
          <p14:tracePt t="58065" x="5324475" y="2398713"/>
          <p14:tracePt t="58074" x="5341938" y="2398713"/>
          <p14:tracePt t="58082" x="5378450" y="2389188"/>
          <p14:tracePt t="58091" x="5378450" y="2379663"/>
          <p14:tracePt t="58110" x="5397500" y="2371725"/>
          <p14:tracePt t="58114" x="5405438" y="2371725"/>
          <p14:tracePt t="58130" x="5414963" y="2371725"/>
          <p14:tracePt t="58138" x="5434013" y="2371725"/>
          <p14:tracePt t="58146" x="5451475" y="2371725"/>
          <p14:tracePt t="58154" x="5470525" y="2371725"/>
          <p14:tracePt t="58162" x="5478463" y="2371725"/>
          <p14:tracePt t="58169" x="5487988" y="2371725"/>
          <p14:tracePt t="58179" x="5497513" y="2371725"/>
          <p14:tracePt t="58187" x="5514975" y="2362200"/>
          <p14:tracePt t="58195" x="5534025" y="2362200"/>
          <p14:tracePt t="58202" x="5551488" y="2352675"/>
          <p14:tracePt t="58210" x="5561013" y="2352675"/>
          <p14:tracePt t="58219" x="5580063" y="2343150"/>
          <p14:tracePt t="58227" x="5588000" y="2335213"/>
          <p14:tracePt t="58235" x="5607050" y="2325688"/>
          <p14:tracePt t="58242" x="5634038" y="2316163"/>
          <p14:tracePt t="58250" x="5653088" y="2306638"/>
          <p14:tracePt t="58259" x="5670550" y="2298700"/>
          <p14:tracePt t="58265" x="5680075" y="2289175"/>
          <p14:tracePt t="58275" x="5688013" y="2289175"/>
          <p14:tracePt t="58282" x="5716588" y="2289175"/>
          <p14:tracePt t="58291" x="5716588" y="2279650"/>
          <p14:tracePt t="58298" x="5724525" y="2279650"/>
          <p14:tracePt t="58307" x="5734050" y="2279650"/>
          <p14:tracePt t="58314" x="5753100" y="2279650"/>
          <p14:tracePt t="58330" x="5761038" y="2279650"/>
          <p14:tracePt t="58339" x="5770563" y="2279650"/>
          <p14:tracePt t="58372" x="5789613" y="2279650"/>
          <p14:tracePt t="58387" x="5797550" y="2279650"/>
          <p14:tracePt t="58410" x="5807075" y="2279650"/>
          <p14:tracePt t="58474" x="5816600" y="2279650"/>
          <p14:tracePt t="58523" x="5816600" y="2289175"/>
          <p14:tracePt t="58972" x="5789613" y="2298700"/>
          <p14:tracePt t="58983" x="5734050" y="2335213"/>
          <p14:tracePt t="58986" x="5688013" y="2343150"/>
          <p14:tracePt t="58993" x="5616575" y="2362200"/>
          <p14:tracePt t="59002" x="5534025" y="2389188"/>
          <p14:tracePt t="59010" x="5451475" y="2416175"/>
          <p14:tracePt t="59018" x="5360988" y="2425700"/>
          <p14:tracePt t="59026" x="5224463" y="2471738"/>
          <p14:tracePt t="59034" x="5132388" y="2481263"/>
          <p14:tracePt t="59045" x="4986338" y="2498725"/>
          <p14:tracePt t="59050" x="4859338" y="2517775"/>
          <p14:tracePt t="59059" x="4695825" y="2517775"/>
          <p14:tracePt t="59066" x="4530725" y="2517775"/>
          <p14:tracePt t="59075" x="4348163" y="2544763"/>
          <p14:tracePt t="59084" x="4202113" y="2544763"/>
          <p14:tracePt t="59094" x="4038600" y="2544763"/>
          <p14:tracePt t="59097" x="3875088" y="2544763"/>
          <p14:tracePt t="59108" x="3709988" y="2544763"/>
          <p14:tracePt t="59114" x="3546475" y="2544763"/>
          <p14:tracePt t="59126" x="3409950" y="2544763"/>
          <p14:tracePt t="59132" x="3300413" y="2544763"/>
          <p14:tracePt t="59140" x="3171825" y="2544763"/>
          <p14:tracePt t="59146" x="3090863" y="2544763"/>
          <p14:tracePt t="59154" x="3035300" y="2544763"/>
          <p14:tracePt t="59162" x="2962275" y="2554288"/>
          <p14:tracePt t="59170" x="2917825" y="2554288"/>
          <p14:tracePt t="59178" x="2889250" y="2562225"/>
          <p14:tracePt t="59187" x="2871788" y="2562225"/>
          <p14:tracePt t="59194" x="2844800" y="2562225"/>
          <p14:tracePt t="59202" x="2835275" y="2562225"/>
          <p14:tracePt t="59210" x="2825750" y="2562225"/>
          <p14:tracePt t="59218" x="2808288" y="2562225"/>
          <p14:tracePt t="59242" x="2798763" y="2562225"/>
          <p14:tracePt t="59250" x="2781300" y="2562225"/>
          <p14:tracePt t="59258" x="2762250" y="2535238"/>
          <p14:tracePt t="59266" x="2752725" y="2535238"/>
          <p14:tracePt t="59274" x="2744788" y="2525713"/>
          <p14:tracePt t="59290" x="2735263" y="2508250"/>
          <p14:tracePt t="59298" x="2725738" y="2498725"/>
          <p14:tracePt t="59354" x="2716213" y="2498725"/>
          <p14:tracePt t="59394" x="2708275" y="2498725"/>
          <p14:tracePt t="59410" x="2698750" y="2498725"/>
          <p14:tracePt t="59420" x="2679700" y="2498725"/>
          <p14:tracePt t="59426" x="2635250" y="2498725"/>
          <p14:tracePt t="59435" x="2616200" y="2498725"/>
          <p14:tracePt t="59443" x="2562225" y="2498725"/>
          <p14:tracePt t="59450" x="2516188" y="2508250"/>
          <p14:tracePt t="59458" x="2462213" y="2525713"/>
          <p14:tracePt t="59466" x="2406650" y="2525713"/>
          <p14:tracePt t="59474" x="2360613" y="2525713"/>
          <p14:tracePt t="59483" x="2306638" y="2525713"/>
          <p14:tracePt t="59489" x="2233613" y="2525713"/>
          <p14:tracePt t="59498" x="2179638" y="2525713"/>
          <p14:tracePt t="59507" x="2106613" y="2525713"/>
          <p14:tracePt t="59514" x="2014538" y="2525713"/>
          <p14:tracePt t="59522" x="1924050" y="2525713"/>
          <p14:tracePt t="59530" x="1851025" y="2525713"/>
          <p14:tracePt t="59538" x="1787525" y="2525713"/>
          <p14:tracePt t="59546" x="1731963" y="2525713"/>
          <p14:tracePt t="59554" x="1695450" y="2525713"/>
          <p14:tracePt t="59562" x="1677988" y="2525713"/>
          <p14:tracePt t="59570" x="1649413" y="2525713"/>
          <p14:tracePt t="59578" x="1622425" y="2525713"/>
          <p14:tracePt t="59586" x="1612900" y="2525713"/>
          <p14:tracePt t="59594" x="1604963" y="2525713"/>
          <p14:tracePt t="59602" x="1595438" y="2525713"/>
          <p14:tracePt t="59610" x="1585913" y="2525713"/>
          <p14:tracePt t="59618" x="1568450" y="2525713"/>
          <p14:tracePt t="59634" x="1558925" y="2525713"/>
          <p14:tracePt t="59651" x="1541463" y="2525713"/>
          <p14:tracePt t="59690" x="1541463" y="2544763"/>
          <p14:tracePt t="59701" x="1531938" y="2554288"/>
          <p14:tracePt t="59715" x="1522413" y="2562225"/>
          <p14:tracePt t="59916" x="1512888" y="2571750"/>
          <p14:tracePt t="59946" x="1485900" y="2571750"/>
          <p14:tracePt t="59954" x="1468438" y="2571750"/>
          <p14:tracePt t="59962" x="1439863" y="2581275"/>
          <p14:tracePt t="59970" x="1422400" y="2581275"/>
          <p14:tracePt t="59978" x="1385888" y="2581275"/>
          <p14:tracePt t="59986" x="1366838" y="2581275"/>
          <p14:tracePt t="59994" x="1330325" y="2581275"/>
          <p14:tracePt t="60002" x="1312863" y="2581275"/>
          <p14:tracePt t="60010" x="1303338" y="2581275"/>
          <p14:tracePt t="60018" x="1293813" y="2581275"/>
          <p14:tracePt t="60026" x="1285875" y="2581275"/>
          <p14:tracePt t="60124" x="1276350" y="2581275"/>
          <p14:tracePt t="60174" x="1266825" y="2589213"/>
          <p14:tracePt t="60402" x="1266825" y="2598738"/>
          <p14:tracePt t="60514" x="1266825" y="2608263"/>
          <p14:tracePt t="60530" x="1276350" y="2617788"/>
          <p14:tracePt t="60538" x="1293813" y="2635250"/>
          <p14:tracePt t="60546" x="1303338" y="2635250"/>
          <p14:tracePt t="60554" x="1330325" y="2635250"/>
          <p14:tracePt t="60562" x="1366838" y="2635250"/>
          <p14:tracePt t="60570" x="1422400" y="2635250"/>
          <p14:tracePt t="60578" x="1458913" y="2635250"/>
          <p14:tracePt t="60586" x="1504950" y="2635250"/>
          <p14:tracePt t="60594" x="1558925" y="2635250"/>
          <p14:tracePt t="60602" x="1612900" y="2635250"/>
          <p14:tracePt t="60609" x="1658938" y="2635250"/>
          <p14:tracePt t="60619" x="1695450" y="2635250"/>
          <p14:tracePt t="60627" x="1741488" y="2635250"/>
          <p14:tracePt t="60634" x="1768475" y="2635250"/>
          <p14:tracePt t="60643" x="1804988" y="2635250"/>
          <p14:tracePt t="60650" x="1851025" y="2644775"/>
          <p14:tracePt t="60659" x="1895475" y="2654300"/>
          <p14:tracePt t="60666" x="1924050" y="2654300"/>
          <p14:tracePt t="60674" x="1960563" y="2654300"/>
          <p14:tracePt t="60682" x="1987550" y="2654300"/>
          <p14:tracePt t="60691" x="2024063" y="2662238"/>
          <p14:tracePt t="60698" x="2060575" y="2662238"/>
          <p14:tracePt t="60707" x="2106613" y="2662238"/>
          <p14:tracePt t="60714" x="2160588" y="2662238"/>
          <p14:tracePt t="60723" x="2197100" y="2662238"/>
          <p14:tracePt t="60732" x="2224088" y="2662238"/>
          <p14:tracePt t="60738" x="2279650" y="2662238"/>
          <p14:tracePt t="60746" x="2324100" y="2662238"/>
          <p14:tracePt t="60754" x="2352675" y="2662238"/>
          <p14:tracePt t="60762" x="2379663" y="2662238"/>
          <p14:tracePt t="60770" x="2425700" y="2662238"/>
          <p14:tracePt t="60778" x="2452688" y="2662238"/>
          <p14:tracePt t="60786" x="2470150" y="2662238"/>
          <p14:tracePt t="60795" x="2498725" y="2662238"/>
          <p14:tracePt t="60802" x="2525713" y="2662238"/>
          <p14:tracePt t="60810" x="2552700" y="2662238"/>
          <p14:tracePt t="60819" x="2570163" y="2662238"/>
          <p14:tracePt t="60828" x="2606675" y="2662238"/>
          <p14:tracePt t="60836" x="2616200" y="2662238"/>
          <p14:tracePt t="60843" x="2625725" y="2662238"/>
          <p14:tracePt t="60851" x="2643188" y="2662238"/>
          <p14:tracePt t="60860" x="2662238" y="2662238"/>
          <p14:tracePt t="60867" x="2689225" y="2662238"/>
          <p14:tracePt t="60875" x="2698750" y="2662238"/>
          <p14:tracePt t="60893" x="2744788" y="2662238"/>
          <p14:tracePt t="60900" x="2752725" y="2662238"/>
          <p14:tracePt t="60910" x="2781300" y="2662238"/>
          <p14:tracePt t="60915" x="2789238" y="2662238"/>
          <p14:tracePt t="60946" x="2798763" y="2662238"/>
          <p14:tracePt t="60954" x="2808288" y="2662238"/>
          <p14:tracePt t="61142" x="2817813" y="2662238"/>
          <p14:tracePt t="61146" x="2825750" y="2662238"/>
          <p14:tracePt t="61162" x="2835275" y="2662238"/>
          <p14:tracePt t="61169" x="2852738" y="2662238"/>
          <p14:tracePt t="61186" x="2862263" y="2662238"/>
          <p14:tracePt t="61194" x="2871788" y="2662238"/>
          <p14:tracePt t="61202" x="2889250" y="2662238"/>
          <p14:tracePt t="61210" x="2898775" y="2662238"/>
          <p14:tracePt t="61218" x="2908300" y="2662238"/>
          <p14:tracePt t="61242" x="2925763" y="2662238"/>
          <p14:tracePt t="61258" x="2944813" y="2671763"/>
          <p14:tracePt t="61274" x="2954338" y="2681288"/>
          <p14:tracePt t="61290" x="2971800" y="2681288"/>
          <p14:tracePt t="61298" x="2990850" y="2681288"/>
          <p14:tracePt t="61307" x="3017838" y="2681288"/>
          <p14:tracePt t="61314" x="3044825" y="2681288"/>
          <p14:tracePt t="61324" x="3090863" y="2681288"/>
          <p14:tracePt t="61330" x="3144838" y="2681288"/>
          <p14:tracePt t="61338" x="3200400" y="2681288"/>
          <p14:tracePt t="61346" x="3263900" y="2671763"/>
          <p14:tracePt t="61356" x="3300413" y="2671763"/>
          <p14:tracePt t="61362" x="3354388" y="2654300"/>
          <p14:tracePt t="61370" x="3373438" y="2654300"/>
          <p14:tracePt t="61378" x="3419475" y="2654300"/>
          <p14:tracePt t="61387" x="3455988" y="2654300"/>
          <p14:tracePt t="61394" x="3473450" y="2654300"/>
          <p14:tracePt t="61402" x="3500438" y="2654300"/>
          <p14:tracePt t="61410" x="3519488" y="2654300"/>
          <p14:tracePt t="61419" x="3536950" y="2654300"/>
          <p14:tracePt t="61426" x="3556000" y="2654300"/>
          <p14:tracePt t="61450" x="3563938" y="2654300"/>
          <p14:tracePt t="61466" x="3582988" y="2654300"/>
          <p14:tracePt t="61482" x="3592513" y="2662238"/>
          <p14:tracePt t="61514" x="3600450" y="2671763"/>
          <p14:tracePt t="61586" x="3619500" y="2671763"/>
          <p14:tracePt t="61594" x="3629025" y="2671763"/>
          <p14:tracePt t="61602" x="3636963" y="2671763"/>
          <p14:tracePt t="61610" x="3665538" y="2671763"/>
          <p14:tracePt t="61618" x="3673475" y="2671763"/>
          <p14:tracePt t="61626" x="3692525" y="2671763"/>
          <p14:tracePt t="61634" x="3729038" y="2671763"/>
          <p14:tracePt t="61642" x="3756025" y="2671763"/>
          <p14:tracePt t="61650" x="3792538" y="2681288"/>
          <p14:tracePt t="61658" x="3846513" y="2690813"/>
          <p14:tracePt t="61666" x="3875088" y="2690813"/>
          <p14:tracePt t="61674" x="3929063" y="2690813"/>
          <p14:tracePt t="61682" x="3984625" y="2708275"/>
          <p14:tracePt t="61692" x="4048125" y="2708275"/>
          <p14:tracePt t="61698" x="4121150" y="2708275"/>
          <p14:tracePt t="61707" x="4175125" y="2708275"/>
          <p14:tracePt t="61714" x="4248150" y="2708275"/>
          <p14:tracePt t="61723" x="4294188" y="2708275"/>
          <p14:tracePt t="61733" x="4357688" y="2708275"/>
          <p14:tracePt t="61738" x="4403725" y="2708275"/>
          <p14:tracePt t="61749" x="4440238" y="2708275"/>
          <p14:tracePt t="61757" x="4484688" y="2708275"/>
          <p14:tracePt t="61766" x="4513263" y="2690813"/>
          <p14:tracePt t="61770" x="4530725" y="2681288"/>
          <p14:tracePt t="61780" x="4540250" y="2681288"/>
          <p14:tracePt t="61787" x="4549775" y="2681288"/>
          <p14:tracePt t="61803" x="4557713" y="2681288"/>
          <p14:tracePt t="62048" x="4567238" y="2681288"/>
          <p14:tracePt t="62058" x="4576763" y="2681288"/>
          <p14:tracePt t="62066" x="4586288" y="2681288"/>
          <p14:tracePt t="62074" x="4613275" y="2681288"/>
          <p14:tracePt t="62082" x="4659313" y="2662238"/>
          <p14:tracePt t="62091" x="4722813" y="2625725"/>
          <p14:tracePt t="62098" x="4759325" y="2617788"/>
          <p14:tracePt t="62106" x="4822825" y="2608263"/>
          <p14:tracePt t="62114" x="4859338" y="2598738"/>
          <p14:tracePt t="62123" x="4922838" y="2571750"/>
          <p14:tracePt t="62130" x="4968875" y="2562225"/>
          <p14:tracePt t="62138" x="4986338" y="2562225"/>
          <p14:tracePt t="62146" x="5022850" y="2562225"/>
          <p14:tracePt t="62154" x="5032375" y="2562225"/>
          <p14:tracePt t="62162" x="5049838" y="2562225"/>
          <p14:tracePt t="62169" x="5059363" y="2562225"/>
          <p14:tracePt t="62268" x="5068888" y="2562225"/>
          <p14:tracePt t="62284" x="5068888" y="2571750"/>
          <p14:tracePt t="62295" x="5059363" y="2581275"/>
          <p14:tracePt t="62297" x="5059363" y="2589213"/>
          <p14:tracePt t="62311" x="5059363" y="2598738"/>
          <p14:tracePt t="62313" x="5049838" y="2608263"/>
          <p14:tracePt t="62419" x="5049838" y="2617788"/>
          <p14:tracePt t="62426" x="5049838" y="2625725"/>
          <p14:tracePt t="62434" x="5049838" y="2635250"/>
          <p14:tracePt t="62442" x="5049838" y="2654300"/>
          <p14:tracePt t="62450" x="5059363" y="2662238"/>
          <p14:tracePt t="62466" x="5059363" y="2671763"/>
          <p14:tracePt t="62490" x="5059363" y="2681288"/>
          <p14:tracePt t="62523" x="5059363" y="2690813"/>
          <p14:tracePt t="62539" x="5068888" y="2690813"/>
          <p14:tracePt t="62570" x="5078413" y="2698750"/>
          <p14:tracePt t="62578" x="5078413" y="2708275"/>
          <p14:tracePt t="62586" x="5078413" y="2717800"/>
          <p14:tracePt t="62604" x="5078413" y="2727325"/>
          <p14:tracePt t="62636" x="5095875" y="2735263"/>
          <p14:tracePt t="62651" x="5105400" y="2735263"/>
          <p14:tracePt t="62670" x="5114925" y="2735263"/>
          <p14:tracePt t="62674" x="5141913" y="2744788"/>
          <p14:tracePt t="62690" x="5151438" y="2744788"/>
          <p14:tracePt t="62698" x="5159375" y="2744788"/>
          <p14:tracePt t="62715" x="5168900" y="2744788"/>
          <p14:tracePt t="62731" x="5178425" y="2744788"/>
          <p14:tracePt t="62746" x="5187950" y="2744788"/>
          <p14:tracePt t="62754" x="5195888" y="2744788"/>
          <p14:tracePt t="62763" x="5224463" y="2744788"/>
          <p14:tracePt t="62770" x="5232400" y="2744788"/>
          <p14:tracePt t="62778" x="5260975" y="2744788"/>
          <p14:tracePt t="62786" x="5278438" y="2744788"/>
          <p14:tracePt t="62795" x="5314950" y="2744788"/>
          <p14:tracePt t="62802" x="5334000" y="2744788"/>
          <p14:tracePt t="62810" x="5360988" y="2744788"/>
          <p14:tracePt t="62818" x="5378450" y="2744788"/>
          <p14:tracePt t="62826" x="5397500" y="2744788"/>
          <p14:tracePt t="62834" x="5405438" y="2744788"/>
          <p14:tracePt t="62842" x="5434013" y="2744788"/>
          <p14:tracePt t="62850" x="5461000" y="2717800"/>
          <p14:tracePt t="62866" x="5487988" y="2717800"/>
          <p14:tracePt t="62874" x="5507038" y="2717800"/>
          <p14:tracePt t="62891" x="5543550" y="2717800"/>
          <p14:tracePt t="62898" x="5561013" y="2717800"/>
          <p14:tracePt t="62907" x="5588000" y="2717800"/>
          <p14:tracePt t="62914" x="5607050" y="2717800"/>
          <p14:tracePt t="62922" x="5643563" y="2717800"/>
          <p14:tracePt t="62940" x="5653088" y="2717800"/>
          <p14:tracePt t="62948" x="5670550" y="2717800"/>
          <p14:tracePt t="62956" x="5697538" y="2727325"/>
          <p14:tracePt t="62979" x="5724525" y="2727325"/>
          <p14:tracePt t="62986" x="5734050" y="2727325"/>
          <p14:tracePt t="62994" x="5761038" y="2727325"/>
          <p14:tracePt t="63002" x="5770563" y="2735263"/>
          <p14:tracePt t="63010" x="5780088" y="2735263"/>
          <p14:tracePt t="63018" x="5807075" y="2735263"/>
          <p14:tracePt t="63034" x="5816600" y="2735263"/>
          <p14:tracePt t="63043" x="5826125" y="2735263"/>
          <p14:tracePt t="63050" x="5843588" y="2735263"/>
          <p14:tracePt t="63060" x="5862638" y="2735263"/>
          <p14:tracePt t="63066" x="5870575" y="2735263"/>
          <p14:tracePt t="63074" x="5889625" y="2735263"/>
          <p14:tracePt t="63090" x="5899150" y="2735263"/>
          <p14:tracePt t="63098" x="5907088" y="2735263"/>
          <p14:tracePt t="63106" x="5926138" y="2735263"/>
          <p14:tracePt t="63115" x="5935663" y="2735263"/>
          <p14:tracePt t="63126" x="5943600" y="2735263"/>
          <p14:tracePt t="63132" x="5972175" y="2735263"/>
          <p14:tracePt t="63146" x="6007100" y="2735263"/>
          <p14:tracePt t="63154" x="6026150" y="2735263"/>
          <p14:tracePt t="63162" x="6053138" y="2735263"/>
          <p14:tracePt t="63170" x="6072188" y="2735263"/>
          <p14:tracePt t="63178" x="6108700" y="2735263"/>
          <p14:tracePt t="63186" x="6116638" y="2735263"/>
          <p14:tracePt t="63194" x="6126163" y="2735263"/>
          <p14:tracePt t="63203" x="6153150" y="2735263"/>
          <p14:tracePt t="63210" x="6189663" y="2763838"/>
          <p14:tracePt t="63226" x="6208713" y="2763838"/>
          <p14:tracePt t="63235" x="6218238" y="2763838"/>
          <p14:tracePt t="63243" x="6235700" y="2763838"/>
          <p14:tracePt t="63251" x="6254750" y="2763838"/>
          <p14:tracePt t="63260" x="6262688" y="2763838"/>
          <p14:tracePt t="63266" x="6272213" y="2763838"/>
          <p14:tracePt t="63274" x="6281738" y="2763838"/>
          <p14:tracePt t="63290" x="6291263" y="2763838"/>
          <p14:tracePt t="63314" x="6299200" y="2763838"/>
          <p14:tracePt t="63331" x="6308725" y="2763838"/>
          <p14:tracePt t="63354" x="6318250" y="2763838"/>
          <p14:tracePt t="63387" x="6326188" y="2763838"/>
          <p14:tracePt t="63442" x="6335713" y="2763838"/>
          <p14:tracePt t="63458" x="6345238" y="2763838"/>
          <p14:tracePt t="63508" x="6354763" y="2763838"/>
          <p14:tracePt t="63546" x="6362700" y="2763838"/>
          <p14:tracePt t="63554" x="6381750" y="2763838"/>
          <p14:tracePt t="63570" x="6408738" y="2754313"/>
          <p14:tracePt t="63578" x="6418263" y="2754313"/>
          <p14:tracePt t="63586" x="6445250" y="2754313"/>
          <p14:tracePt t="63594" x="6454775" y="2754313"/>
          <p14:tracePt t="63604" x="6491288" y="2744788"/>
          <p14:tracePt t="63610" x="6545263" y="2744788"/>
          <p14:tracePt t="63618" x="6600825" y="2735263"/>
          <p14:tracePt t="63626" x="6691313" y="2735263"/>
          <p14:tracePt t="63634" x="6800850" y="2735263"/>
          <p14:tracePt t="63642" x="6900863" y="2735263"/>
          <p14:tracePt t="63650" x="7029450" y="2708275"/>
          <p14:tracePt t="63658" x="7119938" y="2690813"/>
          <p14:tracePt t="63666" x="7219950" y="2681288"/>
          <p14:tracePt t="63674" x="7292975" y="2671763"/>
          <p14:tracePt t="63687" x="7366000" y="2671763"/>
          <p14:tracePt t="63690" x="7412038" y="2644775"/>
          <p14:tracePt t="63698" x="7439025" y="2644775"/>
          <p14:tracePt t="63707" x="7458075" y="2635250"/>
          <p14:tracePt t="63714" x="7466013" y="2635250"/>
          <p14:tracePt t="63723" x="7475538" y="2635250"/>
          <p14:tracePt t="63731" x="7485063" y="2625725"/>
          <p14:tracePt t="63738" x="7494588" y="2625725"/>
          <p14:tracePt t="63762" x="7502525" y="2625725"/>
          <p14:tracePt t="63786" x="7521575" y="2617788"/>
          <p14:tracePt t="63794" x="7531100" y="2617788"/>
          <p14:tracePt t="63802" x="7539038" y="2617788"/>
          <p14:tracePt t="63810" x="7548563" y="2617788"/>
          <p14:tracePt t="63826" x="7558088" y="2617788"/>
          <p14:tracePt t="63834" x="7585075" y="2617788"/>
          <p14:tracePt t="63851" x="7594600" y="2617788"/>
          <p14:tracePt t="63858" x="7612063" y="2617788"/>
          <p14:tracePt t="63868" x="7621588" y="2617788"/>
          <p14:tracePt t="63895" x="7639050" y="2617788"/>
          <p14:tracePt t="63900" x="7658100" y="2617788"/>
          <p14:tracePt t="63919" x="7667625" y="2608263"/>
          <p14:tracePt t="63924" x="7675563" y="2608263"/>
          <p14:tracePt t="63966" x="7694613" y="2608263"/>
          <p14:tracePt t="64010" x="7704138" y="2608263"/>
          <p14:tracePt t="64099" x="7712075" y="2608263"/>
          <p14:tracePt t="64124" x="7721600" y="2608263"/>
          <p14:tracePt t="64132" x="7731125" y="2608263"/>
          <p14:tracePt t="64148" x="7740650" y="2608263"/>
          <p14:tracePt t="64164" x="7748588" y="2608263"/>
          <p14:tracePt t="64178" x="7758113" y="2608263"/>
          <p14:tracePt t="64186" x="7767638" y="2608263"/>
          <p14:tracePt t="64210" x="7777163" y="2617788"/>
          <p14:tracePt t="64226" x="7794625" y="2635250"/>
          <p14:tracePt t="64250" x="7813675" y="2644775"/>
          <p14:tracePt t="64258" x="7821613" y="2654300"/>
          <p14:tracePt t="64274" x="7831138" y="2662238"/>
          <p14:tracePt t="64387" x="7840663" y="2662238"/>
          <p14:tracePt t="64588" x="7858125" y="2662238"/>
          <p14:tracePt t="64610" x="7867650" y="2662238"/>
          <p14:tracePt t="64618" x="7877175" y="2662238"/>
          <p14:tracePt t="64626" x="7894638" y="2662238"/>
          <p14:tracePt t="64634" x="7921625" y="2644775"/>
          <p14:tracePt t="64642" x="7940675" y="2635250"/>
          <p14:tracePt t="64650" x="7958138" y="2625725"/>
          <p14:tracePt t="64658" x="8004175" y="2608263"/>
          <p14:tracePt t="64666" x="8031163" y="2589213"/>
          <p14:tracePt t="64674" x="8050213" y="2581275"/>
          <p14:tracePt t="64682" x="8086725" y="2571750"/>
          <p14:tracePt t="64692" x="8113713" y="2562225"/>
          <p14:tracePt t="64698" x="8140700" y="2562225"/>
          <p14:tracePt t="64706" x="8177213" y="2544763"/>
          <p14:tracePt t="64714" x="8196263" y="2544763"/>
          <p14:tracePt t="64724" x="8223250" y="2535238"/>
          <p14:tracePt t="64738" x="8240713" y="2535238"/>
          <p14:tracePt t="64746" x="8250238" y="2535238"/>
          <p14:tracePt t="64754" x="8259763" y="2535238"/>
          <p14:tracePt t="64770" x="8277225" y="2535238"/>
          <p14:tracePt t="64786" x="8286750" y="2535238"/>
          <p14:tracePt t="64794" x="8296275" y="2525713"/>
          <p14:tracePt t="65156" x="8305800" y="2525713"/>
          <p14:tracePt t="65173" x="8305800" y="2535238"/>
          <p14:tracePt t="65186" x="8296275" y="2544763"/>
          <p14:tracePt t="65202" x="8286750" y="2554288"/>
          <p14:tracePt t="65218" x="8269288" y="2571750"/>
          <p14:tracePt t="65226" x="8259763" y="2571750"/>
          <p14:tracePt t="65234" x="8240713" y="2571750"/>
          <p14:tracePt t="65242" x="8177213" y="2581275"/>
          <p14:tracePt t="65251" x="8086725" y="2581275"/>
          <p14:tracePt t="65259" x="8013700" y="2581275"/>
          <p14:tracePt t="65267" x="7921625" y="2581275"/>
          <p14:tracePt t="65276" x="7794625" y="2581275"/>
          <p14:tracePt t="65283" x="7648575" y="2581275"/>
          <p14:tracePt t="65291" x="7521575" y="2581275"/>
          <p14:tracePt t="65298" x="7392988" y="2581275"/>
          <p14:tracePt t="65306" x="7283450" y="2581275"/>
          <p14:tracePt t="65314" x="7138988" y="2598738"/>
          <p14:tracePt t="65324" x="7029450" y="2598738"/>
          <p14:tracePt t="65330" x="6864350" y="2644775"/>
          <p14:tracePt t="65338" x="6700838" y="2654300"/>
          <p14:tracePt t="65346" x="6399213" y="2735263"/>
          <p14:tracePt t="65357" x="6208713" y="2744788"/>
          <p14:tracePt t="65362" x="5916613" y="2781300"/>
          <p14:tracePt t="65371" x="5707063" y="2817813"/>
          <p14:tracePt t="65378" x="5524500" y="2827338"/>
          <p14:tracePt t="65387" x="5324475" y="2844800"/>
          <p14:tracePt t="65394" x="5168900" y="2844800"/>
          <p14:tracePt t="65402" x="4995863" y="2863850"/>
          <p14:tracePt t="65410" x="4859338" y="2863850"/>
          <p14:tracePt t="65420" x="4730750" y="2863850"/>
          <p14:tracePt t="65426" x="4622800" y="2863850"/>
          <p14:tracePt t="65435" x="4503738" y="2863850"/>
          <p14:tracePt t="65442" x="4413250" y="2863850"/>
          <p14:tracePt t="65450" x="4321175" y="2863850"/>
          <p14:tracePt t="65459" x="4267200" y="2863850"/>
          <p14:tracePt t="65466" x="4211638" y="2863850"/>
          <p14:tracePt t="65474" x="4165600" y="2863850"/>
          <p14:tracePt t="65482" x="4129088" y="2863850"/>
          <p14:tracePt t="65490" x="4102100" y="2863850"/>
          <p14:tracePt t="65498" x="4057650" y="2863850"/>
          <p14:tracePt t="65505" x="4029075" y="2863850"/>
          <p14:tracePt t="65514" x="4002088" y="2863850"/>
          <p14:tracePt t="65523" x="3956050" y="2863850"/>
          <p14:tracePt t="65530" x="3929063" y="2863850"/>
          <p14:tracePt t="65538" x="3902075" y="2863850"/>
          <p14:tracePt t="65546" x="3856038" y="2863850"/>
          <p14:tracePt t="65554" x="3810000" y="2863850"/>
          <p14:tracePt t="65562" x="3765550" y="2881313"/>
          <p14:tracePt t="65570" x="3702050" y="2890838"/>
          <p14:tracePt t="65578" x="3629025" y="2909888"/>
          <p14:tracePt t="65586" x="3563938" y="2917825"/>
          <p14:tracePt t="65594" x="3482975" y="2963863"/>
          <p14:tracePt t="65602" x="3390900" y="2973388"/>
          <p14:tracePt t="65609" x="3346450" y="2982913"/>
          <p14:tracePt t="65619" x="3273425" y="2982913"/>
          <p14:tracePt t="65628" x="3208338" y="3009900"/>
          <p14:tracePt t="65637" x="3154363" y="3009900"/>
          <p14:tracePt t="65642" x="3100388" y="3009900"/>
          <p14:tracePt t="65650" x="3044825" y="3009900"/>
          <p14:tracePt t="65658" x="2971800" y="3009900"/>
          <p14:tracePt t="65666" x="2917825" y="3009900"/>
          <p14:tracePt t="65674" x="2835275" y="3009900"/>
          <p14:tracePt t="65682" x="2781300" y="3009900"/>
          <p14:tracePt t="65690" x="2708275" y="3009900"/>
          <p14:tracePt t="65698" x="2643188" y="2990850"/>
          <p14:tracePt t="65709" x="2589213" y="2990850"/>
          <p14:tracePt t="65716" x="2498725" y="2982913"/>
          <p14:tracePt t="65726" x="2416175" y="2954338"/>
          <p14:tracePt t="65731" x="2360613" y="2954338"/>
          <p14:tracePt t="65738" x="2316163" y="2954338"/>
          <p14:tracePt t="65746" x="2287588" y="2954338"/>
          <p14:tracePt t="65754" x="2260600" y="2954338"/>
          <p14:tracePt t="65764" x="2251075" y="2954338"/>
          <p14:tracePt t="65770" x="2233613" y="2954338"/>
          <p14:tracePt t="65778" x="2214563" y="2954338"/>
          <p14:tracePt t="65794" x="2206625" y="2954338"/>
          <p14:tracePt t="65802" x="2187575" y="2954338"/>
          <p14:tracePt t="65810" x="2170113" y="2954338"/>
          <p14:tracePt t="65818" x="2160588" y="2954338"/>
          <p14:tracePt t="65826" x="2143125" y="2963863"/>
          <p14:tracePt t="65834" x="2124075" y="2963863"/>
          <p14:tracePt t="65842" x="2114550" y="2963863"/>
          <p14:tracePt t="65850" x="2106613" y="2982913"/>
          <p14:tracePt t="65858" x="2097088" y="2982913"/>
          <p14:tracePt t="65866" x="2087563" y="2982913"/>
          <p14:tracePt t="65874" x="2078038" y="2990850"/>
          <p14:tracePt t="65898" x="2060575" y="2990850"/>
          <p14:tracePt t="65915" x="2051050" y="2990850"/>
          <p14:tracePt t="65930" x="2041525" y="2990850"/>
          <p14:tracePt t="65939" x="2005013" y="2990850"/>
          <p14:tracePt t="65946" x="1987550" y="2990850"/>
          <p14:tracePt t="65954" x="1968500" y="2990850"/>
          <p14:tracePt t="65962" x="1941513" y="2990850"/>
          <p14:tracePt t="65970" x="1914525" y="2990850"/>
          <p14:tracePt t="65978" x="1905000" y="2982913"/>
          <p14:tracePt t="65986" x="1878013" y="2973388"/>
          <p14:tracePt t="65994" x="1868488" y="2973388"/>
          <p14:tracePt t="66002" x="1851025" y="2963863"/>
          <p14:tracePt t="66268" x="1824038" y="2954338"/>
          <p14:tracePt t="66276" x="1824038" y="2946400"/>
          <p14:tracePt t="66298" x="1814513" y="2936875"/>
          <p14:tracePt t="66346" x="1814513" y="2917825"/>
          <p14:tracePt t="66394" x="1814513" y="2909888"/>
          <p14:tracePt t="66442" x="1824038" y="2890838"/>
          <p14:tracePt t="66466" x="1831975" y="2873375"/>
          <p14:tracePt t="66490" x="1831975" y="2863850"/>
          <p14:tracePt t="66498" x="1841500" y="2854325"/>
          <p14:tracePt t="66522" x="1841500" y="2844800"/>
          <p14:tracePt t="66530" x="1851025" y="2836863"/>
          <p14:tracePt t="66546" x="1860550" y="2836863"/>
          <p14:tracePt t="66594" x="1860550" y="2827338"/>
          <p14:tracePt t="66610" x="1860550" y="2817813"/>
          <p14:tracePt t="66660" x="1868488" y="2808288"/>
          <p14:tracePt t="66674" x="1868488" y="2790825"/>
          <p14:tracePt t="66685" x="1878013" y="2781300"/>
          <p14:tracePt t="66715" x="1887538" y="2781300"/>
          <p14:tracePt t="66826" x="1895475" y="2781300"/>
          <p14:tracePt t="66850" x="1887538" y="2790825"/>
          <p14:tracePt t="66859" x="1878013" y="2800350"/>
          <p14:tracePt t="66866" x="1851025" y="2808288"/>
          <p14:tracePt t="66874" x="1851025" y="2817813"/>
          <p14:tracePt t="66882" x="1831975" y="2836863"/>
          <p14:tracePt t="66892" x="1814513" y="2836863"/>
          <p14:tracePt t="66897" x="1804988" y="2844800"/>
          <p14:tracePt t="66907" x="1787525" y="2844800"/>
          <p14:tracePt t="66914" x="1778000" y="2844800"/>
          <p14:tracePt t="66923" x="1768475" y="2844800"/>
          <p14:tracePt t="66930" x="1758950" y="2844800"/>
          <p14:tracePt t="66942" x="1751013" y="2844800"/>
          <p14:tracePt t="66948" x="1741488" y="2844800"/>
          <p14:tracePt t="66968" x="1722438" y="2844800"/>
          <p14:tracePt t="66969" x="1704975" y="2817813"/>
          <p14:tracePt t="66978" x="1685925" y="2800350"/>
          <p14:tracePt t="66987" x="1677988" y="2790825"/>
          <p14:tracePt t="66994" x="1668463" y="2790825"/>
          <p14:tracePt t="67002" x="1649413" y="2771775"/>
          <p14:tracePt t="67010" x="1641475" y="2763838"/>
          <p14:tracePt t="67026" x="1631950" y="2744788"/>
          <p14:tracePt t="67046" x="1622425" y="2735263"/>
          <p14:tracePt t="67050" x="1604963" y="2717800"/>
          <p14:tracePt t="67066" x="1604963" y="2708275"/>
          <p14:tracePt t="67074" x="1604963" y="2698750"/>
          <p14:tracePt t="67100" x="1595438" y="2690813"/>
          <p14:tracePt t="67112" x="1595438" y="2681288"/>
          <p14:tracePt t="67123" x="1595438" y="2662238"/>
          <p14:tracePt t="67130" x="1595438" y="2654300"/>
          <p14:tracePt t="67138" x="1595438" y="2644775"/>
          <p14:tracePt t="67146" x="1585913" y="2635250"/>
          <p14:tracePt t="67154" x="1585913" y="2617788"/>
          <p14:tracePt t="67162" x="1585913" y="2571750"/>
          <p14:tracePt t="67170" x="1585913" y="2554288"/>
          <p14:tracePt t="67178" x="1568450" y="2525713"/>
          <p14:tracePt t="67186" x="1568450" y="2498725"/>
          <p14:tracePt t="67194" x="1568450" y="2452688"/>
          <p14:tracePt t="67202" x="1549400" y="2425700"/>
          <p14:tracePt t="67210" x="1541463" y="2408238"/>
          <p14:tracePt t="67219" x="1531938" y="2362200"/>
          <p14:tracePt t="67226" x="1531938" y="2352675"/>
          <p14:tracePt t="67234" x="1512888" y="2325688"/>
          <p14:tracePt t="67242" x="1504950" y="2298700"/>
          <p14:tracePt t="67258" x="1504950" y="2279650"/>
          <p14:tracePt t="67266" x="1495425" y="2270125"/>
          <p14:tracePt t="67282" x="1495425" y="2262188"/>
          <p14:tracePt t="67306" x="1495425" y="2243138"/>
          <p14:tracePt t="67314" x="1495425" y="2233613"/>
          <p14:tracePt t="67324" x="1495425" y="2225675"/>
          <p14:tracePt t="67330" x="1495425" y="2216150"/>
          <p14:tracePt t="67341" x="1495425" y="2197100"/>
          <p14:tracePt t="67362" x="1495425" y="2189163"/>
          <p14:tracePt t="67370" x="1495425" y="2179638"/>
          <p14:tracePt t="67386" x="1495425" y="2160588"/>
          <p14:tracePt t="67419" x="1495425" y="2152650"/>
          <p14:tracePt t="67434" x="1495425" y="2143125"/>
          <p14:tracePt t="67442" x="1495425" y="2133600"/>
          <p14:tracePt t="67450" x="1495425" y="2116138"/>
          <p14:tracePt t="67466" x="1495425" y="2097088"/>
          <p14:tracePt t="67474" x="1495425" y="2079625"/>
          <p14:tracePt t="67482" x="1512888" y="2060575"/>
          <p14:tracePt t="67498" x="1512888" y="2052638"/>
          <p14:tracePt t="67505" x="1522413" y="2024063"/>
          <p14:tracePt t="67514" x="1531938" y="2016125"/>
          <p14:tracePt t="67526" x="1541463" y="2006600"/>
          <p14:tracePt t="67531" x="1549400" y="1997075"/>
          <p14:tracePt t="67540" x="1558925" y="1997075"/>
          <p14:tracePt t="67547" x="1576388" y="1979613"/>
          <p14:tracePt t="67553" x="1585913" y="1979613"/>
          <p14:tracePt t="67561" x="1595438" y="1979613"/>
          <p14:tracePt t="67578" x="1604963" y="1979613"/>
          <p14:tracePt t="67586" x="1622425" y="1970088"/>
          <p14:tracePt t="67594" x="1631950" y="1970088"/>
          <p14:tracePt t="67602" x="1641475" y="1970088"/>
          <p14:tracePt t="67609" x="1658938" y="1970088"/>
          <p14:tracePt t="67618" x="1685925" y="1970088"/>
          <p14:tracePt t="67626" x="1714500" y="1960563"/>
          <p14:tracePt t="67634" x="1731963" y="1960563"/>
          <p14:tracePt t="67642" x="1778000" y="1951038"/>
          <p14:tracePt t="67650" x="1795463" y="1933575"/>
          <p14:tracePt t="67658" x="1841500" y="1914525"/>
          <p14:tracePt t="67666" x="1878013" y="1897063"/>
          <p14:tracePt t="67674" x="1924050" y="1870075"/>
          <p14:tracePt t="67682" x="1960563" y="1851025"/>
          <p14:tracePt t="67692" x="2014538" y="1833563"/>
          <p14:tracePt t="67698" x="2060575" y="1804988"/>
          <p14:tracePt t="67705" x="2087563" y="1797050"/>
          <p14:tracePt t="67714" x="2106613" y="1787525"/>
          <p14:tracePt t="67723" x="2170113" y="1768475"/>
          <p14:tracePt t="67730" x="2170113" y="1760538"/>
          <p14:tracePt t="67738" x="2197100" y="1751013"/>
          <p14:tracePt t="67747" x="2214563" y="1751013"/>
          <p14:tracePt t="67756" x="2233613" y="1741488"/>
          <p14:tracePt t="67763" x="2243138" y="1741488"/>
          <p14:tracePt t="67770" x="2251075" y="1741488"/>
          <p14:tracePt t="67778" x="2279650" y="1741488"/>
          <p14:tracePt t="67786" x="2287588" y="1741488"/>
          <p14:tracePt t="67794" x="2297113" y="1741488"/>
          <p14:tracePt t="67804" x="2324100" y="1741488"/>
          <p14:tracePt t="67818" x="2333625" y="1741488"/>
          <p14:tracePt t="67826" x="2370138" y="1741488"/>
          <p14:tracePt t="67834" x="2389188" y="1741488"/>
          <p14:tracePt t="67842" x="2416175" y="1741488"/>
          <p14:tracePt t="67850" x="2462213" y="1741488"/>
          <p14:tracePt t="67858" x="2489200" y="1741488"/>
          <p14:tracePt t="67866" x="2543175" y="1768475"/>
          <p14:tracePt t="67874" x="2579688" y="1778000"/>
          <p14:tracePt t="67882" x="2598738" y="1787525"/>
          <p14:tracePt t="67892" x="2635250" y="1797050"/>
          <p14:tracePt t="67898" x="2671763" y="1814513"/>
          <p14:tracePt t="67905" x="2698750" y="1814513"/>
          <p14:tracePt t="67914" x="2725738" y="1824038"/>
          <p14:tracePt t="67923" x="2744788" y="1824038"/>
          <p14:tracePt t="67930" x="2771775" y="1824038"/>
          <p14:tracePt t="67938" x="2789238" y="1824038"/>
          <p14:tracePt t="67946" x="2825750" y="1833563"/>
          <p14:tracePt t="67978" x="2844800" y="1841500"/>
          <p14:tracePt t="67994" x="2852738" y="1860550"/>
          <p14:tracePt t="68003" x="2862263" y="1870075"/>
          <p14:tracePt t="68014" x="2871788" y="1878013"/>
          <p14:tracePt t="68034" x="2881313" y="1887538"/>
          <p14:tracePt t="68043" x="2881313" y="1897063"/>
          <p14:tracePt t="68050" x="2889250" y="1914525"/>
          <p14:tracePt t="68074" x="2908300" y="1933575"/>
          <p14:tracePt t="68082" x="2908300" y="1943100"/>
          <p14:tracePt t="68089" x="2908300" y="1951038"/>
          <p14:tracePt t="68098" x="2908300" y="1960563"/>
          <p14:tracePt t="68107" x="2908300" y="1979613"/>
          <p14:tracePt t="68113" x="2908300" y="1987550"/>
          <p14:tracePt t="68123" x="2917825" y="1997075"/>
          <p14:tracePt t="68139" x="2917825" y="2016125"/>
          <p14:tracePt t="68146" x="2917825" y="2033588"/>
          <p14:tracePt t="68154" x="2917825" y="2043113"/>
          <p14:tracePt t="68162" x="2917825" y="2060575"/>
          <p14:tracePt t="68178" x="2917825" y="2070100"/>
          <p14:tracePt t="68210" x="2917825" y="2079625"/>
          <p14:tracePt t="68252" x="2917825" y="2097088"/>
          <p14:tracePt t="68259" x="2917825" y="2116138"/>
          <p14:tracePt t="68267" x="2917825" y="2125663"/>
          <p14:tracePt t="68277" x="2917825" y="2143125"/>
          <p14:tracePt t="68283" x="2917825" y="2152650"/>
          <p14:tracePt t="68291" x="2917825" y="2160588"/>
          <p14:tracePt t="68306" x="2917825" y="2189163"/>
          <p14:tracePt t="68314" x="2917825" y="2197100"/>
          <p14:tracePt t="68330" x="2917825" y="2206625"/>
          <p14:tracePt t="68341" x="2917825" y="2225675"/>
          <p14:tracePt t="68346" x="2917825" y="2233613"/>
          <p14:tracePt t="68356" x="2917825" y="2252663"/>
          <p14:tracePt t="68362" x="2917825" y="2262188"/>
          <p14:tracePt t="68370" x="2925763" y="2279650"/>
          <p14:tracePt t="68378" x="2925763" y="2289175"/>
          <p14:tracePt t="68387" x="2935288" y="2316163"/>
          <p14:tracePt t="68394" x="2935288" y="2325688"/>
          <p14:tracePt t="68402" x="2944813" y="2343150"/>
          <p14:tracePt t="68410" x="2954338" y="2352675"/>
          <p14:tracePt t="68490" x="2954338" y="2362200"/>
          <p14:tracePt t="68531" x="2954338" y="2371725"/>
          <p14:tracePt t="68596" x="2954338" y="2389188"/>
          <p14:tracePt t="68604" x="2954338" y="2398713"/>
          <p14:tracePt t="68614" x="2954338" y="2408238"/>
          <p14:tracePt t="68617" x="2954338" y="2416175"/>
          <p14:tracePt t="68634" x="2954338" y="2435225"/>
          <p14:tracePt t="68650" x="2954338" y="2444750"/>
          <p14:tracePt t="68659" x="2954338" y="2452688"/>
          <p14:tracePt t="68666" x="2954338" y="2471738"/>
          <p14:tracePt t="68674" x="2954338" y="2481263"/>
          <p14:tracePt t="68682" x="2954338" y="2489200"/>
          <p14:tracePt t="68690" x="2954338" y="2498725"/>
          <p14:tracePt t="68699" x="2954338" y="2508250"/>
          <p14:tracePt t="68707" x="2954338" y="2517775"/>
          <p14:tracePt t="68714" x="2954338" y="2525713"/>
          <p14:tracePt t="68722" x="2954338" y="2535238"/>
          <p14:tracePt t="68730" x="2954338" y="2562225"/>
          <p14:tracePt t="68739" x="2954338" y="2571750"/>
          <p14:tracePt t="68746" x="2954338" y="2581275"/>
          <p14:tracePt t="68762" x="2954338" y="2598738"/>
          <p14:tracePt t="68770" x="2954338" y="2608263"/>
          <p14:tracePt t="68842" x="2944813" y="2617788"/>
          <p14:tracePt t="68866" x="2944813" y="2635250"/>
          <p14:tracePt t="68874" x="2935288" y="2644775"/>
          <p14:tracePt t="68890" x="2935288" y="2654300"/>
          <p14:tracePt t="68922" x="2935288" y="2671763"/>
          <p14:tracePt t="68930" x="2925763" y="2681288"/>
          <p14:tracePt t="69020" x="2917825" y="2681288"/>
          <p14:tracePt t="69068" x="2908300" y="2690813"/>
          <p14:tracePt t="69092" x="2908300" y="2698750"/>
          <p14:tracePt t="69114" x="2898775" y="2717800"/>
          <p14:tracePt t="69122" x="2898775" y="2727325"/>
          <p14:tracePt t="69138" x="2881313" y="2744788"/>
          <p14:tracePt t="69146" x="2881313" y="2754313"/>
          <p14:tracePt t="69154" x="2881313" y="2763838"/>
          <p14:tracePt t="69162" x="2871788" y="2771775"/>
          <p14:tracePt t="69186" x="2871788" y="2781300"/>
          <p14:tracePt t="71644" x="2862263" y="2790825"/>
          <p14:tracePt t="71676" x="2844800" y="2790825"/>
          <p14:tracePt t="71687" x="2835275" y="2790825"/>
          <p14:tracePt t="72644" x="2835275" y="2800350"/>
          <p14:tracePt t="72686" x="2835275" y="2808288"/>
          <p14:tracePt t="72717" x="2835275" y="2817813"/>
          <p14:tracePt t="72891" x="2835275" y="2808288"/>
          <p14:tracePt t="72900" x="2844800" y="2800350"/>
          <p14:tracePt t="72926" x="2852738" y="2800350"/>
          <p14:tracePt t="72938" x="2862263" y="2790825"/>
          <p14:tracePt t="72962" x="2871788" y="2790825"/>
          <p14:tracePt t="73078" x="2881313" y="2781300"/>
          <p14:tracePt t="73468" x="2889250" y="2781300"/>
          <p14:tracePt t="74044" x="2898775" y="2781300"/>
          <p14:tracePt t="74050" x="2908300" y="2790825"/>
          <p14:tracePt t="74242" x="2908300" y="2800350"/>
          <p14:tracePt t="74250" x="2917825" y="2808288"/>
          <p14:tracePt t="74395" x="2917825" y="2817813"/>
          <p14:tracePt t="74426" x="2917825" y="2836863"/>
          <p14:tracePt t="74458" x="2917825" y="2844800"/>
          <p14:tracePt t="74570" x="2917825" y="2854325"/>
          <p14:tracePt t="74594" x="2917825" y="2863850"/>
          <p14:tracePt t="74602" x="2917825" y="2873375"/>
          <p14:tracePt t="74610" x="2917825" y="2881313"/>
          <p14:tracePt t="74634" x="2917825" y="2890838"/>
          <p14:tracePt t="75378" x="2925763" y="2890838"/>
          <p14:tracePt t="75882" x="2935288" y="2890838"/>
          <p14:tracePt t="75899" x="2944813" y="2890838"/>
          <p14:tracePt t="75908" x="2954338" y="2881313"/>
          <p14:tracePt t="75915" x="2962275" y="2873375"/>
          <p14:tracePt t="75927" x="2990850" y="2863850"/>
          <p14:tracePt t="75938" x="2998788" y="2844800"/>
          <p14:tracePt t="75947" x="3008313" y="2836863"/>
          <p14:tracePt t="75962" x="3017838" y="2836863"/>
          <p14:tracePt t="75979" x="3035300" y="2827338"/>
          <p14:tracePt t="75994" x="3044825" y="2817813"/>
          <p14:tracePt t="76011" x="3054350" y="2800350"/>
          <p14:tracePt t="76026" x="3063875" y="2790825"/>
          <p14:tracePt t="76034" x="3071813" y="2790825"/>
          <p14:tracePt t="76043" x="3081338" y="2781300"/>
          <p14:tracePt t="76050" x="3100388" y="2763838"/>
          <p14:tracePt t="76059" x="3100388" y="2754313"/>
          <p14:tracePt t="76067" x="3108325" y="2754313"/>
          <p14:tracePt t="76076" x="3117850" y="2744788"/>
          <p14:tracePt t="76083" x="3127375" y="2735263"/>
          <p14:tracePt t="76092" x="3136900" y="2727325"/>
          <p14:tracePt t="76112" x="3144838" y="2717800"/>
          <p14:tracePt t="76113" x="3154363" y="2708275"/>
          <p14:tracePt t="76178" x="3163888" y="2698750"/>
          <p14:tracePt t="76327" x="3181350" y="2698750"/>
          <p14:tracePt t="76356" x="3190875" y="2698750"/>
          <p14:tracePt t="76420" x="3190875" y="2690813"/>
          <p14:tracePt t="76442" x="3190875" y="2681288"/>
          <p14:tracePt t="76450" x="3200400" y="2671763"/>
          <p14:tracePt t="76466" x="3200400" y="2654300"/>
          <p14:tracePt t="76482" x="3200400" y="2644775"/>
          <p14:tracePt t="76490" x="3200400" y="2635250"/>
          <p14:tracePt t="76506" x="3208338" y="2625725"/>
          <p14:tracePt t="76514" x="3208338" y="2617788"/>
          <p14:tracePt t="76522" x="3208338" y="2608263"/>
          <p14:tracePt t="76530" x="3208338" y="2598738"/>
          <p14:tracePt t="76541" x="3208338" y="2589213"/>
          <p14:tracePt t="76545" x="3208338" y="2562225"/>
          <p14:tracePt t="76562" x="3208338" y="2535238"/>
          <p14:tracePt t="76570" x="3208338" y="2525713"/>
          <p14:tracePt t="76579" x="3208338" y="2508250"/>
          <p14:tracePt t="76587" x="3208338" y="2489200"/>
          <p14:tracePt t="76594" x="3208338" y="2471738"/>
          <p14:tracePt t="76602" x="3208338" y="2462213"/>
          <p14:tracePt t="76610" x="3208338" y="2452688"/>
          <p14:tracePt t="76619" x="3208338" y="2444750"/>
          <p14:tracePt t="76628" x="3208338" y="2425700"/>
          <p14:tracePt t="76637" x="3208338" y="2408238"/>
          <p14:tracePt t="76641" x="3208338" y="2398713"/>
          <p14:tracePt t="76671" x="3208338" y="2389188"/>
          <p14:tracePt t="76674" x="3208338" y="2379663"/>
          <p14:tracePt t="76681" x="3208338" y="2371725"/>
          <p14:tracePt t="76691" x="3208338" y="2362200"/>
          <p14:tracePt t="76698" x="3208338" y="2352675"/>
          <p14:tracePt t="76706" x="3208338" y="2325688"/>
          <p14:tracePt t="76714" x="3208338" y="2306638"/>
          <p14:tracePt t="76722" x="3190875" y="2279650"/>
          <p14:tracePt t="76731" x="3190875" y="2262188"/>
          <p14:tracePt t="76741" x="3190875" y="2233613"/>
          <p14:tracePt t="76749" x="3190875" y="2225675"/>
          <p14:tracePt t="76756" x="3190875" y="2206625"/>
          <p14:tracePt t="76763" x="3181350" y="2179638"/>
          <p14:tracePt t="76770" x="3181350" y="2160588"/>
          <p14:tracePt t="76778" x="3171825" y="2116138"/>
          <p14:tracePt t="76794" x="3171825" y="2106613"/>
          <p14:tracePt t="76802" x="3171825" y="2079625"/>
          <p14:tracePt t="76810" x="3163888" y="2060575"/>
          <p14:tracePt t="76860" x="3163888" y="2043113"/>
          <p14:tracePt t="76882" x="3154363" y="2024063"/>
          <p14:tracePt t="76914" x="3144838" y="2024063"/>
          <p14:tracePt t="77066" x="3136900" y="2024063"/>
          <p14:tracePt t="77082" x="3136900" y="2033588"/>
          <p14:tracePt t="77090" x="3136900" y="2060575"/>
          <p14:tracePt t="77099" x="3127375" y="2070100"/>
          <p14:tracePt t="77109" x="3127375" y="2079625"/>
          <p14:tracePt t="77113" x="3117850" y="2097088"/>
          <p14:tracePt t="77123" x="3108325" y="2097088"/>
          <p14:tracePt t="77130" x="3108325" y="2106613"/>
          <p14:tracePt t="77206" x="3108325" y="2116138"/>
          <p14:tracePt t="77677" x="3108325" y="2125663"/>
          <p14:tracePt t="78111" x="3100388" y="2125663"/>
          <p14:tracePt t="78113" x="3090863" y="2133600"/>
          <p14:tracePt t="78220" x="3081338" y="2133600"/>
          <p14:tracePt t="78228" x="3081338" y="2125663"/>
          <p14:tracePt t="78244" x="3081338" y="2116138"/>
          <p14:tracePt t="78251" x="3081338" y="2106613"/>
          <p14:tracePt t="78259" x="3071813" y="2106613"/>
          <p14:tracePt t="78265" x="3071813" y="2097088"/>
          <p14:tracePt t="78597" x="3063875" y="2089150"/>
          <p14:tracePt t="78813" x="3054350" y="2089150"/>
          <p14:tracePt t="78906" x="3054350" y="2097088"/>
          <p14:tracePt t="78922" x="3054350" y="2106613"/>
          <p14:tracePt t="79312" x="3044825" y="2116138"/>
          <p14:tracePt t="80772" x="3027363" y="2106613"/>
          <p14:tracePt t="80866" x="3017838" y="2106613"/>
          <p14:tracePt t="80890" x="3017838" y="2116138"/>
          <p14:tracePt t="80907" x="3008313" y="2133600"/>
          <p14:tracePt t="80914" x="3008313" y="2143125"/>
          <p14:tracePt t="80932" x="2998788" y="2152650"/>
          <p14:tracePt t="81276" x="2998788" y="2143125"/>
          <p14:tracePt t="81346" x="2990850" y="2133600"/>
          <p14:tracePt t="81468" x="2981325" y="2125663"/>
          <p14:tracePt t="81492" x="2981325" y="2116138"/>
          <p14:tracePt t="81508" x="2981325" y="2106613"/>
          <p14:tracePt t="81571" x="2971800" y="2097088"/>
          <p14:tracePt t="81780" x="2971800" y="2089150"/>
          <p14:tracePt t="81845" x="2971800" y="2079625"/>
          <p14:tracePt t="82276" x="2971800" y="2070100"/>
          <p14:tracePt t="82284" x="2971800" y="2060575"/>
          <p14:tracePt t="82299" x="2971800" y="2052638"/>
          <p14:tracePt t="82306" x="2971800" y="2043113"/>
          <p14:tracePt t="82314" x="2971800" y="2033588"/>
          <p14:tracePt t="82346" x="2971800" y="2024063"/>
          <p14:tracePt t="82556" x="2962275" y="2033588"/>
          <p14:tracePt t="82572" x="2962275" y="2043113"/>
          <p14:tracePt t="82579" x="2954338" y="2043113"/>
          <p14:tracePt t="82592" x="2954338" y="2052638"/>
          <p14:tracePt t="83450" x="2954338" y="2060575"/>
          <p14:tracePt t="83458" x="2954338" y="2070100"/>
          <p14:tracePt t="83482" x="2954338" y="2079625"/>
          <p14:tracePt t="83506" x="2954338" y="2089150"/>
          <p14:tracePt t="83748" x="2954338" y="2097088"/>
          <p14:tracePt t="83773" x="2954338" y="2106613"/>
          <p14:tracePt t="83779" x="2954338" y="2116138"/>
          <p14:tracePt t="83928" x="2954338" y="2125663"/>
          <p14:tracePt t="83954" x="2954338" y="2143125"/>
          <p14:tracePt t="83974" x="2954338" y="2152650"/>
          <p14:tracePt t="83987" x="2954338" y="2160588"/>
          <p14:tracePt t="83994" x="2954338" y="2170113"/>
          <p14:tracePt t="84001" x="2954338" y="2179638"/>
          <p14:tracePt t="84010" x="2954338" y="2189163"/>
          <p14:tracePt t="84066" x="2954338" y="2197100"/>
          <p14:tracePt t="84141" x="2954338" y="2206625"/>
          <p14:tracePt t="84172" x="2954338" y="2216150"/>
          <p14:tracePt t="84211" x="2954338" y="2225675"/>
          <p14:tracePt t="84226" x="2954338" y="2233613"/>
          <p14:tracePt t="84234" x="2962275" y="2243138"/>
          <p14:tracePt t="84242" x="2971800" y="2252663"/>
          <p14:tracePt t="84250" x="2990850" y="2270125"/>
          <p14:tracePt t="84266" x="2998788" y="2279650"/>
          <p14:tracePt t="84362" x="3017838" y="2279650"/>
          <p14:tracePt t="84420" x="3027363" y="2270125"/>
          <p14:tracePt t="84483" x="3035300" y="2270125"/>
          <p14:tracePt t="84506" x="3035300" y="2279650"/>
          <p14:tracePt t="84523" x="3044825" y="2289175"/>
          <p14:tracePt t="84634" x="3044825" y="2298700"/>
          <p14:tracePt t="84674" x="3044825" y="2306638"/>
          <p14:tracePt t="84852" x="3044825" y="2298700"/>
          <p14:tracePt t="84860" x="3044825" y="2289175"/>
          <p14:tracePt t="84899" x="3044825" y="2279650"/>
          <p14:tracePt t="84930" x="3044825" y="2270125"/>
          <p14:tracePt t="84946" x="3044825" y="2262188"/>
          <p14:tracePt t="84962" x="3063875" y="2243138"/>
          <p14:tracePt t="85028" x="3071813" y="2233613"/>
          <p14:tracePt t="85084" x="3081338" y="2225675"/>
          <p14:tracePt t="85220" x="3090863" y="2216150"/>
          <p14:tracePt t="85253" x="3100388" y="2197100"/>
          <p14:tracePt t="85297" x="3100388" y="2189163"/>
          <p14:tracePt t="85327" x="3108325" y="2179638"/>
          <p14:tracePt t="85516" x="3117850" y="2179638"/>
          <p14:tracePt t="85532" x="3117850" y="2189163"/>
          <p14:tracePt t="86220" x="3127375" y="2189163"/>
          <p14:tracePt t="86297" x="3136900" y="2179638"/>
          <p14:tracePt t="86298" x="3144838" y="2170113"/>
          <p14:tracePt t="86322" x="3154363" y="2160588"/>
          <p14:tracePt t="86330" x="3154363" y="2152650"/>
          <p14:tracePt t="86538" x="3154363" y="2160588"/>
          <p14:tracePt t="87096" x="3154363" y="2152650"/>
          <p14:tracePt t="87100" x="3154363" y="2143125"/>
          <p14:tracePt t="87110" x="3144838" y="2116138"/>
          <p14:tracePt t="87114" x="3136900" y="2097088"/>
          <p14:tracePt t="87122" x="3117850" y="2070100"/>
          <p14:tracePt t="87130" x="3100388" y="2043113"/>
          <p14:tracePt t="87138" x="3090863" y="2024063"/>
          <p14:tracePt t="87146" x="3071813" y="1997075"/>
          <p14:tracePt t="87154" x="3035300" y="1943100"/>
          <p14:tracePt t="87162" x="3027363" y="1933575"/>
          <p14:tracePt t="87170" x="2998788" y="1897063"/>
          <p14:tracePt t="87178" x="2990850" y="1887538"/>
          <p14:tracePt t="87188" x="2981325" y="1878013"/>
          <p14:tracePt t="87194" x="2971800" y="1870075"/>
          <p14:tracePt t="87210" x="2962275" y="1860550"/>
          <p14:tracePt t="87453" x="2954338" y="1860550"/>
          <p14:tracePt t="87460" x="2954338" y="1887538"/>
          <p14:tracePt t="87467" x="2954338" y="1914525"/>
          <p14:tracePt t="87474" x="2954338" y="1960563"/>
          <p14:tracePt t="87484" x="2954338" y="1987550"/>
          <p14:tracePt t="87490" x="2954338" y="2006600"/>
          <p14:tracePt t="87498" x="2962275" y="2043113"/>
          <p14:tracePt t="87506" x="2971800" y="2089150"/>
          <p14:tracePt t="87514" x="2981325" y="2106613"/>
          <p14:tracePt t="87522" x="2981325" y="2133600"/>
          <p14:tracePt t="87530" x="2998788" y="2160588"/>
          <p14:tracePt t="87546" x="3008313" y="2179638"/>
          <p14:tracePt t="87553" x="3008313" y="2189163"/>
          <p14:tracePt t="87562" x="3008313" y="2197100"/>
          <p14:tracePt t="87571" x="3017838" y="2206625"/>
          <p14:tracePt t="87618" x="3027363" y="2216150"/>
          <p14:tracePt t="87739" x="3035300" y="2206625"/>
          <p14:tracePt t="87788" x="3044825" y="2197100"/>
          <p14:tracePt t="87799" x="3054350" y="2189163"/>
          <p14:tracePt t="87801" x="3071813" y="2189163"/>
          <p14:tracePt t="87810" x="3100388" y="2189163"/>
          <p14:tracePt t="87818" x="3181350" y="2189163"/>
          <p14:tracePt t="87826" x="3254375" y="2189163"/>
          <p14:tracePt t="87834" x="3346450" y="2189163"/>
          <p14:tracePt t="87842" x="3473450" y="2189163"/>
          <p14:tracePt t="87851" x="3600450" y="2189163"/>
          <p14:tracePt t="87858" x="3729038" y="2189163"/>
          <p14:tracePt t="87866" x="3829050" y="2189163"/>
          <p14:tracePt t="87874" x="3902075" y="2189163"/>
          <p14:tracePt t="87888" x="3956050" y="2189163"/>
          <p14:tracePt t="87890" x="3984625" y="2179638"/>
          <p14:tracePt t="87898" x="4002088" y="2170113"/>
          <p14:tracePt t="87909" x="4021138" y="2170113"/>
          <p14:tracePt t="87915" x="4029075" y="2170113"/>
          <p14:tracePt t="87923" x="4038600" y="2160588"/>
          <p14:tracePt t="88063" x="4038600" y="2170113"/>
          <p14:tracePt t="88066" x="4038600" y="2179638"/>
          <p14:tracePt t="88074" x="4029075" y="2197100"/>
          <p14:tracePt t="88107" x="4021138" y="2206625"/>
          <p14:tracePt t="88306" x="4021138" y="2225675"/>
          <p14:tracePt t="88378" x="4038600" y="2225675"/>
          <p14:tracePt t="88404" x="4048125" y="2225675"/>
          <p14:tracePt t="88506" x="4038600" y="2225675"/>
          <p14:tracePt t="88532" x="4029075" y="2233613"/>
          <p14:tracePt t="88556" x="4029075" y="2243138"/>
          <p14:tracePt t="88562" x="4029075" y="2262188"/>
          <p14:tracePt t="88570" x="4029075" y="2270125"/>
          <p14:tracePt t="88578" x="4029075" y="2279650"/>
          <p14:tracePt t="88587" x="4029075" y="2306638"/>
          <p14:tracePt t="88594" x="4029075" y="2325688"/>
          <p14:tracePt t="88610" x="4029075" y="2343150"/>
          <p14:tracePt t="88618" x="4029075" y="2352675"/>
          <p14:tracePt t="88642" x="4038600" y="2362200"/>
          <p14:tracePt t="88722" x="4038600" y="2352675"/>
          <p14:tracePt t="88783" x="4038600" y="2343150"/>
          <p14:tracePt t="88811" x="4029075" y="2335213"/>
          <p14:tracePt t="88834" x="4021138" y="2335213"/>
          <p14:tracePt t="88842" x="4002088" y="2335213"/>
          <p14:tracePt t="88858" x="3992563" y="2335213"/>
          <p14:tracePt t="88879" x="3984625" y="2335213"/>
          <p14:tracePt t="88891" x="3965575" y="2325688"/>
          <p14:tracePt t="88900" x="3956050" y="2325688"/>
          <p14:tracePt t="88916" x="3948113" y="2316163"/>
          <p14:tracePt t="88926" x="3938588" y="2306638"/>
          <p14:tracePt t="88929" x="3929063" y="2298700"/>
          <p14:tracePt t="88940" x="3929063" y="2289175"/>
          <p14:tracePt t="88946" x="3929063" y="2270125"/>
          <p14:tracePt t="88954" x="3919538" y="2262188"/>
          <p14:tracePt t="88962" x="3911600" y="2252663"/>
          <p14:tracePt t="88970" x="3902075" y="2243138"/>
          <p14:tracePt t="88978" x="3902075" y="2233613"/>
          <p14:tracePt t="88986" x="3902075" y="2225675"/>
          <p14:tracePt t="88994" x="3892550" y="2216150"/>
          <p14:tracePt t="89002" x="3892550" y="2206625"/>
          <p14:tracePt t="89012" x="3892550" y="2197100"/>
          <p14:tracePt t="89026" x="3892550" y="2189163"/>
          <p14:tracePt t="89034" x="3892550" y="2170113"/>
          <p14:tracePt t="89050" x="3892550" y="2160588"/>
          <p14:tracePt t="89059" x="3892550" y="2152650"/>
          <p14:tracePt t="89082" x="3892550" y="2143125"/>
          <p14:tracePt t="89090" x="3892550" y="2133600"/>
          <p14:tracePt t="89099" x="3902075" y="2125663"/>
          <p14:tracePt t="89109" x="3911600" y="2125663"/>
          <p14:tracePt t="89114" x="3929063" y="2116138"/>
          <p14:tracePt t="89122" x="3956050" y="2116138"/>
          <p14:tracePt t="89130" x="3965575" y="2106613"/>
          <p14:tracePt t="89138" x="3984625" y="2106613"/>
          <p14:tracePt t="89146" x="4021138" y="2097088"/>
          <p14:tracePt t="89153" x="4075113" y="2070100"/>
          <p14:tracePt t="89162" x="4102100" y="2070100"/>
          <p14:tracePt t="89171" x="4175125" y="2060575"/>
          <p14:tracePt t="89179" x="4230688" y="2060575"/>
          <p14:tracePt t="89191" x="4303713" y="2060575"/>
          <p14:tracePt t="89195" x="4413250" y="2060575"/>
          <p14:tracePt t="89203" x="4494213" y="2060575"/>
          <p14:tracePt t="89212" x="4603750" y="2060575"/>
          <p14:tracePt t="89218" x="4695825" y="2060575"/>
          <p14:tracePt t="89226" x="4749800" y="2060575"/>
          <p14:tracePt t="89234" x="4803775" y="2060575"/>
          <p14:tracePt t="89243" x="4849813" y="2070100"/>
          <p14:tracePt t="89252" x="4913313" y="2089150"/>
          <p14:tracePt t="89259" x="4932363" y="2097088"/>
          <p14:tracePt t="89267" x="4986338" y="2116138"/>
          <p14:tracePt t="89277" x="5005388" y="2116138"/>
          <p14:tracePt t="89283" x="5022850" y="2125663"/>
          <p14:tracePt t="89294" x="5049838" y="2125663"/>
          <p14:tracePt t="89308" x="5059363" y="2133600"/>
          <p14:tracePt t="89322" x="5068888" y="2133600"/>
          <p14:tracePt t="89740" x="5068888" y="2143125"/>
          <p14:tracePt t="89750" x="5059363" y="2152650"/>
          <p14:tracePt t="89758" x="5041900" y="2179638"/>
          <p14:tracePt t="89765" x="5032375" y="2189163"/>
          <p14:tracePt t="89770" x="5005388" y="2197100"/>
          <p14:tracePt t="89778" x="4995863" y="2197100"/>
          <p14:tracePt t="89787" x="4986338" y="2206625"/>
          <p14:tracePt t="89795" x="4968875" y="2216150"/>
          <p14:tracePt t="89802" x="4932363" y="2216150"/>
          <p14:tracePt t="89810" x="4905375" y="2233613"/>
          <p14:tracePt t="89818" x="4886325" y="2233613"/>
          <p14:tracePt t="89826" x="4868863" y="2233613"/>
          <p14:tracePt t="89835" x="4832350" y="2233613"/>
          <p14:tracePt t="89843" x="4795838" y="2252663"/>
          <p14:tracePt t="89852" x="4786313" y="2252663"/>
          <p14:tracePt t="89860" x="4767263" y="2252663"/>
          <p14:tracePt t="89866" x="4730750" y="2262188"/>
          <p14:tracePt t="89875" x="4722813" y="2262188"/>
          <p14:tracePt t="89882" x="4703763" y="2262188"/>
          <p14:tracePt t="89890" x="4686300" y="2262188"/>
          <p14:tracePt t="89898" x="4667250" y="2262188"/>
          <p14:tracePt t="89906" x="4649788" y="2262188"/>
          <p14:tracePt t="89914" x="4630738" y="2270125"/>
          <p14:tracePt t="89922" x="4603750" y="2270125"/>
          <p14:tracePt t="89930" x="4594225" y="2270125"/>
          <p14:tracePt t="89938" x="4567238" y="2270125"/>
          <p14:tracePt t="89946" x="4549775" y="2270125"/>
          <p14:tracePt t="89955" x="4521200" y="2270125"/>
          <p14:tracePt t="89962" x="4503738" y="2270125"/>
          <p14:tracePt t="89971" x="4476750" y="2270125"/>
          <p14:tracePt t="89978" x="4457700" y="2270125"/>
          <p14:tracePt t="89986" x="4421188" y="2270125"/>
          <p14:tracePt t="89993" x="4413250" y="2270125"/>
          <p14:tracePt t="90002" x="4376738" y="2270125"/>
          <p14:tracePt t="90010" x="4357688" y="2270125"/>
          <p14:tracePt t="90029" x="4340225" y="2270125"/>
          <p14:tracePt t="90043" x="4330700" y="2270125"/>
          <p14:tracePt t="90083" x="4311650" y="2262188"/>
          <p14:tracePt t="90235" x="4303713" y="2252663"/>
          <p14:tracePt t="90396" x="4294188" y="2243138"/>
          <p14:tracePt t="90426" x="4294188" y="2225675"/>
          <p14:tracePt t="90490" x="4284663" y="2216150"/>
          <p14:tracePt t="91011" x="4275138" y="2206625"/>
          <p14:tracePt t="91442" x="4275138" y="2189163"/>
          <p14:tracePt t="91458" x="4275138" y="2179638"/>
          <p14:tracePt t="91474" x="4275138" y="2170113"/>
          <p14:tracePt t="91483" x="4275138" y="2160588"/>
          <p14:tracePt t="91490" x="4284663" y="2152650"/>
          <p14:tracePt t="91498" x="4284663" y="2143125"/>
          <p14:tracePt t="91506" x="4284663" y="2133600"/>
          <p14:tracePt t="91514" x="4294188" y="2116138"/>
          <p14:tracePt t="91522" x="4294188" y="2106613"/>
          <p14:tracePt t="91530" x="4303713" y="2097088"/>
          <p14:tracePt t="91538" x="4303713" y="2089150"/>
          <p14:tracePt t="91554" x="4311650" y="2079625"/>
          <p14:tracePt t="91563" x="4311650" y="2070100"/>
          <p14:tracePt t="91571" x="4330700" y="2052638"/>
          <p14:tracePt t="91608" x="4340225" y="2043113"/>
          <p14:tracePt t="91669" x="4348163" y="2033588"/>
          <p14:tracePt t="91682" x="4357688" y="2024063"/>
          <p14:tracePt t="91690" x="4367213" y="2006600"/>
          <p14:tracePt t="91706" x="4376738" y="2006600"/>
          <p14:tracePt t="91715" x="4384675" y="1979613"/>
          <p14:tracePt t="91730" x="4394200" y="1970088"/>
          <p14:tracePt t="91738" x="4394200" y="1960563"/>
          <p14:tracePt t="91746" x="4413250" y="1943100"/>
          <p14:tracePt t="91754" x="4413250" y="1933575"/>
          <p14:tracePt t="91762" x="4421188" y="1914525"/>
          <p14:tracePt t="91770" x="4421188" y="1897063"/>
          <p14:tracePt t="91787" x="4421188" y="1887538"/>
          <p14:tracePt t="91793" x="4430713" y="1878013"/>
          <p14:tracePt t="91810" x="4430713" y="1860550"/>
          <p14:tracePt t="91922" x="4430713" y="1851025"/>
          <p14:tracePt t="91938" x="4430713" y="1841500"/>
          <p14:tracePt t="91954" x="4430713" y="1833563"/>
          <p14:tracePt t="91962" x="4440238" y="1833563"/>
          <p14:tracePt t="92082" x="4440238" y="1841500"/>
          <p14:tracePt t="92091" x="4440238" y="1851025"/>
          <p14:tracePt t="92098" x="4440238" y="1878013"/>
          <p14:tracePt t="92107" x="4440238" y="1887538"/>
          <p14:tracePt t="92114" x="4440238" y="1897063"/>
          <p14:tracePt t="92122" x="4440238" y="1906588"/>
          <p14:tracePt t="92130" x="4440238" y="1924050"/>
          <p14:tracePt t="92146" x="4440238" y="1933575"/>
          <p14:tracePt t="92346" x="4440238" y="1943100"/>
          <p14:tracePt t="92354" x="4440238" y="1960563"/>
          <p14:tracePt t="92362" x="4440238" y="1970088"/>
          <p14:tracePt t="92370" x="4440238" y="1979613"/>
          <p14:tracePt t="92378" x="4440238" y="1987550"/>
          <p14:tracePt t="92387" x="4421188" y="1997075"/>
          <p14:tracePt t="92394" x="4421188" y="2016125"/>
          <p14:tracePt t="92403" x="4413250" y="2024063"/>
          <p14:tracePt t="92410" x="4403725" y="2052638"/>
          <p14:tracePt t="92426" x="4394200" y="2070100"/>
          <p14:tracePt t="92434" x="4394200" y="2089150"/>
          <p14:tracePt t="92442" x="4384675" y="2106613"/>
          <p14:tracePt t="92450" x="4376738" y="2116138"/>
          <p14:tracePt t="92466" x="4367213" y="2143125"/>
          <p14:tracePt t="92490" x="4357688" y="2160588"/>
          <p14:tracePt t="92532" x="4348163" y="2179638"/>
          <p14:tracePt t="92578" x="4340225" y="2189163"/>
          <p14:tracePt t="92618" x="4330700" y="2189163"/>
          <p14:tracePt t="92642" x="4330700" y="2179638"/>
          <p14:tracePt t="92658" x="4321175" y="2170113"/>
          <p14:tracePt t="92682" x="4311650" y="2152650"/>
          <p14:tracePt t="92699" x="4303713" y="2133600"/>
          <p14:tracePt t="92706" x="4284663" y="2097088"/>
          <p14:tracePt t="92714" x="4275138" y="2097088"/>
          <p14:tracePt t="92722" x="4275138" y="2079625"/>
          <p14:tracePt t="92730" x="4267200" y="2060575"/>
          <p14:tracePt t="92739" x="4238625" y="2024063"/>
          <p14:tracePt t="92746" x="4230688" y="2006600"/>
          <p14:tracePt t="92755" x="4230688" y="1970088"/>
          <p14:tracePt t="92762" x="4221163" y="1951038"/>
          <p14:tracePt t="92772" x="4211638" y="1914525"/>
          <p14:tracePt t="92778" x="4211638" y="1878013"/>
          <p14:tracePt t="92786" x="4194175" y="1851025"/>
          <p14:tracePt t="92794" x="4184650" y="1814513"/>
          <p14:tracePt t="92802" x="4175125" y="1797050"/>
          <p14:tracePt t="92810" x="4175125" y="1768475"/>
          <p14:tracePt t="92818" x="4165600" y="1751013"/>
          <p14:tracePt t="92826" x="4165600" y="1724025"/>
          <p14:tracePt t="92834" x="4148138" y="1687513"/>
          <p14:tracePt t="92842" x="4148138" y="1668463"/>
          <p14:tracePt t="92850" x="4138613" y="1651000"/>
          <p14:tracePt t="92858" x="4138613" y="1624013"/>
          <p14:tracePt t="92866" x="4129088" y="1614488"/>
          <p14:tracePt t="92891" x="4129088" y="1587500"/>
          <p14:tracePt t="92899" x="4121150" y="1577975"/>
          <p14:tracePt t="93020" x="4121150" y="1587500"/>
          <p14:tracePt t="93029" x="4102100" y="1604963"/>
          <p14:tracePt t="93052" x="4094163" y="1624013"/>
          <p14:tracePt t="93062" x="4084638" y="1631950"/>
          <p14:tracePt t="93146" x="4065588" y="1631950"/>
          <p14:tracePt t="93186" x="4048125" y="1631950"/>
          <p14:tracePt t="93284" x="4038600" y="1631950"/>
          <p14:tracePt t="93308" x="4038600" y="1624013"/>
          <p14:tracePt t="93333" x="4029075" y="1624013"/>
          <p14:tracePt t="93338" x="4021138" y="1614488"/>
          <p14:tracePt t="93354" x="4011613" y="1604963"/>
          <p14:tracePt t="93362" x="4011613" y="1595438"/>
          <p14:tracePt t="93378" x="4002088" y="1577975"/>
          <p14:tracePt t="93394" x="4002088" y="1568450"/>
          <p14:tracePt t="93435" x="3992563" y="1568450"/>
          <p14:tracePt t="93469" x="3984625" y="1568450"/>
          <p14:tracePt t="93490" x="3975100" y="1568450"/>
          <p14:tracePt t="93507" x="3975100" y="1577975"/>
          <p14:tracePt t="93522" x="3965575" y="1587500"/>
          <p14:tracePt t="93899" x="3965575" y="1595438"/>
          <p14:tracePt t="94098" x="3965575" y="1614488"/>
          <p14:tracePt t="94126" x="3975100" y="1624013"/>
          <p14:tracePt t="95581" x="3975100" y="1631950"/>
          <p14:tracePt t="95611" x="3975100" y="1641475"/>
          <p14:tracePt t="95643" x="3984625" y="1651000"/>
          <p14:tracePt t="95671" x="3992563" y="1660525"/>
          <p14:tracePt t="95724" x="4002088" y="1660525"/>
          <p14:tracePt t="95756" x="4011613" y="1660525"/>
          <p14:tracePt t="95767" x="4021138" y="1660525"/>
          <p14:tracePt t="95770" x="4029075" y="1660525"/>
          <p14:tracePt t="95778" x="4057650" y="1651000"/>
          <p14:tracePt t="95787" x="4057650" y="1641475"/>
          <p14:tracePt t="95793" x="4075113" y="1614488"/>
          <p14:tracePt t="95802" x="4084638" y="1604963"/>
          <p14:tracePt t="95810" x="4102100" y="1577975"/>
          <p14:tracePt t="95818" x="4111625" y="1568450"/>
          <p14:tracePt t="95827" x="4121150" y="1568450"/>
          <p14:tracePt t="95834" x="4129088" y="1558925"/>
          <p14:tracePt t="95842" x="4148138" y="1541463"/>
          <p14:tracePt t="95858" x="4157663" y="1531938"/>
          <p14:tracePt t="95890" x="4157663" y="1522413"/>
          <p14:tracePt t="96074" x="4165600" y="1531938"/>
          <p14:tracePt t="96082" x="4175125" y="1541463"/>
          <p14:tracePt t="96098" x="4184650" y="1550988"/>
          <p14:tracePt t="96122" x="4194175" y="1558925"/>
          <p14:tracePt t="96146" x="4202113" y="1558925"/>
          <p14:tracePt t="96162" x="4202113" y="1568450"/>
          <p14:tracePt t="96178" x="4211638" y="1587500"/>
          <p14:tracePt t="96186" x="4221163" y="1595438"/>
          <p14:tracePt t="96202" x="4221163" y="1604963"/>
          <p14:tracePt t="96210" x="4221163" y="1614488"/>
          <p14:tracePt t="96218" x="4221163" y="1624013"/>
          <p14:tracePt t="96234" x="4221163" y="1641475"/>
          <p14:tracePt t="96242" x="4221163" y="1651000"/>
          <p14:tracePt t="96251" x="4221163" y="1660525"/>
          <p14:tracePt t="96282" x="4221163" y="1668463"/>
          <p14:tracePt t="96314" x="4221163" y="1687513"/>
          <p14:tracePt t="96410" x="4221163" y="1697038"/>
          <p14:tracePt t="96435" x="4221163" y="1704975"/>
          <p14:tracePt t="96442" x="4221163" y="1724025"/>
          <p14:tracePt t="96458" x="4221163" y="1731963"/>
          <p14:tracePt t="96466" x="4221163" y="1741488"/>
          <p14:tracePt t="96492" x="4221163" y="1760538"/>
          <p14:tracePt t="96508" x="4221163" y="1768475"/>
          <p14:tracePt t="96523" x="4221163" y="1778000"/>
          <p14:tracePt t="96554" x="4221163" y="1787525"/>
          <p14:tracePt t="96587" x="4221163" y="1804988"/>
          <p14:tracePt t="96603" x="4221163" y="1814513"/>
          <p14:tracePt t="96634" x="4221163" y="1824038"/>
          <p14:tracePt t="96650" x="4221163" y="1841500"/>
          <p14:tracePt t="96660" x="4221163" y="1851025"/>
          <p14:tracePt t="96673" x="4221163" y="1860550"/>
          <p14:tracePt t="96682" x="4221163" y="1870075"/>
          <p14:tracePt t="96698" x="4221163" y="1878013"/>
          <p14:tracePt t="96722" x="4221163" y="1887538"/>
          <p14:tracePt t="96771" x="4221163" y="1897063"/>
          <p14:tracePt t="96805" x="4221163" y="1906588"/>
          <p14:tracePt t="96841" x="4221163" y="1924050"/>
          <p14:tracePt t="96863" x="4221163" y="1933575"/>
          <p14:tracePt t="96875" x="4221163" y="1943100"/>
          <p14:tracePt t="96906" x="4221163" y="1960563"/>
          <p14:tracePt t="96914" x="4221163" y="1970088"/>
          <p14:tracePt t="96930" x="4221163" y="1979613"/>
          <p14:tracePt t="96946" x="4221163" y="1987550"/>
          <p14:tracePt t="97053" x="4221163" y="1997075"/>
          <p14:tracePt t="97083" x="4221163" y="2006600"/>
          <p14:tracePt t="97100" x="4230688" y="2016125"/>
          <p14:tracePt t="97110" x="4230688" y="2024063"/>
          <p14:tracePt t="97114" x="4248150" y="2052638"/>
          <p14:tracePt t="97123" x="4257675" y="2060575"/>
          <p14:tracePt t="97130" x="4275138" y="2070100"/>
          <p14:tracePt t="97138" x="4294188" y="2070100"/>
          <p14:tracePt t="97146" x="4303713" y="2079625"/>
          <p14:tracePt t="97155" x="4311650" y="2079625"/>
          <p14:tracePt t="97170" x="4330700" y="2097088"/>
          <p14:tracePt t="97245" x="4340225" y="2097088"/>
          <p14:tracePt t="97277" x="4348163" y="2097088"/>
          <p14:tracePt t="97572" x="4357688" y="2097088"/>
          <p14:tracePt t="97594" x="4376738" y="2097088"/>
          <p14:tracePt t="97613" x="4384675" y="2097088"/>
          <p14:tracePt t="97621" x="4394200" y="2097088"/>
          <p14:tracePt t="97676" x="4413250" y="2097088"/>
          <p14:tracePt t="97683" x="4421188" y="2097088"/>
          <p14:tracePt t="97690" x="4430713" y="2097088"/>
          <p14:tracePt t="97699" x="4440238" y="2089150"/>
          <p14:tracePt t="97715" x="4457700" y="2079625"/>
          <p14:tracePt t="97938" x="4467225" y="2070100"/>
          <p14:tracePt t="98116" x="4467225" y="2060575"/>
          <p14:tracePt t="98138" x="4467225" y="2052638"/>
          <p14:tracePt t="98628" x="4457700" y="2052638"/>
          <p14:tracePt t="98645" x="4440238" y="2052638"/>
          <p14:tracePt t="98653" x="4421188" y="2060575"/>
          <p14:tracePt t="98659" x="4403725" y="2070100"/>
          <p14:tracePt t="98671" x="4376738" y="2079625"/>
          <p14:tracePt t="98674" x="4367213" y="2079625"/>
          <p14:tracePt t="98682" x="4330700" y="2106613"/>
          <p14:tracePt t="98691" x="4321175" y="2106613"/>
          <p14:tracePt t="98699" x="4294188" y="2116138"/>
          <p14:tracePt t="98706" x="4275138" y="2116138"/>
          <p14:tracePt t="98715" x="4248150" y="2133600"/>
          <p14:tracePt t="98722" x="4221163" y="2152650"/>
          <p14:tracePt t="98770" x="4202113" y="2152650"/>
          <p14:tracePt t="98845" x="4202113" y="2143125"/>
          <p14:tracePt t="98852" x="4202113" y="2125663"/>
          <p14:tracePt t="98884" x="4202113" y="2116138"/>
          <p14:tracePt t="99156" x="4202113" y="2106613"/>
          <p14:tracePt t="99292" x="4221163" y="2106613"/>
          <p14:tracePt t="99299" x="4230688" y="2106613"/>
          <p14:tracePt t="99306" x="4248150" y="2106613"/>
          <p14:tracePt t="99314" x="4284663" y="2106613"/>
          <p14:tracePt t="99322" x="4330700" y="2106613"/>
          <p14:tracePt t="99330" x="4384675" y="2106613"/>
          <p14:tracePt t="99339" x="4421188" y="2106613"/>
          <p14:tracePt t="99346" x="4448175" y="2106613"/>
          <p14:tracePt t="99356" x="4484688" y="2106613"/>
          <p14:tracePt t="99362" x="4503738" y="2106613"/>
          <p14:tracePt t="99371" x="4530725" y="2106613"/>
          <p14:tracePt t="99379" x="4540250" y="2106613"/>
          <p14:tracePt t="99390" x="4549775" y="2106613"/>
          <p14:tracePt t="99395" x="4557713" y="2106613"/>
          <p14:tracePt t="99406" x="4567238" y="2106613"/>
          <p14:tracePt t="99425" x="4576763" y="2106613"/>
          <p14:tracePt t="99434" x="4586288" y="2106613"/>
          <p14:tracePt t="99675" x="4594225" y="2106613"/>
          <p14:tracePt t="100981" x="4594225" y="2089150"/>
          <p14:tracePt t="101013" x="4594225" y="2079625"/>
          <p14:tracePt t="102156" x="4594225" y="2070100"/>
          <p14:tracePt t="102171" x="4603750" y="2060575"/>
          <p14:tracePt t="102179" x="4603750" y="2052638"/>
          <p14:tracePt t="102195" x="4603750" y="2043113"/>
          <p14:tracePt t="102322" x="4613275" y="2043113"/>
          <p14:tracePt t="102516" x="4613275" y="2052638"/>
          <p14:tracePt t="102522" x="4613275" y="2060575"/>
          <p14:tracePt t="102530" x="4613275" y="2070100"/>
          <p14:tracePt t="102546" x="4613275" y="2079625"/>
          <p14:tracePt t="102562" x="4613275" y="2089150"/>
          <p14:tracePt t="102653" x="4603750" y="2089150"/>
          <p14:tracePt t="103112" x="4586288" y="2089150"/>
          <p14:tracePt t="103116" x="4540250" y="2089150"/>
          <p14:tracePt t="103125" x="4476750" y="2089150"/>
          <p14:tracePt t="103132" x="4421188" y="2089150"/>
          <p14:tracePt t="103140" x="4357688" y="2089150"/>
          <p14:tracePt t="103146" x="4303713" y="2089150"/>
          <p14:tracePt t="103154" x="4275138" y="2089150"/>
          <p14:tracePt t="103162" x="4238625" y="2089150"/>
          <p14:tracePt t="103170" x="4202113" y="2089150"/>
          <p14:tracePt t="103186" x="4194175" y="2089150"/>
          <p14:tracePt t="103194" x="4184650" y="2089150"/>
          <p14:tracePt t="103210" x="4165600" y="2089150"/>
          <p14:tracePt t="103226" x="4157663" y="2089150"/>
          <p14:tracePt t="103274" x="4157663" y="2079625"/>
          <p14:tracePt t="103298" x="4157663" y="2070100"/>
          <p14:tracePt t="103306" x="4157663" y="2060575"/>
          <p14:tracePt t="103314" x="4157663" y="2043113"/>
          <p14:tracePt t="103330" x="4165600" y="2024063"/>
          <p14:tracePt t="103339" x="4202113" y="1987550"/>
          <p14:tracePt t="103346" x="4221163" y="1970088"/>
          <p14:tracePt t="103354" x="4275138" y="1943100"/>
          <p14:tracePt t="103362" x="4303713" y="1924050"/>
          <p14:tracePt t="103370" x="4376738" y="1914525"/>
          <p14:tracePt t="103378" x="4457700" y="1906588"/>
          <p14:tracePt t="103389" x="4513263" y="1878013"/>
          <p14:tracePt t="103394" x="4576763" y="1870075"/>
          <p14:tracePt t="103403" x="4630738" y="1851025"/>
          <p14:tracePt t="103410" x="4676775" y="1851025"/>
          <p14:tracePt t="103418" x="4713288" y="1851025"/>
          <p14:tracePt t="103426" x="4730750" y="1851025"/>
          <p14:tracePt t="103434" x="4759325" y="1851025"/>
          <p14:tracePt t="103442" x="4776788" y="1851025"/>
          <p14:tracePt t="103456" x="4795838" y="1851025"/>
          <p14:tracePt t="103459" x="4813300" y="1860550"/>
          <p14:tracePt t="103467" x="4822825" y="1870075"/>
          <p14:tracePt t="103476" x="4832350" y="1878013"/>
          <p14:tracePt t="103483" x="4859338" y="1906588"/>
          <p14:tracePt t="103502" x="4868863" y="1914525"/>
          <p14:tracePt t="103506" x="4868863" y="1924050"/>
          <p14:tracePt t="103514" x="4876800" y="1943100"/>
          <p14:tracePt t="103530" x="4876800" y="1951038"/>
          <p14:tracePt t="103588" x="4876800" y="1960563"/>
          <p14:tracePt t="103652" x="4876800" y="1987550"/>
          <p14:tracePt t="103660" x="4868863" y="1987550"/>
          <p14:tracePt t="103674" x="4822825" y="1997075"/>
          <p14:tracePt t="103682" x="4803775" y="2006600"/>
          <p14:tracePt t="103690" x="4767263" y="2006600"/>
          <p14:tracePt t="103700" x="4749800" y="2016125"/>
          <p14:tracePt t="103706" x="4703763" y="2043113"/>
          <p14:tracePt t="103715" x="4676775" y="2043113"/>
          <p14:tracePt t="103722" x="4659313" y="2052638"/>
          <p14:tracePt t="103730" x="4649788" y="2052638"/>
          <p14:tracePt t="103738" x="4630738" y="2052638"/>
          <p14:tracePt t="103746" x="4622800" y="2052638"/>
          <p14:tracePt t="103762" x="4613275" y="2052638"/>
          <p14:tracePt t="103778" x="4603750" y="2052638"/>
          <p14:tracePt t="103786" x="4603750" y="2043113"/>
          <p14:tracePt t="103794" x="4594225" y="2033588"/>
          <p14:tracePt t="103802" x="4586288" y="2024063"/>
          <p14:tracePt t="103811" x="4576763" y="2006600"/>
          <p14:tracePt t="103826" x="4567238" y="1997075"/>
          <p14:tracePt t="103834" x="4557713" y="1987550"/>
          <p14:tracePt t="103841" x="4557713" y="1979613"/>
          <p14:tracePt t="103850" x="4549775" y="1970088"/>
          <p14:tracePt t="103858" x="4540250" y="1960563"/>
          <p14:tracePt t="103875" x="4540250" y="1951038"/>
          <p14:tracePt t="103932" x="4540250" y="1933575"/>
          <p14:tracePt t="103995" x="4540250" y="1924050"/>
          <p14:tracePt t="104004" x="4567238" y="1914525"/>
          <p14:tracePt t="104014" x="4594225" y="1914525"/>
          <p14:tracePt t="104018" x="4640263" y="1914525"/>
          <p14:tracePt t="104026" x="4676775" y="1914525"/>
          <p14:tracePt t="104034" x="4730750" y="1914525"/>
          <p14:tracePt t="104042" x="4776788" y="1914525"/>
          <p14:tracePt t="104050" x="4795838" y="1914525"/>
          <p14:tracePt t="104059" x="4822825" y="1914525"/>
          <p14:tracePt t="104066" x="4832350" y="1914525"/>
          <p14:tracePt t="104074" x="4849813" y="1924050"/>
          <p14:tracePt t="104082" x="4859338" y="1924050"/>
          <p14:tracePt t="104100" x="4868863" y="1943100"/>
          <p14:tracePt t="104110" x="4868863" y="1951038"/>
          <p14:tracePt t="104113" x="4868863" y="1960563"/>
          <p14:tracePt t="104122" x="4868863" y="1970088"/>
          <p14:tracePt t="104130" x="4868863" y="1979613"/>
          <p14:tracePt t="104139" x="4868863" y="2006600"/>
          <p14:tracePt t="104147" x="4868863" y="2016125"/>
          <p14:tracePt t="104163" x="4868863" y="2033588"/>
          <p14:tracePt t="104171" x="4859338" y="2052638"/>
          <p14:tracePt t="104178" x="4832350" y="2079625"/>
          <p14:tracePt t="104187" x="4813300" y="2097088"/>
          <p14:tracePt t="104194" x="4786313" y="2106613"/>
          <p14:tracePt t="104202" x="4740275" y="2106613"/>
          <p14:tracePt t="104210" x="4686300" y="2116138"/>
          <p14:tracePt t="104219" x="4622800" y="2125663"/>
          <p14:tracePt t="104226" x="4567238" y="2125663"/>
          <p14:tracePt t="104234" x="4494213" y="2125663"/>
          <p14:tracePt t="104242" x="4421188" y="2125663"/>
          <p14:tracePt t="104250" x="4367213" y="2125663"/>
          <p14:tracePt t="104258" x="4311650" y="2125663"/>
          <p14:tracePt t="104266" x="4267200" y="2125663"/>
          <p14:tracePt t="104274" x="4248150" y="2125663"/>
          <p14:tracePt t="104283" x="4230688" y="2125663"/>
          <p14:tracePt t="104299" x="4211638" y="2125663"/>
          <p14:tracePt t="104316" x="4211638" y="2116138"/>
          <p14:tracePt t="104332" x="4211638" y="2097088"/>
          <p14:tracePt t="104341" x="4202113" y="2079625"/>
          <p14:tracePt t="104346" x="4202113" y="2070100"/>
          <p14:tracePt t="104356" x="4202113" y="2052638"/>
          <p14:tracePt t="104362" x="4202113" y="2033588"/>
          <p14:tracePt t="104370" x="4202113" y="2024063"/>
          <p14:tracePt t="104378" x="4202113" y="2016125"/>
          <p14:tracePt t="104394" x="4202113" y="1997075"/>
          <p14:tracePt t="104403" x="4230688" y="1960563"/>
          <p14:tracePt t="104422" x="4257675" y="1951038"/>
          <p14:tracePt t="104426" x="4284663" y="1924050"/>
          <p14:tracePt t="104434" x="4321175" y="1924050"/>
          <p14:tracePt t="104442" x="4357688" y="1914525"/>
          <p14:tracePt t="104450" x="4403725" y="1897063"/>
          <p14:tracePt t="104459" x="4430713" y="1897063"/>
          <p14:tracePt t="104466" x="4484688" y="1897063"/>
          <p14:tracePt t="104474" x="4521200" y="1897063"/>
          <p14:tracePt t="104482" x="4576763" y="1897063"/>
          <p14:tracePt t="104490" x="4622800" y="1897063"/>
          <p14:tracePt t="104498" x="4649788" y="1897063"/>
          <p14:tracePt t="104506" x="4695825" y="1897063"/>
          <p14:tracePt t="104516" x="4730750" y="1897063"/>
          <p14:tracePt t="104522" x="4749800" y="1897063"/>
          <p14:tracePt t="104530" x="4776788" y="1897063"/>
          <p14:tracePt t="104540" x="4786313" y="1897063"/>
          <p14:tracePt t="104546" x="4795838" y="1897063"/>
          <p14:tracePt t="104554" x="4813300" y="1897063"/>
          <p14:tracePt t="104562" x="4832350" y="1924050"/>
          <p14:tracePt t="104587" x="4840288" y="1933575"/>
          <p14:tracePt t="104596" x="4840288" y="1951038"/>
          <p14:tracePt t="104604" x="4840288" y="1960563"/>
          <p14:tracePt t="104610" x="4840288" y="1970088"/>
          <p14:tracePt t="104620" x="4840288" y="1979613"/>
          <p14:tracePt t="104626" x="4840288" y="2006600"/>
          <p14:tracePt t="104642" x="4840288" y="2016125"/>
          <p14:tracePt t="104650" x="4832350" y="2033588"/>
          <p14:tracePt t="104658" x="4822825" y="2043113"/>
          <p14:tracePt t="104666" x="4803775" y="2060575"/>
          <p14:tracePt t="104674" x="4776788" y="2089150"/>
          <p14:tracePt t="104682" x="4767263" y="2097088"/>
          <p14:tracePt t="104690" x="4749800" y="2106613"/>
          <p14:tracePt t="104699" x="4740275" y="2106613"/>
          <p14:tracePt t="104706" x="4730750" y="2106613"/>
          <p14:tracePt t="104715" x="4722813" y="2106613"/>
          <p14:tracePt t="104722" x="4713288" y="2106613"/>
          <p14:tracePt t="104738" x="4703763" y="2106613"/>
          <p14:tracePt t="104746" x="4695825" y="2106613"/>
          <p14:tracePt t="104754" x="4686300" y="2106613"/>
          <p14:tracePt t="104764" x="4667250" y="2106613"/>
          <p14:tracePt t="104778" x="4649788" y="2097088"/>
          <p14:tracePt t="104786" x="4640263" y="2089150"/>
          <p14:tracePt t="104803" x="4622800" y="2089150"/>
          <p14:tracePt t="104826" x="4603750" y="2089150"/>
          <p14:tracePt t="104842" x="4586288" y="2089150"/>
          <p14:tracePt t="104850" x="4567238" y="2089150"/>
          <p14:tracePt t="104866" x="4557713" y="2089150"/>
          <p14:tracePt t="104874" x="4540250" y="2089150"/>
          <p14:tracePt t="104882" x="4530725" y="2089150"/>
          <p14:tracePt t="104962" x="4521200" y="2079625"/>
          <p14:tracePt t="105277" x="4521200" y="2070100"/>
          <p14:tracePt t="105412" x="4521200" y="2060575"/>
          <p14:tracePt t="105423" x="4521200" y="2052638"/>
          <p14:tracePt t="105434" x="4521200" y="2043113"/>
          <p14:tracePt t="105442" x="4521200" y="2024063"/>
          <p14:tracePt t="105452" x="4521200" y="2016125"/>
          <p14:tracePt t="105466" x="4521200" y="2006600"/>
          <p14:tracePt t="105556" x="4530725" y="2006600"/>
          <p14:tracePt t="105564" x="4530725" y="2016125"/>
          <p14:tracePt t="105572" x="4530725" y="2024063"/>
          <p14:tracePt t="105581" x="4540250" y="2052638"/>
          <p14:tracePt t="105586" x="4540250" y="2060575"/>
          <p14:tracePt t="105603" x="4540250" y="2070100"/>
          <p14:tracePt t="105634" x="4540250" y="2079625"/>
          <p14:tracePt t="105692" x="4540250" y="2070100"/>
          <p14:tracePt t="105700" x="4540250" y="2060575"/>
          <p14:tracePt t="105714" x="4540250" y="2052638"/>
          <p14:tracePt t="105827" x="4540250" y="2060575"/>
          <p14:tracePt t="105842" x="4540250" y="2070100"/>
          <p14:tracePt t="105850" x="4530725" y="2079625"/>
          <p14:tracePt t="105914" x="4530725" y="2089150"/>
          <p14:tracePt t="105954" x="4540250" y="2089150"/>
          <p14:tracePt t="105986" x="4540250" y="2079625"/>
          <p14:tracePt t="105994" x="4540250" y="2070100"/>
          <p14:tracePt t="106012" x="4540250" y="2060575"/>
          <p14:tracePt t="106026" x="4549775" y="2052638"/>
          <p14:tracePt t="106130" x="4549775" y="2060575"/>
          <p14:tracePt t="106221" x="4557713" y="2070100"/>
          <p14:tracePt t="106378" x="4576763" y="2060575"/>
          <p14:tracePt t="106604" x="4576763" y="2079625"/>
          <p14:tracePt t="107052" x="4576763" y="2089150"/>
          <p14:tracePt t="107068" x="4576763" y="2097088"/>
          <p14:tracePt t="107092" x="4576763" y="2106613"/>
          <p14:tracePt t="107115" x="4576763" y="2125663"/>
          <p14:tracePt t="107170" x="4576763" y="2133600"/>
          <p14:tracePt t="107338" x="4586288" y="2125663"/>
          <p14:tracePt t="107354" x="4594225" y="2116138"/>
          <p14:tracePt t="107370" x="4594225" y="2106613"/>
          <p14:tracePt t="107378" x="4603750" y="2097088"/>
          <p14:tracePt t="107387" x="4603750" y="2089150"/>
          <p14:tracePt t="107410" x="4613275" y="2079625"/>
          <p14:tracePt t="107612" x="4613275" y="2089150"/>
          <p14:tracePt t="107634" x="4613275" y="2097088"/>
          <p14:tracePt t="107642" x="4613275" y="2106613"/>
          <p14:tracePt t="107676" x="4613275" y="2116138"/>
          <p14:tracePt t="107705" x="4613275" y="2125663"/>
          <p14:tracePt t="107718" x="4613275" y="2133600"/>
          <p14:tracePt t="107723" x="4603750" y="2143125"/>
          <p14:tracePt t="107729" x="4603750" y="2160588"/>
          <p14:tracePt t="107738" x="4594225" y="2170113"/>
          <p14:tracePt t="107763" x="4594225" y="2179638"/>
          <p14:tracePt t="108164" x="4594225" y="2170113"/>
          <p14:tracePt t="108189" x="4594225" y="2160588"/>
          <p14:tracePt t="108932" x="4594225" y="2170113"/>
          <p14:tracePt t="108956" x="4594225" y="2179638"/>
          <p14:tracePt t="110586" x="4594225" y="2170113"/>
          <p14:tracePt t="110602" x="4594225" y="2160588"/>
          <p14:tracePt t="110722" x="4594225" y="2133600"/>
          <p14:tracePt t="111179" x="4603750" y="2125663"/>
          <p14:tracePt t="111210" x="4613275" y="2125663"/>
          <p14:tracePt t="111234" x="4613275" y="2116138"/>
          <p14:tracePt t="111276" x="4622800" y="2116138"/>
          <p14:tracePt t="111314" x="4622800" y="2106613"/>
          <p14:tracePt t="111339" x="4622800" y="2097088"/>
          <p14:tracePt t="111354" x="4630738" y="2089150"/>
          <p14:tracePt t="111362" x="4640263" y="2070100"/>
          <p14:tracePt t="111378" x="4649788" y="2060575"/>
          <p14:tracePt t="111387" x="4659313" y="2052638"/>
          <p14:tracePt t="111394" x="4667250" y="2033588"/>
          <p14:tracePt t="111420" x="4676775" y="2016125"/>
          <p14:tracePt t="111434" x="4695825" y="1997075"/>
          <p14:tracePt t="111442" x="4703763" y="1987550"/>
          <p14:tracePt t="111466" x="4713288" y="1987550"/>
          <p14:tracePt t="111482" x="4722813" y="1987550"/>
          <p14:tracePt t="111490" x="4730750" y="1987550"/>
          <p14:tracePt t="111506" x="4740275" y="1987550"/>
          <p14:tracePt t="111522" x="4767263" y="1987550"/>
          <p14:tracePt t="111538" x="4776788" y="1987550"/>
          <p14:tracePt t="111546" x="4786313" y="1987550"/>
          <p14:tracePt t="111562" x="4795838" y="1987550"/>
          <p14:tracePt t="111578" x="4803775" y="1987550"/>
          <p14:tracePt t="111602" x="4813300" y="1987550"/>
          <p14:tracePt t="111834" x="4822825" y="1987550"/>
          <p14:tracePt t="111853" x="4822825" y="1997075"/>
          <p14:tracePt t="111973" x="4813300" y="2006600"/>
          <p14:tracePt t="112020" x="4803775" y="2024063"/>
          <p14:tracePt t="112044" x="4803775" y="2033588"/>
          <p14:tracePt t="112130" x="4803775" y="2043113"/>
          <p14:tracePt t="112708" x="4786313" y="2052638"/>
          <p14:tracePt t="112741" x="4776788" y="2052638"/>
          <p14:tracePt t="112748" x="4776788" y="2070100"/>
          <p14:tracePt t="112765" x="4767263" y="2089150"/>
          <p14:tracePt t="112786" x="4767263" y="2097088"/>
          <p14:tracePt t="112802" x="4767263" y="2116138"/>
          <p14:tracePt t="113012" x="4759325" y="2125663"/>
          <p14:tracePt t="113130" x="4759325" y="2116138"/>
          <p14:tracePt t="113137" x="4759325" y="2097088"/>
          <p14:tracePt t="113146" x="4759325" y="2089150"/>
          <p14:tracePt t="113355" x="4759325" y="2079625"/>
          <p14:tracePt t="113404" x="4767263" y="2070100"/>
          <p14:tracePt t="114489" x="4767263" y="2079625"/>
          <p14:tracePt t="114605" x="4767263" y="2089150"/>
          <p14:tracePt t="114653" x="4767263" y="2097088"/>
          <p14:tracePt t="114673" x="4759325" y="2106613"/>
          <p14:tracePt t="114677" x="4759325" y="2116138"/>
          <p14:tracePt t="115150" x="4749800" y="2116138"/>
          <p14:tracePt t="115402" x="4740275" y="2125663"/>
          <p14:tracePt t="115634" x="4740275" y="2133600"/>
          <p14:tracePt t="115683" x="4740275" y="2152650"/>
          <p14:tracePt t="115698" x="4740275" y="2160588"/>
          <p14:tracePt t="117179" x="4730750" y="2170113"/>
          <p14:tracePt t="117306" x="4730750" y="2179638"/>
          <p14:tracePt t="117314" x="4722813" y="2197100"/>
          <p14:tracePt t="117340" x="4713288" y="2216150"/>
          <p14:tracePt t="117508" x="4713288" y="2206625"/>
          <p14:tracePt t="117531" x="4713288" y="2197100"/>
          <p14:tracePt t="117627" x="4713288" y="2189163"/>
          <p14:tracePt t="117740" x="4703763" y="2189163"/>
          <p14:tracePt t="118142" x="4695825" y="2189163"/>
          <p14:tracePt t="118212" x="4686300" y="2189163"/>
          <p14:tracePt t="118237" x="4676775" y="2197100"/>
          <p14:tracePt t="118253" x="4676775" y="2206625"/>
          <p14:tracePt t="118264" x="4667250" y="2216150"/>
          <p14:tracePt t="118266" x="4659313" y="2225675"/>
          <p14:tracePt t="118708" x="4659313" y="2216150"/>
          <p14:tracePt t="118724" x="4659313" y="2206625"/>
          <p14:tracePt t="118735" x="4667250" y="2189163"/>
          <p14:tracePt t="118738" x="4667250" y="2179638"/>
          <p14:tracePt t="118746" x="4676775" y="2170113"/>
          <p14:tracePt t="118762" x="4695825" y="2152650"/>
          <p14:tracePt t="118770" x="4695825" y="2143125"/>
          <p14:tracePt t="118778" x="4703763" y="2125663"/>
          <p14:tracePt t="118794" x="4713288" y="2116138"/>
          <p14:tracePt t="118811" x="4722813" y="2097088"/>
          <p14:tracePt t="118818" x="4740275" y="2079625"/>
          <p14:tracePt t="118842" x="4759325" y="2070100"/>
          <p14:tracePt t="118954" x="4776788" y="2070100"/>
          <p14:tracePt t="119052" x="4786313" y="2070100"/>
          <p14:tracePt t="119235" x="4795838" y="2070100"/>
          <p14:tracePt t="119266" x="4795838" y="2079625"/>
          <p14:tracePt t="119274" x="4795838" y="2089150"/>
          <p14:tracePt t="119290" x="4795838" y="2097088"/>
          <p14:tracePt t="119311" x="4795838" y="2106613"/>
          <p14:tracePt t="119314" x="4795838" y="2116138"/>
          <p14:tracePt t="119330" x="4795838" y="2125663"/>
          <p14:tracePt t="119346" x="4795838" y="2133600"/>
          <p14:tracePt t="119362" x="4803775" y="2143125"/>
          <p14:tracePt t="119403" x="4813300" y="2143125"/>
          <p14:tracePt t="119420" x="4822825" y="2143125"/>
          <p14:tracePt t="119426" x="4832350" y="2143125"/>
          <p14:tracePt t="119435" x="4859338" y="2143125"/>
          <p14:tracePt t="119442" x="4876800" y="2143125"/>
          <p14:tracePt t="119450" x="4905375" y="2116138"/>
          <p14:tracePt t="119458" x="4922838" y="2106613"/>
          <p14:tracePt t="119466" x="4959350" y="2097088"/>
          <p14:tracePt t="119474" x="4978400" y="2089150"/>
          <p14:tracePt t="119482" x="5005388" y="2070100"/>
          <p14:tracePt t="119490" x="5014913" y="2070100"/>
          <p14:tracePt t="119498" x="5032375" y="2060575"/>
          <p14:tracePt t="119506" x="5049838" y="2060575"/>
          <p14:tracePt t="119522" x="5059363" y="2060575"/>
          <p14:tracePt t="119530" x="5068888" y="2052638"/>
          <p14:tracePt t="119538" x="5086350" y="2052638"/>
          <p14:tracePt t="119546" x="5105400" y="2052638"/>
          <p14:tracePt t="119554" x="5114925" y="2052638"/>
          <p14:tracePt t="119562" x="5141913" y="2052638"/>
          <p14:tracePt t="119570" x="5159375" y="2052638"/>
          <p14:tracePt t="119577" x="5187950" y="2052638"/>
          <p14:tracePt t="119586" x="5195888" y="2052638"/>
          <p14:tracePt t="119594" x="5195888" y="2043113"/>
          <p14:tracePt t="119602" x="5214938" y="2043113"/>
          <p14:tracePt t="119610" x="5232400" y="2043113"/>
          <p14:tracePt t="119618" x="5241925" y="2043113"/>
          <p14:tracePt t="119638" x="5260975" y="2043113"/>
          <p14:tracePt t="119642" x="5268913" y="2043113"/>
          <p14:tracePt t="119654" x="5278438" y="2033588"/>
          <p14:tracePt t="119835" x="5287963" y="2033588"/>
          <p14:tracePt t="119842" x="5297488" y="2033588"/>
          <p14:tracePt t="119858" x="5305425" y="2033588"/>
          <p14:tracePt t="119866" x="5324475" y="2033588"/>
          <p14:tracePt t="119874" x="5351463" y="2033588"/>
          <p14:tracePt t="119887" x="5368925" y="2033588"/>
          <p14:tracePt t="119889" x="5397500" y="2033588"/>
          <p14:tracePt t="119898" x="5414963" y="2033588"/>
          <p14:tracePt t="119906" x="5441950" y="2033588"/>
          <p14:tracePt t="119918" x="5461000" y="2033588"/>
          <p14:tracePt t="119925" x="5470525" y="2043113"/>
          <p14:tracePt t="119930" x="5478463" y="2043113"/>
          <p14:tracePt t="119938" x="5497513" y="2052638"/>
          <p14:tracePt t="119946" x="5507038" y="2060575"/>
          <p14:tracePt t="119954" x="5534025" y="2079625"/>
          <p14:tracePt t="119970" x="5534025" y="2089150"/>
          <p14:tracePt t="119978" x="5543550" y="2089150"/>
          <p14:tracePt t="119986" x="5561013" y="2106613"/>
          <p14:tracePt t="119994" x="5570538" y="2106613"/>
          <p14:tracePt t="120002" x="5580063" y="2106613"/>
          <p14:tracePt t="120012" x="5588000" y="2106613"/>
          <p14:tracePt t="120027" x="5607050" y="2106613"/>
          <p14:tracePt t="120066" x="5616575" y="2106613"/>
          <p14:tracePt t="120090" x="5624513" y="2106613"/>
          <p14:tracePt t="120196" x="5643563" y="2106613"/>
          <p14:tracePt t="120211" x="5653088" y="2116138"/>
          <p14:tracePt t="120250" x="5661025" y="2125663"/>
          <p14:tracePt t="120458" x="5661025" y="2133600"/>
          <p14:tracePt t="120474" x="5661025" y="2143125"/>
          <p14:tracePt t="120514" x="5661025" y="2160588"/>
          <p14:tracePt t="120604" x="5653088" y="2170113"/>
          <p14:tracePt t="120627" x="5653088" y="2179638"/>
          <p14:tracePt t="120638" x="5643563" y="2189163"/>
          <p14:tracePt t="120650" x="5634038" y="2206625"/>
          <p14:tracePt t="120666" x="5616575" y="2225675"/>
          <p14:tracePt t="120674" x="5607050" y="2243138"/>
          <p14:tracePt t="120690" x="5597525" y="2262188"/>
          <p14:tracePt t="120699" x="5597525" y="2270125"/>
          <p14:tracePt t="120706" x="5588000" y="2270125"/>
          <p14:tracePt t="120714" x="5588000" y="2279650"/>
          <p14:tracePt t="120722" x="5570538" y="2298700"/>
          <p14:tracePt t="120730" x="5561013" y="2306638"/>
          <p14:tracePt t="120738" x="5561013" y="2316163"/>
          <p14:tracePt t="120746" x="5551488" y="2325688"/>
          <p14:tracePt t="120754" x="5551488" y="2335213"/>
          <p14:tracePt t="120778" x="5543550" y="2335213"/>
          <p14:tracePt t="120882" x="5534025" y="2335213"/>
          <p14:tracePt t="120898" x="5524500" y="2335213"/>
          <p14:tracePt t="120914" x="5507038" y="2343150"/>
          <p14:tracePt t="120922" x="5487988" y="2362200"/>
          <p14:tracePt t="120930" x="5478463" y="2371725"/>
          <p14:tracePt t="120946" x="5470525" y="2379663"/>
          <p14:tracePt t="120953" x="5461000" y="2389188"/>
          <p14:tracePt t="120961" x="5461000" y="2398713"/>
          <p14:tracePt t="120970" x="5451475" y="2416175"/>
          <p14:tracePt t="120978" x="5451475" y="2425700"/>
          <p14:tracePt t="120994" x="5434013" y="2444750"/>
          <p14:tracePt t="121013" x="5424488" y="2452688"/>
          <p14:tracePt t="121019" x="5414963" y="2452688"/>
          <p14:tracePt t="121026" x="5405438" y="2462213"/>
          <p14:tracePt t="121051" x="5397500" y="2462213"/>
          <p14:tracePt t="121074" x="5378450" y="2471738"/>
          <p14:tracePt t="121091" x="5368925" y="2481263"/>
          <p14:tracePt t="121122" x="5351463" y="2489200"/>
          <p14:tracePt t="121138" x="5314950" y="2498725"/>
          <p14:tracePt t="121154" x="5297488" y="2508250"/>
          <p14:tracePt t="121162" x="5287963" y="2508250"/>
          <p14:tracePt t="121170" x="5268913" y="2508250"/>
          <p14:tracePt t="121178" x="5251450" y="2525713"/>
          <p14:tracePt t="121186" x="5232400" y="2525713"/>
          <p14:tracePt t="121195" x="5205413" y="2535238"/>
          <p14:tracePt t="121205" x="5168900" y="2544763"/>
          <p14:tracePt t="121210" x="5114925" y="2562225"/>
          <p14:tracePt t="121218" x="5078413" y="2571750"/>
          <p14:tracePt t="121227" x="5014913" y="2598738"/>
          <p14:tracePt t="121237" x="4959350" y="2598738"/>
          <p14:tracePt t="121242" x="4895850" y="2608263"/>
          <p14:tracePt t="121253" x="4822825" y="2608263"/>
          <p14:tracePt t="121259" x="4759325" y="2617788"/>
          <p14:tracePt t="121266" x="4686300" y="2644775"/>
          <p14:tracePt t="121274" x="4640263" y="2644775"/>
          <p14:tracePt t="121282" x="4603750" y="2644775"/>
          <p14:tracePt t="121290" x="4586288" y="2644775"/>
          <p14:tracePt t="121298" x="4540250" y="2654300"/>
          <p14:tracePt t="121306" x="4513263" y="2654300"/>
          <p14:tracePt t="121315" x="4494213" y="2662238"/>
          <p14:tracePt t="121323" x="4467225" y="2662238"/>
          <p14:tracePt t="121330" x="4440238" y="2671763"/>
          <p14:tracePt t="121338" x="4403725" y="2671763"/>
          <p14:tracePt t="121346" x="4367213" y="2671763"/>
          <p14:tracePt t="121355" x="4348163" y="2671763"/>
          <p14:tracePt t="121362" x="4303713" y="2671763"/>
          <p14:tracePt t="121371" x="4294188" y="2671763"/>
          <p14:tracePt t="121378" x="4257675" y="2671763"/>
          <p14:tracePt t="121386" x="4248150" y="2671763"/>
          <p14:tracePt t="121394" x="4230688" y="2690813"/>
          <p14:tracePt t="121402" x="4211638" y="2690813"/>
          <p14:tracePt t="121410" x="4194175" y="2690813"/>
          <p14:tracePt t="121421" x="4175125" y="2698750"/>
          <p14:tracePt t="121426" x="4157663" y="2708275"/>
          <p14:tracePt t="121435" x="4121150" y="2708275"/>
          <p14:tracePt t="121442" x="4121150" y="2717800"/>
          <p14:tracePt t="121451" x="4094163" y="2735263"/>
          <p14:tracePt t="121458" x="4065588" y="2744788"/>
          <p14:tracePt t="121470" x="4029075" y="2754313"/>
          <p14:tracePt t="121477" x="4021138" y="2754313"/>
          <p14:tracePt t="121483" x="3992563" y="2763838"/>
          <p14:tracePt t="121491" x="3965575" y="2763838"/>
          <p14:tracePt t="121501" x="3938588" y="2763838"/>
          <p14:tracePt t="121507" x="3919538" y="2781300"/>
          <p14:tracePt t="121514" x="3902075" y="2781300"/>
          <p14:tracePt t="121522" x="3883025" y="2790825"/>
          <p14:tracePt t="121530" x="3875088" y="2790825"/>
          <p14:tracePt t="121538" x="3846513" y="2800350"/>
          <p14:tracePt t="121546" x="3838575" y="2800350"/>
          <p14:tracePt t="121554" x="3819525" y="2808288"/>
          <p14:tracePt t="121562" x="3810000" y="2808288"/>
          <p14:tracePt t="121570" x="3792538" y="2808288"/>
          <p14:tracePt t="121578" x="3765550" y="2836863"/>
          <p14:tracePt t="121589" x="3756025" y="2844800"/>
          <p14:tracePt t="121593" x="3746500" y="2844800"/>
          <p14:tracePt t="121602" x="3729038" y="2854325"/>
          <p14:tracePt t="121610" x="3702050" y="2863850"/>
          <p14:tracePt t="121626" x="3692525" y="2873375"/>
          <p14:tracePt t="121635" x="3683000" y="2881313"/>
          <p14:tracePt t="121642" x="3683000" y="2890838"/>
          <p14:tracePt t="121779" x="3673475" y="2881313"/>
          <p14:tracePt t="121802" x="3673475" y="2873375"/>
          <p14:tracePt t="121826" x="3683000" y="2873375"/>
          <p14:tracePt t="121870" x="3702050" y="2863850"/>
          <p14:tracePt t="121890" x="3709988" y="2854325"/>
          <p14:tracePt t="121906" x="3719513" y="2844800"/>
          <p14:tracePt t="121922" x="3729038" y="2836863"/>
          <p14:tracePt t="121930" x="3738563" y="2827338"/>
          <p14:tracePt t="121938" x="3738563" y="2817813"/>
          <p14:tracePt t="121978" x="3756025" y="2800350"/>
          <p14:tracePt t="121986" x="3765550" y="2800350"/>
          <p14:tracePt t="122010" x="3775075" y="2790825"/>
          <p14:tracePt t="122042" x="3783013" y="2790825"/>
          <p14:tracePt t="122098" x="3792538" y="2790825"/>
          <p14:tracePt t="122124" x="3802063" y="2790825"/>
          <p14:tracePt t="122140" x="3810000" y="2790825"/>
          <p14:tracePt t="122156" x="3819525" y="2781300"/>
          <p14:tracePt t="122210" x="3829050" y="2781300"/>
          <p14:tracePt t="122342" x="3838575" y="2790825"/>
          <p14:tracePt t="122346" x="3838575" y="2800350"/>
          <p14:tracePt t="122354" x="3838575" y="2808288"/>
          <p14:tracePt t="122362" x="3838575" y="2844800"/>
          <p14:tracePt t="122379" x="3838575" y="2854325"/>
          <p14:tracePt t="122386" x="3838575" y="2873375"/>
          <p14:tracePt t="122402" x="3838575" y="2881313"/>
          <p14:tracePt t="122420" x="3838575" y="2890838"/>
          <p14:tracePt t="122436" x="3846513" y="2900363"/>
          <p14:tracePt t="122451" x="3856038" y="2900363"/>
          <p14:tracePt t="122458" x="3875088" y="2900363"/>
          <p14:tracePt t="122467" x="3883025" y="2881313"/>
          <p14:tracePt t="122474" x="3883025" y="2873375"/>
          <p14:tracePt t="122482" x="3911600" y="2836863"/>
          <p14:tracePt t="122490" x="3911600" y="2827338"/>
          <p14:tracePt t="122498" x="3919538" y="2808288"/>
          <p14:tracePt t="122506" x="3929063" y="2800350"/>
          <p14:tracePt t="122514" x="3929063" y="2790825"/>
          <p14:tracePt t="122522" x="3938588" y="2771775"/>
          <p14:tracePt t="122530" x="3956050" y="2754313"/>
          <p14:tracePt t="122546" x="3965575" y="2744788"/>
          <p14:tracePt t="122717" x="3984625" y="2735263"/>
          <p14:tracePt t="122722" x="3992563" y="2735263"/>
          <p14:tracePt t="122738" x="4002088" y="2727325"/>
          <p14:tracePt t="122746" x="4011613" y="2717800"/>
          <p14:tracePt t="122765" x="4021138" y="2698750"/>
          <p14:tracePt t="122802" x="4029075" y="2671763"/>
          <p14:tracePt t="122938" x="4038600" y="2671763"/>
          <p14:tracePt t="122970" x="4038600" y="2690813"/>
          <p14:tracePt t="122978" x="4048125" y="2708275"/>
          <p14:tracePt t="123002" x="4048125" y="2717800"/>
          <p14:tracePt t="123010" x="4048125" y="2735263"/>
          <p14:tracePt t="123018" x="4048125" y="2744788"/>
          <p14:tracePt t="123034" x="4048125" y="2754313"/>
          <p14:tracePt t="123059" x="4048125" y="2771775"/>
          <p14:tracePt t="123228" x="4065588" y="2771775"/>
          <p14:tracePt t="123235" x="4084638" y="2771775"/>
          <p14:tracePt t="123243" x="4129088" y="2771775"/>
          <p14:tracePt t="123253" x="4211638" y="2763838"/>
          <p14:tracePt t="123258" x="4357688" y="2763838"/>
          <p14:tracePt t="123266" x="4557713" y="2763838"/>
          <p14:tracePt t="123274" x="4776788" y="2763838"/>
          <p14:tracePt t="123282" x="5005388" y="2763838"/>
          <p14:tracePt t="123290" x="5268913" y="2763838"/>
          <p14:tracePt t="123298" x="5487988" y="2763838"/>
          <p14:tracePt t="123306" x="5688013" y="2763838"/>
          <p14:tracePt t="123314" x="5834063" y="2735263"/>
          <p14:tracePt t="123322" x="5989638" y="2717800"/>
          <p14:tracePt t="123331" x="6080125" y="2690813"/>
          <p14:tracePt t="123338" x="6181725" y="2662238"/>
          <p14:tracePt t="123346" x="6208713" y="2662238"/>
          <p14:tracePt t="123355" x="6226175" y="2654300"/>
          <p14:tracePt t="123362" x="6245225" y="2644775"/>
          <p14:tracePt t="123370" x="6254750" y="2635250"/>
          <p14:tracePt t="123387" x="6272213" y="2617788"/>
          <p14:tracePt t="123410" x="6281738" y="2617788"/>
          <p14:tracePt t="123461" x="6291263" y="2608263"/>
          <p14:tracePt t="123475" x="6308725" y="2608263"/>
          <p14:tracePt t="123481" x="6318250" y="2608263"/>
          <p14:tracePt t="123515" x="6326188" y="2608263"/>
          <p14:tracePt t="123635" x="6318250" y="2608263"/>
          <p14:tracePt t="123642" x="6272213" y="2617788"/>
          <p14:tracePt t="123651" x="6199188" y="2635250"/>
          <p14:tracePt t="123658" x="6072188" y="2654300"/>
          <p14:tracePt t="123666" x="5916613" y="2681288"/>
          <p14:tracePt t="123673" x="5770563" y="2698750"/>
          <p14:tracePt t="123682" x="5570538" y="2727325"/>
          <p14:tracePt t="123690" x="5324475" y="2763838"/>
          <p14:tracePt t="123698" x="5078413" y="2800350"/>
          <p14:tracePt t="123706" x="4749800" y="2863850"/>
          <p14:tracePt t="123714" x="4476750" y="2900363"/>
          <p14:tracePt t="123722" x="4238625" y="2917825"/>
          <p14:tracePt t="123731" x="3984625" y="2973388"/>
          <p14:tracePt t="123738" x="3802063" y="2982913"/>
          <p14:tracePt t="123746" x="3592513" y="3036888"/>
          <p14:tracePt t="123754" x="3446463" y="3046413"/>
          <p14:tracePt t="123761" x="3354388" y="3046413"/>
          <p14:tracePt t="123770" x="3254375" y="3073400"/>
          <p14:tracePt t="123778" x="3200400" y="3073400"/>
          <p14:tracePt t="123786" x="3181350" y="3073400"/>
          <p14:tracePt t="123794" x="3154363" y="3073400"/>
          <p14:tracePt t="123802" x="3144838" y="3073400"/>
          <p14:tracePt t="123818" x="3136900" y="3073400"/>
          <p14:tracePt t="123860" x="3127375" y="3073400"/>
          <p14:tracePt t="123877" x="3117850" y="3073400"/>
          <p14:tracePt t="123900" x="3108325" y="3073400"/>
          <p14:tracePt t="123930" x="3100388" y="3073400"/>
          <p14:tracePt t="123970" x="3081338" y="3082925"/>
          <p14:tracePt t="123994" x="3081338" y="3090863"/>
          <p14:tracePt t="124011" x="3081338" y="3100388"/>
          <p14:tracePt t="124028" x="3081338" y="3109913"/>
          <p14:tracePt t="124091" x="3090863" y="3119438"/>
          <p14:tracePt t="124098" x="3100388" y="3119438"/>
          <p14:tracePt t="124106" x="3108325" y="3119438"/>
          <p14:tracePt t="124115" x="3136900" y="3090863"/>
          <p14:tracePt t="124124" x="3154363" y="3073400"/>
          <p14:tracePt t="124131" x="3181350" y="3036888"/>
          <p14:tracePt t="124140" x="3208338" y="3017838"/>
          <p14:tracePt t="124145" x="3236913" y="3000375"/>
          <p14:tracePt t="124155" x="3236913" y="2990850"/>
          <p14:tracePt t="124162" x="3244850" y="2982913"/>
          <p14:tracePt t="124170" x="3254375" y="2973388"/>
          <p14:tracePt t="124186" x="3273425" y="2973388"/>
          <p14:tracePt t="124219" x="3281363" y="2973388"/>
          <p14:tracePt t="124242" x="3290888" y="2973388"/>
          <p14:tracePt t="124265" x="3300413" y="2973388"/>
          <p14:tracePt t="124291" x="3309938" y="2973388"/>
          <p14:tracePt t="124299" x="3317875" y="2982913"/>
          <p14:tracePt t="124315" x="3317875" y="2990850"/>
          <p14:tracePt t="124325" x="3327400" y="3000375"/>
          <p14:tracePt t="124403" x="3336925" y="3000375"/>
          <p14:tracePt t="124442" x="3346450" y="3009900"/>
          <p14:tracePt t="124474" x="3346450" y="3017838"/>
          <p14:tracePt t="124613" x="3346450" y="3027363"/>
          <p14:tracePt t="124619" x="3354388" y="3036888"/>
          <p14:tracePt t="124640" x="3354388" y="3046413"/>
          <p14:tracePt t="124658" x="3354388" y="3063875"/>
          <p14:tracePt t="124674" x="3363913" y="3073400"/>
          <p14:tracePt t="124722" x="3373438" y="3082925"/>
          <p14:tracePt t="124770" x="3382963" y="3090863"/>
          <p14:tracePt t="124890" x="3390900" y="3090863"/>
          <p14:tracePt t="125146" x="3400425" y="3090863"/>
          <p14:tracePt t="125226" x="3409950" y="3090863"/>
          <p14:tracePt t="125291" x="3427413" y="3073400"/>
          <p14:tracePt t="125354" x="3436938" y="3073400"/>
          <p14:tracePt t="125370" x="3446463" y="3063875"/>
          <p14:tracePt t="125419" x="3455988" y="3054350"/>
          <p14:tracePt t="125442" x="3463925" y="3054350"/>
          <p14:tracePt t="125450" x="3473450" y="3054350"/>
          <p14:tracePt t="125458" x="3473450" y="3046413"/>
          <p14:tracePt t="125474" x="3482975" y="3036888"/>
          <p14:tracePt t="125490" x="3482975" y="3027363"/>
          <p14:tracePt t="125538" x="3482975" y="3017838"/>
          <p14:tracePt t="125556" x="3490913" y="3009900"/>
          <p14:tracePt t="127239" x="3500438" y="3009900"/>
          <p14:tracePt t="127252" x="3500438" y="3017838"/>
          <p14:tracePt t="127306" x="3500438" y="3027363"/>
          <p14:tracePt t="127340" x="3500438" y="3036888"/>
          <p14:tracePt t="127354" x="3500438" y="3046413"/>
          <p14:tracePt t="127370" x="3500438" y="3073400"/>
          <p14:tracePt t="127394" x="3500438" y="3082925"/>
          <p14:tracePt t="127404" x="3490913" y="3090863"/>
          <p14:tracePt t="127428" x="3482975" y="3100388"/>
          <p14:tracePt t="127477" x="3482975" y="3109913"/>
          <p14:tracePt t="127486" x="3473450" y="3119438"/>
          <p14:tracePt t="127507" x="3473450" y="3127375"/>
          <p14:tracePt t="127530" x="3473450" y="3146425"/>
          <p14:tracePt t="127643" x="3473450" y="3127375"/>
          <p14:tracePt t="127652" x="3473450" y="3119438"/>
          <p14:tracePt t="127671" x="3473450" y="3109913"/>
          <p14:tracePt t="127674" x="3482975" y="3100388"/>
          <p14:tracePt t="127706" x="3490913" y="3090863"/>
          <p14:tracePt t="127773" x="3500438" y="3082925"/>
          <p14:tracePt t="127827" x="3519488" y="3063875"/>
          <p14:tracePt t="127970" x="3527425" y="3063875"/>
          <p14:tracePt t="128020" x="3546475" y="3063875"/>
          <p14:tracePt t="128033" x="3556000" y="3063875"/>
          <p14:tracePt t="128040" x="3573463" y="3063875"/>
          <p14:tracePt t="128046" x="3600450" y="3063875"/>
          <p14:tracePt t="128051" x="3619500" y="3063875"/>
          <p14:tracePt t="128059" x="3646488" y="3063875"/>
          <p14:tracePt t="128067" x="3665538" y="3063875"/>
          <p14:tracePt t="128075" x="3709988" y="3063875"/>
          <p14:tracePt t="128082" x="3738563" y="3063875"/>
          <p14:tracePt t="128091" x="3746500" y="3063875"/>
          <p14:tracePt t="128098" x="3756025" y="3063875"/>
          <p14:tracePt t="128106" x="3775075" y="3063875"/>
          <p14:tracePt t="128114" x="3783013" y="3054350"/>
          <p14:tracePt t="128122" x="3792538" y="3054350"/>
          <p14:tracePt t="128131" x="3819525" y="3036888"/>
          <p14:tracePt t="128139" x="3829050" y="3036888"/>
          <p14:tracePt t="128147" x="3838575" y="3036888"/>
          <p14:tracePt t="128155" x="3865563" y="3036888"/>
          <p14:tracePt t="128162" x="3875088" y="3036888"/>
          <p14:tracePt t="128186" x="3883025" y="3036888"/>
          <p14:tracePt t="128194" x="3911600" y="3036888"/>
          <p14:tracePt t="128210" x="3919538" y="3036888"/>
          <p14:tracePt t="128218" x="3929063" y="3036888"/>
          <p14:tracePt t="128235" x="3948113" y="3036888"/>
          <p14:tracePt t="128251" x="3956050" y="3036888"/>
          <p14:tracePt t="128267" x="3965575" y="3046413"/>
          <p14:tracePt t="128282" x="4002088" y="3054350"/>
          <p14:tracePt t="128298" x="4021138" y="3073400"/>
          <p14:tracePt t="128314" x="4057650" y="3082925"/>
          <p14:tracePt t="128330" x="4065588" y="3082925"/>
          <p14:tracePt t="128341" x="4094163" y="3090863"/>
          <p14:tracePt t="128346" x="4102100" y="3090863"/>
          <p14:tracePt t="128354" x="4111625" y="3090863"/>
          <p14:tracePt t="128362" x="4138613" y="3090863"/>
          <p14:tracePt t="128370" x="4157663" y="3100388"/>
          <p14:tracePt t="128387" x="4175125" y="3100388"/>
          <p14:tracePt t="128394" x="4194175" y="3100388"/>
          <p14:tracePt t="128410" x="4211638" y="3100388"/>
          <p14:tracePt t="128426" x="4230688" y="3100388"/>
          <p14:tracePt t="128435" x="4248150" y="3109913"/>
          <p14:tracePt t="128442" x="4267200" y="3119438"/>
          <p14:tracePt t="128452" x="4275138" y="3127375"/>
          <p14:tracePt t="128458" x="4284663" y="3127375"/>
          <p14:tracePt t="128466" x="4303713" y="3136900"/>
          <p14:tracePt t="128474" x="4311650" y="3136900"/>
          <p14:tracePt t="128482" x="4330700" y="3146425"/>
          <p14:tracePt t="128498" x="4348163" y="3146425"/>
          <p14:tracePt t="128522" x="4357688" y="3146425"/>
          <p14:tracePt t="128546" x="4367213" y="3146425"/>
          <p14:tracePt t="128721" x="4376738" y="3155950"/>
          <p14:tracePt t="412205" x="4376738" y="3136900"/>
          <p14:tracePt t="412212" x="4394200" y="3109913"/>
          <p14:tracePt t="412219" x="4413250" y="3100388"/>
          <p14:tracePt t="412226" x="4448175" y="3082925"/>
          <p14:tracePt t="412234" x="4484688" y="3054350"/>
          <p14:tracePt t="412242" x="4521200" y="3036888"/>
          <p14:tracePt t="412251" x="4530725" y="3027363"/>
          <p14:tracePt t="412259" x="4567238" y="3000375"/>
          <p14:tracePt t="412266" x="4594225" y="2963863"/>
          <p14:tracePt t="412274" x="4603750" y="2954338"/>
          <p14:tracePt t="412282" x="4649788" y="2917825"/>
          <p14:tracePt t="412291" x="4667250" y="2900363"/>
          <p14:tracePt t="412298" x="4703763" y="2836863"/>
          <p14:tracePt t="412307" x="4730750" y="2808288"/>
          <p14:tracePt t="412314" x="4767263" y="2763838"/>
          <p14:tracePt t="412324" x="4803775" y="2727325"/>
          <p14:tracePt t="412330" x="4822825" y="2698750"/>
          <p14:tracePt t="412338" x="4832350" y="2690813"/>
          <p14:tracePt t="412346" x="4832350" y="2671763"/>
          <p14:tracePt t="412354" x="4840288" y="2662238"/>
          <p14:tracePt t="412378" x="4849813" y="2662238"/>
          <p14:tracePt t="412389" x="4876800" y="2662238"/>
          <p14:tracePt t="412394" x="4913313" y="2681288"/>
          <p14:tracePt t="412403" x="4932363" y="2698750"/>
          <p14:tracePt t="412410" x="4959350" y="2744788"/>
          <p14:tracePt t="412418" x="4978400" y="2781300"/>
          <p14:tracePt t="412427" x="4978400" y="2827338"/>
          <p14:tracePt t="412435" x="4978400" y="2881313"/>
          <p14:tracePt t="412443" x="4978400" y="2936875"/>
          <p14:tracePt t="412450" x="4978400" y="2982913"/>
          <p14:tracePt t="412459" x="4978400" y="3046413"/>
          <p14:tracePt t="412466" x="4959350" y="3109913"/>
          <p14:tracePt t="412475" x="4859338" y="3155950"/>
          <p14:tracePt t="412482" x="4759325" y="3192463"/>
          <p14:tracePt t="412491" x="4649788" y="3209925"/>
          <p14:tracePt t="412498" x="4521200" y="3236913"/>
          <p14:tracePt t="412507" x="4413250" y="3236913"/>
          <p14:tracePt t="412514" x="4321175" y="3236913"/>
          <p14:tracePt t="412522" x="4230688" y="3236913"/>
          <p14:tracePt t="412530" x="4157663" y="3236913"/>
          <p14:tracePt t="412539" x="4121150" y="3236913"/>
          <p14:tracePt t="412546" x="4048125" y="3209925"/>
          <p14:tracePt t="412554" x="4021138" y="3192463"/>
          <p14:tracePt t="412562" x="3965575" y="3163888"/>
          <p14:tracePt t="412571" x="3902075" y="3127375"/>
          <p14:tracePt t="412578" x="3856038" y="3109913"/>
          <p14:tracePt t="412587" x="3802063" y="3073400"/>
          <p14:tracePt t="412594" x="3702050" y="3000375"/>
          <p14:tracePt t="412602" x="3636963" y="2963863"/>
          <p14:tracePt t="412610" x="3556000" y="2909888"/>
          <p14:tracePt t="412618" x="3446463" y="2844800"/>
          <p14:tracePt t="412626" x="3346450" y="2790825"/>
          <p14:tracePt t="412634" x="3227388" y="2735263"/>
          <p14:tracePt t="412642" x="3144838" y="2681288"/>
          <p14:tracePt t="412653" x="3063875" y="2625725"/>
          <p14:tracePt t="412658" x="2944813" y="2554288"/>
          <p14:tracePt t="412667" x="2844800" y="2462213"/>
          <p14:tracePt t="412675" x="2762250" y="2408238"/>
          <p14:tracePt t="412682" x="2716213" y="2371725"/>
          <p14:tracePt t="412691" x="2679700" y="2325688"/>
          <p14:tracePt t="412700" x="2662238" y="2298700"/>
          <p14:tracePt t="412707" x="2625725" y="2252663"/>
          <p14:tracePt t="412715" x="2606675" y="2216150"/>
          <p14:tracePt t="412722" x="2606675" y="2197100"/>
          <p14:tracePt t="412731" x="2589213" y="2170113"/>
          <p14:tracePt t="412738" x="2589213" y="2143125"/>
          <p14:tracePt t="412746" x="2589213" y="2125663"/>
          <p14:tracePt t="412754" x="2589213" y="2106613"/>
          <p14:tracePt t="412762" x="2589213" y="2079625"/>
          <p14:tracePt t="412770" x="2589213" y="2060575"/>
          <p14:tracePt t="412778" x="2606675" y="2016125"/>
          <p14:tracePt t="412786" x="2625725" y="1997075"/>
          <p14:tracePt t="412794" x="2671763" y="1951038"/>
          <p14:tracePt t="412802" x="2689225" y="1933575"/>
          <p14:tracePt t="412810" x="2735263" y="1897063"/>
          <p14:tracePt t="412818" x="2781300" y="1878013"/>
          <p14:tracePt t="412826" x="2808288" y="1851025"/>
          <p14:tracePt t="412834" x="2844800" y="1841500"/>
          <p14:tracePt t="412842" x="2871788" y="1824038"/>
          <p14:tracePt t="412852" x="2917825" y="1804988"/>
          <p14:tracePt t="412860" x="2935288" y="1804988"/>
          <p14:tracePt t="412868" x="2954338" y="1797050"/>
          <p14:tracePt t="412878" x="2981325" y="1797050"/>
          <p14:tracePt t="412891" x="3035300" y="1797050"/>
          <p14:tracePt t="412898" x="3081338" y="1797050"/>
          <p14:tracePt t="412907" x="3117850" y="1797050"/>
          <p14:tracePt t="412914" x="3154363" y="1797050"/>
          <p14:tracePt t="412923" x="3200400" y="1814513"/>
          <p14:tracePt t="412930" x="3273425" y="1841500"/>
          <p14:tracePt t="412938" x="3309938" y="1860550"/>
          <p14:tracePt t="412947" x="3346450" y="1870075"/>
          <p14:tracePt t="412954" x="3390900" y="1906588"/>
          <p14:tracePt t="412962" x="3409950" y="1914525"/>
          <p14:tracePt t="412970" x="3446463" y="1943100"/>
          <p14:tracePt t="412979" x="3463925" y="1951038"/>
          <p14:tracePt t="412986" x="3482975" y="1970088"/>
          <p14:tracePt t="412994" x="3482975" y="1979613"/>
          <p14:tracePt t="413002" x="3490913" y="2006600"/>
          <p14:tracePt t="413013" x="3509963" y="2024063"/>
          <p14:tracePt t="413026" x="3519488" y="2052638"/>
          <p14:tracePt t="413034" x="3519488" y="2089150"/>
          <p14:tracePt t="413046" x="3519488" y="2116138"/>
          <p14:tracePt t="413050" x="3519488" y="2143125"/>
          <p14:tracePt t="413061" x="3519488" y="2197100"/>
          <p14:tracePt t="413066" x="3519488" y="2243138"/>
          <p14:tracePt t="413077" x="3519488" y="2279650"/>
          <p14:tracePt t="413082" x="3519488" y="2306638"/>
          <p14:tracePt t="413091" x="3509963" y="2352675"/>
          <p14:tracePt t="413098" x="3482975" y="2416175"/>
          <p14:tracePt t="413108" x="3455988" y="2462213"/>
          <p14:tracePt t="413114" x="3436938" y="2481263"/>
          <p14:tracePt t="413122" x="3427413" y="2508250"/>
          <p14:tracePt t="413130" x="3409950" y="2525713"/>
          <p14:tracePt t="413138" x="3390900" y="2544763"/>
          <p14:tracePt t="413146" x="3373438" y="2571750"/>
          <p14:tracePt t="413154" x="3354388" y="2571750"/>
          <p14:tracePt t="413162" x="3346450" y="2571750"/>
          <p14:tracePt t="413170" x="3317875" y="2581275"/>
          <p14:tracePt t="413178" x="3309938" y="2581275"/>
          <p14:tracePt t="413186" x="3281363" y="2589213"/>
          <p14:tracePt t="413194" x="3263900" y="2589213"/>
          <p14:tracePt t="413202" x="3236913" y="2589213"/>
          <p14:tracePt t="413211" x="3227388" y="2589213"/>
          <p14:tracePt t="413218" x="3217863" y="2589213"/>
          <p14:tracePt t="413227" x="3181350" y="2589213"/>
          <p14:tracePt t="413234" x="3171825" y="2589213"/>
          <p14:tracePt t="413242" x="3154363" y="2589213"/>
          <p14:tracePt t="413251" x="3136900" y="2589213"/>
          <p14:tracePt t="413258" x="3100388" y="2589213"/>
          <p14:tracePt t="413266" x="3071813" y="2562225"/>
          <p14:tracePt t="413274" x="3054350" y="2554288"/>
          <p14:tracePt t="413282" x="3027363" y="2535238"/>
          <p14:tracePt t="413297" x="2990850" y="2498725"/>
          <p14:tracePt t="413298" x="2971800" y="2481263"/>
          <p14:tracePt t="413311" x="2954338" y="2452688"/>
          <p14:tracePt t="413314" x="2925763" y="2416175"/>
          <p14:tracePt t="413322" x="2925763" y="2408238"/>
          <p14:tracePt t="413330" x="2917825" y="2371725"/>
          <p14:tracePt t="413338" x="2908300" y="2352675"/>
          <p14:tracePt t="413346" x="2908300" y="2316163"/>
          <p14:tracePt t="413354" x="2908300" y="2262188"/>
          <p14:tracePt t="413362" x="2908300" y="2216150"/>
          <p14:tracePt t="413370" x="2908300" y="2160588"/>
          <p14:tracePt t="413378" x="2908300" y="2125663"/>
          <p14:tracePt t="413387" x="2908300" y="2097088"/>
          <p14:tracePt t="413394" x="2908300" y="2052638"/>
          <p14:tracePt t="413408" x="2908300" y="1997075"/>
          <p14:tracePt t="413414" x="2917825" y="1960563"/>
          <p14:tracePt t="413419" x="2944813" y="1924050"/>
          <p14:tracePt t="413426" x="2971800" y="1878013"/>
          <p14:tracePt t="413434" x="2981325" y="1851025"/>
          <p14:tracePt t="413442" x="3008313" y="1814513"/>
          <p14:tracePt t="413450" x="3044825" y="1787525"/>
          <p14:tracePt t="413458" x="3063875" y="1768475"/>
          <p14:tracePt t="413466" x="3117850" y="1731963"/>
          <p14:tracePt t="413474" x="3181350" y="1704975"/>
          <p14:tracePt t="413482" x="3244850" y="1677988"/>
          <p14:tracePt t="413491" x="3300413" y="1668463"/>
          <p14:tracePt t="413498" x="3363913" y="1660525"/>
          <p14:tracePt t="413507" x="3455988" y="1660525"/>
          <p14:tracePt t="413514" x="3509963" y="1660525"/>
          <p14:tracePt t="413523" x="3573463" y="1651000"/>
          <p14:tracePt t="413530" x="3629025" y="1651000"/>
          <p14:tracePt t="413539" x="3683000" y="1651000"/>
          <p14:tracePt t="413546" x="3719513" y="1651000"/>
          <p14:tracePt t="413554" x="3765550" y="1651000"/>
          <p14:tracePt t="413562" x="3829050" y="1697038"/>
          <p14:tracePt t="413572" x="3892550" y="1751013"/>
          <p14:tracePt t="413580" x="3929063" y="1787525"/>
          <p14:tracePt t="413586" x="3965575" y="1870075"/>
          <p14:tracePt t="413594" x="3992563" y="1924050"/>
          <p14:tracePt t="413602" x="4021138" y="1987550"/>
          <p14:tracePt t="413610" x="4029075" y="2070100"/>
          <p14:tracePt t="413618" x="4057650" y="2125663"/>
          <p14:tracePt t="413626" x="4057650" y="2189163"/>
          <p14:tracePt t="413634" x="4065588" y="2243138"/>
          <p14:tracePt t="413642" x="4065588" y="2289175"/>
          <p14:tracePt t="413650" x="4065588" y="2343150"/>
          <p14:tracePt t="413659" x="4065588" y="2371725"/>
          <p14:tracePt t="413666" x="4065588" y="2398713"/>
          <p14:tracePt t="413674" x="4065588" y="2425700"/>
          <p14:tracePt t="413682" x="4048125" y="2462213"/>
          <p14:tracePt t="413691" x="4038600" y="2489200"/>
          <p14:tracePt t="413699" x="4021138" y="2508250"/>
          <p14:tracePt t="413707" x="3992563" y="2525713"/>
          <p14:tracePt t="413714" x="3965575" y="2562225"/>
          <p14:tracePt t="413722" x="3948113" y="2571750"/>
          <p14:tracePt t="413730" x="3902075" y="2589213"/>
          <p14:tracePt t="413738" x="3846513" y="2598738"/>
          <p14:tracePt t="413746" x="3802063" y="2608263"/>
          <p14:tracePt t="413756" x="3756025" y="2625725"/>
          <p14:tracePt t="413763" x="3729038" y="2625725"/>
          <p14:tracePt t="413770" x="3683000" y="2644775"/>
          <p14:tracePt t="413778" x="3646488" y="2644775"/>
          <p14:tracePt t="413786" x="3629025" y="2644775"/>
          <p14:tracePt t="413794" x="3609975" y="2644775"/>
          <p14:tracePt t="413804" x="3592513" y="2644775"/>
          <p14:tracePt t="413814" x="3573463" y="2644775"/>
          <p14:tracePt t="413818" x="3563938" y="2635250"/>
          <p14:tracePt t="413829" x="3546475" y="2625725"/>
          <p14:tracePt t="413834" x="3527425" y="2608263"/>
          <p14:tracePt t="413850" x="3509963" y="2581275"/>
          <p14:tracePt t="413858" x="3500438" y="2571750"/>
          <p14:tracePt t="413877" x="3500438" y="2562225"/>
          <p14:tracePt t="413895" x="3490913" y="2554288"/>
          <p14:tracePt t="413938" x="3482975" y="2544763"/>
          <p14:tracePt t="414290" x="3490913" y="2544763"/>
          <p14:tracePt t="414312" x="3509963" y="2554288"/>
          <p14:tracePt t="414331" x="3519488" y="2562225"/>
          <p14:tracePt t="414346" x="3519488" y="2571750"/>
          <p14:tracePt t="414354" x="3519488" y="2589213"/>
          <p14:tracePt t="414362" x="3519488" y="2598738"/>
          <p14:tracePt t="414371" x="3519488" y="2608263"/>
          <p14:tracePt t="414411" x="3519488" y="2625725"/>
          <p14:tracePt t="414418" x="3527425" y="2635250"/>
          <p14:tracePt t="414466" x="3536950" y="2644775"/>
          <p14:tracePt t="414578" x="3546475" y="2644775"/>
          <p14:tracePt t="414674" x="3556000" y="2644775"/>
          <p14:tracePt t="414715" x="3556000" y="2654300"/>
          <p14:tracePt t="414762" x="3563938" y="2662238"/>
          <p14:tracePt t="414802" x="3563938" y="2671763"/>
          <p14:tracePt t="414843" x="3573463" y="2671763"/>
          <p14:tracePt t="414876" x="3582988" y="2671763"/>
          <p14:tracePt t="414907" x="3600450" y="2671763"/>
          <p14:tracePt t="414914" x="3609975" y="2671763"/>
          <p14:tracePt t="414930" x="3629025" y="2662238"/>
          <p14:tracePt t="414964" x="3646488" y="2654300"/>
          <p14:tracePt t="414970" x="3656013" y="2644775"/>
          <p14:tracePt t="414986" x="3665538" y="2625725"/>
          <p14:tracePt t="415076" x="3673475" y="2625725"/>
          <p14:tracePt t="415082" x="3673475" y="2644775"/>
          <p14:tracePt t="415098" x="3673475" y="2662238"/>
          <p14:tracePt t="415107" x="3673475" y="2681288"/>
          <p14:tracePt t="415114" x="3673475" y="2690813"/>
          <p14:tracePt t="415123" x="3673475" y="2708275"/>
          <p14:tracePt t="415130" x="3673475" y="2717800"/>
          <p14:tracePt t="415163" x="3673475" y="2727325"/>
          <p14:tracePt t="415379" x="3683000" y="2727325"/>
          <p14:tracePt t="415458" x="3692525" y="2735263"/>
          <p14:tracePt t="415482" x="3692525" y="2744788"/>
          <p14:tracePt t="415507" x="3692525" y="2754313"/>
          <p14:tracePt t="415539" x="3692525" y="2763838"/>
          <p14:tracePt t="415580" x="3692525" y="2771775"/>
          <p14:tracePt t="415661" x="3692525" y="2781300"/>
          <p14:tracePt t="415669" x="3702050" y="2790825"/>
          <p14:tracePt t="415724" x="3709988" y="2790825"/>
          <p14:tracePt t="415735" x="3719513" y="2790825"/>
          <p14:tracePt t="415850" x="3738563" y="2790825"/>
          <p14:tracePt t="415875" x="3746500" y="2790825"/>
          <p14:tracePt t="415890" x="3756025" y="2790825"/>
          <p14:tracePt t="416032" x="3756025" y="2800350"/>
          <p14:tracePt t="416080" x="3765550" y="2808288"/>
          <p14:tracePt t="416187" x="3775075" y="2836863"/>
          <p14:tracePt t="416194" x="3783013" y="2836863"/>
          <p14:tracePt t="416229" x="3792538" y="2836863"/>
          <p14:tracePt t="416309" x="3802063" y="2836863"/>
          <p14:tracePt t="416338" x="3819525" y="2836863"/>
          <p14:tracePt t="416376" x="3829050" y="2836863"/>
          <p14:tracePt t="416389" x="3838575" y="2836863"/>
          <p14:tracePt t="416406" x="3846513" y="2836863"/>
          <p14:tracePt t="416418" x="3856038" y="2836863"/>
          <p14:tracePt t="416442" x="3865563" y="2836863"/>
          <p14:tracePt t="416516" x="3875088" y="2836863"/>
          <p14:tracePt t="416564" x="3883025" y="2836863"/>
          <p14:tracePt t="416619" x="3902075" y="2836863"/>
          <p14:tracePt t="416634" x="3911600" y="2844800"/>
          <p14:tracePt t="416684" x="3911600" y="2854325"/>
          <p14:tracePt t="416735" x="3911600" y="2863850"/>
          <p14:tracePt t="417020" x="3911600" y="2873375"/>
          <p14:tracePt t="417036" x="3911600" y="2881313"/>
          <p14:tracePt t="417098" x="3911600" y="2890838"/>
          <p14:tracePt t="417323" x="3911600" y="2881313"/>
          <p14:tracePt t="417388" x="3911600" y="2873375"/>
          <p14:tracePt t="417794" x="3902075" y="2873375"/>
          <p14:tracePt t="417834" x="3892550" y="2881313"/>
          <p14:tracePt t="417895" x="3892550" y="2890838"/>
          <p14:tracePt t="417970" x="3883025" y="2917825"/>
          <p14:tracePt t="418178" x="3875088" y="2927350"/>
          <p14:tracePt t="418258" x="3875088" y="2936875"/>
          <p14:tracePt t="418554" x="3875088" y="2946400"/>
          <p14:tracePt t="418562" x="3875088" y="2954338"/>
          <p14:tracePt t="418570" x="3875088" y="2963863"/>
          <p14:tracePt t="418578" x="3875088" y="2973388"/>
          <p14:tracePt t="418586" x="3875088" y="2990850"/>
          <p14:tracePt t="418594" x="3875088" y="3000375"/>
          <p14:tracePt t="418602" x="3875088" y="3009900"/>
          <p14:tracePt t="418626" x="3875088" y="3027363"/>
          <p14:tracePt t="418674" x="3875088" y="3036888"/>
          <p14:tracePt t="418732" x="3883025" y="3036888"/>
          <p14:tracePt t="418787" x="3892550" y="3027363"/>
          <p14:tracePt t="418834" x="3902075" y="3027363"/>
          <p14:tracePt t="418858" x="3911600" y="3017838"/>
          <p14:tracePt t="418866" x="3911600" y="3009900"/>
          <p14:tracePt t="418890" x="3919538" y="3000375"/>
          <p14:tracePt t="419420" x="3919538" y="3009900"/>
          <p14:tracePt t="419458" x="3919538" y="3017838"/>
          <p14:tracePt t="419722" x="3919538" y="3027363"/>
          <p14:tracePt t="419794" x="3919538" y="3036888"/>
          <p14:tracePt t="419826" x="3929063" y="3046413"/>
          <p14:tracePt t="419882" x="3938588" y="3054350"/>
          <p14:tracePt t="419922" x="3948113" y="3054350"/>
          <p14:tracePt t="419940" x="3956050" y="3063875"/>
          <p14:tracePt t="420014" x="3975100" y="3063875"/>
          <p14:tracePt t="420044" x="3984625" y="3063875"/>
          <p14:tracePt t="420098" x="3992563" y="3063875"/>
          <p14:tracePt t="420163" x="4002088" y="3073400"/>
          <p14:tracePt t="420179" x="4002088" y="3082925"/>
          <p14:tracePt t="420194" x="4011613" y="3090863"/>
          <p14:tracePt t="420268" x="4021138" y="3100388"/>
          <p14:tracePt t="420326" x="4029075" y="3100388"/>
          <p14:tracePt t="420349" x="4038600" y="3100388"/>
          <p14:tracePt t="420357" x="4048125" y="3100388"/>
          <p14:tracePt t="420431" x="4057650" y="3100388"/>
          <p14:tracePt t="420565" x="4065588" y="3100388"/>
          <p14:tracePt t="420588" x="4065588" y="3109913"/>
          <p14:tracePt t="420610" x="4065588" y="3119438"/>
          <p14:tracePt t="420636" x="4065588" y="3127375"/>
          <p14:tracePt t="420837" x="4075113" y="3127375"/>
          <p14:tracePt t="420874" x="4075113" y="3119438"/>
          <p14:tracePt t="420882" x="4084638" y="3109913"/>
          <p14:tracePt t="421332" x="4084638" y="3119438"/>
          <p14:tracePt t="421357" x="4084638" y="3127375"/>
          <p14:tracePt t="421458" x="4084638" y="3146425"/>
          <p14:tracePt t="421474" x="4084638" y="3155950"/>
          <p14:tracePt t="421779" x="4084638" y="3163888"/>
          <p14:tracePt t="421786" x="4084638" y="3173413"/>
          <p14:tracePt t="421827" x="4084638" y="3192463"/>
          <p14:tracePt t="422211" x="4084638" y="3200400"/>
          <p14:tracePt t="422237" x="4084638" y="3209925"/>
          <p14:tracePt t="422260" x="4084638" y="3228975"/>
          <p14:tracePt t="422490" x="4084638" y="3209925"/>
          <p14:tracePt t="423314" x="4084638" y="3228975"/>
          <p14:tracePt t="423323" x="4084638" y="3246438"/>
          <p14:tracePt t="423330" x="4075113" y="3265488"/>
          <p14:tracePt t="423340" x="4057650" y="3292475"/>
          <p14:tracePt t="423346" x="4048125" y="3302000"/>
          <p14:tracePt t="423354" x="4038600" y="3309938"/>
          <p14:tracePt t="423362" x="4038600" y="3319463"/>
          <p14:tracePt t="423370" x="4021138" y="3338513"/>
          <p14:tracePt t="423498" x="4021138" y="3328988"/>
          <p14:tracePt t="423506" x="4029075" y="3309938"/>
          <p14:tracePt t="423514" x="4029075" y="3302000"/>
          <p14:tracePt t="423522" x="4038600" y="3292475"/>
          <p14:tracePt t="423539" x="4048125" y="3292475"/>
          <p14:tracePt t="423546" x="4065588" y="3282950"/>
          <p14:tracePt t="423597" x="4075113" y="3273425"/>
          <p14:tracePt t="423634" x="4094163" y="3255963"/>
          <p14:tracePt t="423740" x="4102100" y="3255963"/>
          <p14:tracePt t="424112" x="4102100" y="3265488"/>
          <p14:tracePt t="424492" x="4102100" y="3273425"/>
          <p14:tracePt t="424502" x="4102100" y="3292475"/>
          <p14:tracePt t="424515" x="4102100" y="3302000"/>
          <p14:tracePt t="424522" x="4094163" y="3319463"/>
          <p14:tracePt t="424530" x="4094163" y="3328988"/>
          <p14:tracePt t="424538" x="4084638" y="3338513"/>
          <p14:tracePt t="424554" x="4075113" y="3346450"/>
          <p14:tracePt t="424587" x="4065588" y="3355975"/>
          <p14:tracePt t="424595" x="4057650" y="3355975"/>
          <p14:tracePt t="424619" x="4048125" y="3355975"/>
          <p14:tracePt t="424655" x="4029075" y="3375025"/>
          <p14:tracePt t="424884" x="4038600" y="3365500"/>
          <p14:tracePt t="424890" x="4065588" y="3355975"/>
          <p14:tracePt t="424899" x="4138613" y="3319463"/>
          <p14:tracePt t="424909" x="4194175" y="3302000"/>
          <p14:tracePt t="424916" x="4294188" y="3265488"/>
          <p14:tracePt t="424925" x="4367213" y="3246438"/>
          <p14:tracePt t="424930" x="4467225" y="3219450"/>
          <p14:tracePt t="424939" x="4557713" y="3219450"/>
          <p14:tracePt t="424946" x="4722813" y="3219450"/>
          <p14:tracePt t="424954" x="4941888" y="3219450"/>
          <p14:tracePt t="424962" x="5351463" y="3219450"/>
          <p14:tracePt t="424970" x="5834063" y="3219450"/>
          <p14:tracePt t="424978" x="6099175" y="3219450"/>
          <p14:tracePt t="424986" x="6435725" y="3219450"/>
          <p14:tracePt t="424994" x="6737350" y="3219450"/>
          <p14:tracePt t="425002" x="6929438" y="3219450"/>
          <p14:tracePt t="425010" x="7110413" y="3219450"/>
          <p14:tracePt t="425018" x="7275513" y="3219450"/>
          <p14:tracePt t="425026" x="7402513" y="3228975"/>
          <p14:tracePt t="425034" x="7558088" y="3255963"/>
          <p14:tracePt t="425044" x="7685088" y="3273425"/>
          <p14:tracePt t="425050" x="7758113" y="3282950"/>
          <p14:tracePt t="425059" x="7831138" y="3282950"/>
          <p14:tracePt t="425066" x="7940675" y="3302000"/>
          <p14:tracePt t="425075" x="8023225" y="3302000"/>
          <p14:tracePt t="425084" x="8132763" y="3302000"/>
          <p14:tracePt t="425094" x="8240713" y="3302000"/>
          <p14:tracePt t="425098" x="8369300" y="3302000"/>
          <p14:tracePt t="425109" x="8532813" y="3302000"/>
          <p14:tracePt t="425114" x="8724900" y="3302000"/>
          <p14:tracePt t="425123" x="8907463" y="3302000"/>
          <p14:tracePt t="425130" x="9107488" y="33020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ja-JP" altLang="en-US"/>
              <a:t>ミスの原因：３つの</a:t>
            </a:r>
            <a:r>
              <a:rPr lang="en-US" altLang="ja-JP"/>
              <a:t>C</a:t>
            </a:r>
          </a:p>
        </p:txBody>
      </p:sp>
      <p:sp>
        <p:nvSpPr>
          <p:cNvPr id="41987" name="Rectangle 3"/>
          <p:cNvSpPr>
            <a:spLocks noGrp="1" noChangeArrowheads="1"/>
          </p:cNvSpPr>
          <p:nvPr>
            <p:ph type="body" idx="1"/>
          </p:nvPr>
        </p:nvSpPr>
        <p:spPr>
          <a:xfrm>
            <a:off x="323850" y="1341438"/>
            <a:ext cx="8362950" cy="4530725"/>
          </a:xfrm>
        </p:spPr>
        <p:txBody>
          <a:bodyPr/>
          <a:lstStyle/>
          <a:p>
            <a:pPr eaLnBrk="1" hangingPunct="1"/>
            <a:r>
              <a:rPr lang="en-US" altLang="ja-JP" dirty="0"/>
              <a:t>Capacity Miss</a:t>
            </a:r>
            <a:r>
              <a:rPr lang="ja-JP" altLang="en-US" dirty="0"/>
              <a:t>：容量ミス</a:t>
            </a:r>
          </a:p>
          <a:p>
            <a:pPr lvl="1" eaLnBrk="1" hangingPunct="1"/>
            <a:r>
              <a:rPr lang="ja-JP" altLang="en-US" dirty="0"/>
              <a:t>絶対的な容量不足により起きる</a:t>
            </a:r>
          </a:p>
          <a:p>
            <a:pPr eaLnBrk="1" hangingPunct="1"/>
            <a:r>
              <a:rPr lang="en-US" altLang="ja-JP" dirty="0"/>
              <a:t>Conflict Miss:</a:t>
            </a:r>
            <a:r>
              <a:rPr lang="ja-JP" altLang="en-US" dirty="0"/>
              <a:t>競合（衝突）ミス</a:t>
            </a:r>
          </a:p>
          <a:p>
            <a:pPr lvl="1" eaLnBrk="1" hangingPunct="1"/>
            <a:r>
              <a:rPr lang="ja-JP" altLang="en-US" dirty="0"/>
              <a:t>容量に余裕があっても、</a:t>
            </a:r>
            <a:r>
              <a:rPr lang="en-US" altLang="ja-JP" dirty="0"/>
              <a:t>index</a:t>
            </a:r>
            <a:r>
              <a:rPr lang="ja-JP" altLang="en-US" dirty="0"/>
              <a:t>が衝突することで、格納することができなくなる</a:t>
            </a:r>
          </a:p>
          <a:p>
            <a:pPr eaLnBrk="1" hangingPunct="1"/>
            <a:r>
              <a:rPr lang="en-US" altLang="ja-JP" dirty="0"/>
              <a:t>Compulsory Miss (Cold Start Miss) </a:t>
            </a:r>
            <a:r>
              <a:rPr lang="ja-JP" altLang="en-US" dirty="0"/>
              <a:t>初期化ミス</a:t>
            </a:r>
          </a:p>
          <a:p>
            <a:pPr lvl="1" eaLnBrk="1" hangingPunct="1"/>
            <a:r>
              <a:rPr lang="ja-JP" altLang="en-US" dirty="0"/>
              <a:t>スタート時、プロセス切り替え時に最初にキャッシュにブロックを持ってくるためのミス。避けることができない</a:t>
            </a:r>
          </a:p>
        </p:txBody>
      </p:sp>
      <p:pic>
        <p:nvPicPr>
          <p:cNvPr id="2" name="オーディオ 1">
            <a:hlinkClick r:id="" action="ppaction://media"/>
            <a:extLst>
              <a:ext uri="{FF2B5EF4-FFF2-40B4-BE49-F238E27FC236}">
                <a16:creationId xmlns:a16="http://schemas.microsoft.com/office/drawing/2014/main" id="{69E0B6E4-DF9B-40D9-B350-9062E3F7E7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38267227"/>
      </p:ext>
    </p:extLst>
  </p:cSld>
  <p:clrMapOvr>
    <a:masterClrMapping/>
  </p:clrMapOvr>
  <mc:AlternateContent xmlns:mc="http://schemas.openxmlformats.org/markup-compatibility/2006" xmlns:p14="http://schemas.microsoft.com/office/powerpoint/2010/main">
    <mc:Choice Requires="p14">
      <p:transition spd="slow" p14:dur="2000" advTm="52510"/>
    </mc:Choice>
    <mc:Fallback xmlns="">
      <p:transition spd="slow" advTm="5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96" x="8961438" y="3273425"/>
          <p14:tracePt t="1404" x="8807450" y="3265488"/>
          <p14:tracePt t="1412" x="8678863" y="3246438"/>
          <p14:tracePt t="1421" x="8551863" y="3219450"/>
          <p14:tracePt t="1428" x="8423275" y="3200400"/>
          <p14:tracePt t="1436" x="8305800" y="3192463"/>
          <p14:tracePt t="1444" x="8196263" y="3173413"/>
          <p14:tracePt t="1452" x="8086725" y="3146425"/>
          <p14:tracePt t="1460" x="7986713" y="3136900"/>
          <p14:tracePt t="1470" x="7913688" y="3119438"/>
          <p14:tracePt t="1479" x="7840663" y="3119438"/>
          <p14:tracePt t="1485" x="7794625" y="3109913"/>
          <p14:tracePt t="1493" x="7740650" y="3109913"/>
          <p14:tracePt t="1500" x="7694613" y="3090863"/>
          <p14:tracePt t="1508" x="7667625" y="3090863"/>
          <p14:tracePt t="1516" x="7621588" y="3073400"/>
          <p14:tracePt t="1524" x="7585075" y="3073400"/>
          <p14:tracePt t="1532" x="7531100" y="3063875"/>
          <p14:tracePt t="1540" x="7494588" y="3063875"/>
          <p14:tracePt t="1548" x="7466013" y="3054350"/>
          <p14:tracePt t="1556" x="7421563" y="3036888"/>
          <p14:tracePt t="1565" x="7385050" y="3027363"/>
          <p14:tracePt t="1572" x="7339013" y="3009900"/>
          <p14:tracePt t="1580" x="7312025" y="3000375"/>
          <p14:tracePt t="1590" x="7256463" y="2990850"/>
          <p14:tracePt t="1596" x="7219950" y="2973388"/>
          <p14:tracePt t="1605" x="7183438" y="2973388"/>
          <p14:tracePt t="1612" x="7138988" y="2946400"/>
          <p14:tracePt t="1624" x="7092950" y="2927350"/>
          <p14:tracePt t="1635" x="7046913" y="2900363"/>
          <p14:tracePt t="1640" x="7037388" y="2900363"/>
          <p14:tracePt t="1647" x="7010400" y="2873375"/>
          <p14:tracePt t="1653" x="6983413" y="2844800"/>
          <p14:tracePt t="1661" x="6956425" y="2827338"/>
          <p14:tracePt t="1668" x="6946900" y="2817813"/>
          <p14:tracePt t="1676" x="6929438" y="2808288"/>
          <p14:tracePt t="1684" x="6910388" y="2800350"/>
          <p14:tracePt t="1692" x="6873875" y="2781300"/>
          <p14:tracePt t="1700" x="6846888" y="2771775"/>
          <p14:tracePt t="1708" x="6819900" y="2771775"/>
          <p14:tracePt t="1716" x="6800850" y="2763838"/>
          <p14:tracePt t="1724" x="6773863" y="2763838"/>
          <p14:tracePt t="1732" x="6754813" y="2763838"/>
          <p14:tracePt t="1740" x="6737350" y="2754313"/>
          <p14:tracePt t="1748" x="6718300" y="2754313"/>
          <p14:tracePt t="1757" x="6700838" y="2735263"/>
          <p14:tracePt t="1764" x="6681788" y="2727325"/>
          <p14:tracePt t="1773" x="6673850" y="2717800"/>
          <p14:tracePt t="1780" x="6664325" y="2708275"/>
          <p14:tracePt t="1789" x="6654800" y="2698750"/>
          <p14:tracePt t="1796" x="6654800" y="2690813"/>
          <p14:tracePt t="1805" x="6637338" y="2671763"/>
          <p14:tracePt t="1822" x="6637338" y="2654300"/>
          <p14:tracePt t="1828" x="6627813" y="2654300"/>
          <p14:tracePt t="1836" x="6627813" y="2644775"/>
          <p14:tracePt t="1844" x="6627813" y="2635250"/>
          <p14:tracePt t="1862" x="6627813" y="2617788"/>
          <p14:tracePt t="1875" x="6627813" y="2608263"/>
          <p14:tracePt t="1878" x="6627813" y="2598738"/>
          <p14:tracePt t="1902" x="6627813" y="2571750"/>
          <p14:tracePt t="1918" x="6627813" y="2562225"/>
          <p14:tracePt t="1929" x="6627813" y="2554288"/>
          <p14:tracePt t="1932" x="6627813" y="2535238"/>
          <p14:tracePt t="1941" x="6627813" y="2525713"/>
          <p14:tracePt t="1949" x="6627813" y="2517775"/>
          <p14:tracePt t="1964" x="6627813" y="2498725"/>
          <p14:tracePt t="1980" x="6627813" y="2489200"/>
          <p14:tracePt t="2004" x="6627813" y="2481263"/>
          <p14:tracePt t="2028" x="6627813" y="2471738"/>
          <p14:tracePt t="2036" x="6637338" y="2462213"/>
          <p14:tracePt t="2070" x="6645275" y="2462213"/>
          <p14:tracePt t="2078" x="6654800" y="2462213"/>
          <p14:tracePt t="2086" x="6654800" y="2452688"/>
          <p14:tracePt t="2094" x="6664325" y="2452688"/>
          <p14:tracePt t="2101" x="6681788" y="2452688"/>
          <p14:tracePt t="2109" x="6700838" y="2452688"/>
          <p14:tracePt t="2116" x="6710363" y="2452688"/>
          <p14:tracePt t="2124" x="6727825" y="2452688"/>
          <p14:tracePt t="2140" x="6754813" y="2452688"/>
          <p14:tracePt t="2148" x="6773863" y="2452688"/>
          <p14:tracePt t="2156" x="6791325" y="2462213"/>
          <p14:tracePt t="2164" x="6800850" y="2462213"/>
          <p14:tracePt t="2172" x="6810375" y="2471738"/>
          <p14:tracePt t="2180" x="6819900" y="2471738"/>
          <p14:tracePt t="2188" x="6846888" y="2498725"/>
          <p14:tracePt t="2206" x="6856413" y="2498725"/>
          <p14:tracePt t="2212" x="6864350" y="2508250"/>
          <p14:tracePt t="2225" x="6883400" y="2508250"/>
          <p14:tracePt t="2228" x="6892925" y="2525713"/>
          <p14:tracePt t="2236" x="6900863" y="2535238"/>
          <p14:tracePt t="2244" x="6910388" y="2544763"/>
          <p14:tracePt t="2255" x="6929438" y="2554288"/>
          <p14:tracePt t="2269" x="6929438" y="2562225"/>
          <p14:tracePt t="2276" x="6937375" y="2571750"/>
          <p14:tracePt t="2292" x="6946900" y="2581275"/>
          <p14:tracePt t="2308" x="6956425" y="2581275"/>
          <p14:tracePt t="2333" x="6964363" y="2581275"/>
          <p14:tracePt t="2405" x="6973888" y="2589213"/>
          <p14:tracePt t="2450" x="6983413" y="2598738"/>
          <p14:tracePt t="2462" x="6983413" y="2608263"/>
          <p14:tracePt t="2477" x="6983413" y="2617788"/>
          <p14:tracePt t="3263" x="6983413" y="2608263"/>
          <p14:tracePt t="13845" x="6983413" y="2598738"/>
          <p14:tracePt t="13860" x="6983413" y="2581275"/>
          <p14:tracePt t="13884" x="6983413" y="2562225"/>
          <p14:tracePt t="13894" x="6964363" y="2554288"/>
          <p14:tracePt t="13900" x="6946900" y="2544763"/>
          <p14:tracePt t="13908" x="6929438" y="2544763"/>
          <p14:tracePt t="13916" x="6900863" y="2525713"/>
          <p14:tracePt t="13934" x="6883400" y="2517775"/>
          <p14:tracePt t="13945" x="6873875" y="2517775"/>
          <p14:tracePt t="13948" x="6864350" y="2517775"/>
          <p14:tracePt t="13956" x="6856413" y="2517775"/>
          <p14:tracePt t="13972" x="6846888" y="2517775"/>
          <p14:tracePt t="13991" x="6837363" y="2517775"/>
          <p14:tracePt t="13998" x="6827838" y="2508250"/>
          <p14:tracePt t="14005" x="6819900" y="2508250"/>
          <p14:tracePt t="14014" x="6800850" y="2508250"/>
          <p14:tracePt t="14024" x="6791325" y="2508250"/>
          <p14:tracePt t="14039" x="6783388" y="2508250"/>
          <p14:tracePt t="14045" x="6754813" y="2498725"/>
          <p14:tracePt t="14070" x="6746875" y="2498725"/>
          <p14:tracePt t="14090" x="6737350" y="2498725"/>
          <p14:tracePt t="14102" x="6710363" y="2489200"/>
          <p14:tracePt t="14118" x="6700838" y="2481263"/>
          <p14:tracePt t="14126" x="6691313" y="2481263"/>
          <p14:tracePt t="14142" x="6691313" y="2471738"/>
          <p14:tracePt t="14149" x="6673850" y="2452688"/>
          <p14:tracePt t="14166" x="6664325" y="2444750"/>
          <p14:tracePt t="14182" x="6664325" y="2435225"/>
          <p14:tracePt t="14189" x="6654800" y="2425700"/>
          <p14:tracePt t="14196" x="6645275" y="2416175"/>
          <p14:tracePt t="14213" x="6637338" y="2398713"/>
          <p14:tracePt t="14220" x="6618288" y="2379663"/>
          <p14:tracePt t="14228" x="6618288" y="2362200"/>
          <p14:tracePt t="14239" x="6610350" y="2343150"/>
          <p14:tracePt t="14244" x="6600825" y="2306638"/>
          <p14:tracePt t="14253" x="6581775" y="2289175"/>
          <p14:tracePt t="14260" x="6573838" y="2262188"/>
          <p14:tracePt t="14269" x="6564313" y="2243138"/>
          <p14:tracePt t="14276" x="6554788" y="2225675"/>
          <p14:tracePt t="14287" x="6527800" y="2206625"/>
          <p14:tracePt t="14293" x="6518275" y="2170113"/>
          <p14:tracePt t="14302" x="6518275" y="2160588"/>
          <p14:tracePt t="14308" x="6508750" y="2160588"/>
          <p14:tracePt t="14319" x="6491288" y="2143125"/>
          <p14:tracePt t="14334" x="6472238" y="2125663"/>
          <p14:tracePt t="14389" x="6454775" y="2125663"/>
          <p14:tracePt t="14404" x="6445250" y="2125663"/>
          <p14:tracePt t="14430" x="6435725" y="2125663"/>
          <p14:tracePt t="14460" x="6427788" y="2125663"/>
          <p14:tracePt t="14566" x="6418263" y="2116138"/>
          <p14:tracePt t="14577" x="6418263" y="2106613"/>
          <p14:tracePt t="14581" x="6418263" y="2089150"/>
          <p14:tracePt t="14588" x="6418263" y="2079625"/>
          <p14:tracePt t="14599" x="6399213" y="2060575"/>
          <p14:tracePt t="14614" x="6399213" y="2043113"/>
          <p14:tracePt t="14622" x="6399213" y="2033588"/>
          <p14:tracePt t="14639" x="6391275" y="2024063"/>
          <p14:tracePt t="14655" x="6391275" y="1997075"/>
          <p14:tracePt t="14661" x="6381750" y="1979613"/>
          <p14:tracePt t="14670" x="6372225" y="1951038"/>
          <p14:tracePt t="14677" x="6372225" y="1943100"/>
          <p14:tracePt t="14684" x="6362700" y="1933575"/>
          <p14:tracePt t="14694" x="6354763" y="1924050"/>
          <p14:tracePt t="14700" x="6335713" y="1906588"/>
          <p14:tracePt t="14708" x="6318250" y="1887538"/>
          <p14:tracePt t="14724" x="6308725" y="1878013"/>
          <p14:tracePt t="14789" x="6299200" y="1878013"/>
          <p14:tracePt t="14796" x="6281738" y="1878013"/>
          <p14:tracePt t="14812" x="6272213" y="1878013"/>
          <p14:tracePt t="14846" x="6272213" y="1887538"/>
          <p14:tracePt t="14868" x="6272213" y="1897063"/>
          <p14:tracePt t="14924" x="6272213" y="1906588"/>
          <p14:tracePt t="15116" x="6262688" y="1897063"/>
          <p14:tracePt t="15238" x="6262688" y="1906588"/>
          <p14:tracePt t="15253" x="6262688" y="1924050"/>
          <p14:tracePt t="15455" x="6262688" y="1906588"/>
          <p14:tracePt t="15479" x="6262688" y="1887538"/>
          <p14:tracePt t="15492" x="6254750" y="1870075"/>
          <p14:tracePt t="15500" x="6254750" y="1860550"/>
          <p14:tracePt t="15508" x="6235700" y="1841500"/>
          <p14:tracePt t="15542" x="6226175" y="1833563"/>
          <p14:tracePt t="15591" x="6218238" y="1833563"/>
          <p14:tracePt t="15606" x="6208713" y="1833563"/>
          <p14:tracePt t="15618" x="6189663" y="1841500"/>
          <p14:tracePt t="15620" x="6181725" y="1851025"/>
          <p14:tracePt t="15638" x="6181725" y="1860550"/>
          <p14:tracePt t="15644" x="6181725" y="1878013"/>
          <p14:tracePt t="15654" x="6181725" y="1887538"/>
          <p14:tracePt t="15660" x="6181725" y="1897063"/>
          <p14:tracePt t="15668" x="6181725" y="1906588"/>
          <p14:tracePt t="15694" x="6181725" y="1924050"/>
          <p14:tracePt t="15750" x="6189663" y="1943100"/>
          <p14:tracePt t="15798" x="6199188" y="1943100"/>
          <p14:tracePt t="15813" x="6199188" y="1933575"/>
          <p14:tracePt t="15828" x="6208713" y="1914525"/>
          <p14:tracePt t="15837" x="6218238" y="1897063"/>
          <p14:tracePt t="15844" x="6226175" y="1887538"/>
          <p14:tracePt t="15860" x="6235700" y="1878013"/>
          <p14:tracePt t="15871" x="6245225" y="1870075"/>
          <p14:tracePt t="15900" x="6245225" y="1860550"/>
          <p14:tracePt t="15931" x="6254750" y="1851025"/>
          <p14:tracePt t="16052" x="6254750" y="1860550"/>
          <p14:tracePt t="16108" x="6245225" y="1887538"/>
          <p14:tracePt t="16244" x="6235700" y="1887538"/>
          <p14:tracePt t="16351" x="6235700" y="1870075"/>
          <p14:tracePt t="16591" x="6245225" y="1870075"/>
          <p14:tracePt t="16613" x="6254750" y="1870075"/>
          <p14:tracePt t="16620" x="6262688" y="1860550"/>
          <p14:tracePt t="16644" x="6262688" y="1851025"/>
          <p14:tracePt t="16676" x="6272213" y="1841500"/>
          <p14:tracePt t="16708" x="6281738" y="1833563"/>
          <p14:tracePt t="16774" x="6281738" y="1824038"/>
          <p14:tracePt t="16846" x="6281738" y="1814513"/>
          <p14:tracePt t="16855" x="6272213" y="1814513"/>
          <p14:tracePt t="16862" x="6272213" y="1824038"/>
          <p14:tracePt t="16868" x="6262688" y="1824038"/>
          <p14:tracePt t="16892" x="6254750" y="1841500"/>
          <p14:tracePt t="16918" x="6254750" y="1851025"/>
          <p14:tracePt t="16929" x="6245225" y="1860550"/>
          <p14:tracePt t="17063" x="6235700" y="1860550"/>
          <p14:tracePt t="17118" x="6235700" y="1851025"/>
          <p14:tracePt t="17132" x="6235700" y="1841500"/>
          <p14:tracePt t="17140" x="6235700" y="1833563"/>
          <p14:tracePt t="17148" x="6235700" y="1824038"/>
          <p14:tracePt t="17156" x="6235700" y="1804988"/>
          <p14:tracePt t="17181" x="6235700" y="1787525"/>
          <p14:tracePt t="17212" x="6226175" y="1778000"/>
          <p14:tracePt t="17246" x="6208713" y="1787525"/>
          <p14:tracePt t="17256" x="6199188" y="1797050"/>
          <p14:tracePt t="17263" x="6199188" y="1804988"/>
          <p14:tracePt t="17273" x="6189663" y="1814513"/>
          <p14:tracePt t="17287" x="6189663" y="1824038"/>
          <p14:tracePt t="17308" x="6181725" y="1824038"/>
          <p14:tracePt t="17348" x="6181725" y="1841500"/>
          <p14:tracePt t="17380" x="6181725" y="1851025"/>
          <p14:tracePt t="17569" x="6181725" y="1841500"/>
          <p14:tracePt t="17572" x="6181725" y="1833563"/>
          <p14:tracePt t="17580" x="6181725" y="1824038"/>
          <p14:tracePt t="17589" x="6181725" y="1804988"/>
          <p14:tracePt t="17604" x="6181725" y="1787525"/>
          <p14:tracePt t="17620" x="6172200" y="1778000"/>
          <p14:tracePt t="17694" x="6153150" y="1778000"/>
          <p14:tracePt t="17716" x="6145213" y="1787525"/>
          <p14:tracePt t="17977" x="6145213" y="1778000"/>
          <p14:tracePt t="17982" x="6145213" y="1768475"/>
          <p14:tracePt t="18014" x="6145213" y="1751013"/>
          <p14:tracePt t="18022" x="6145213" y="1741488"/>
          <p14:tracePt t="18030" x="6135688" y="1731963"/>
          <p14:tracePt t="18038" x="6135688" y="1724025"/>
          <p14:tracePt t="18053" x="6126163" y="1724025"/>
          <p14:tracePt t="18069" x="6116638" y="1724025"/>
          <p14:tracePt t="18076" x="6108700" y="1724025"/>
          <p14:tracePt t="18092" x="6099175" y="1724025"/>
          <p14:tracePt t="18100" x="6072188" y="1724025"/>
          <p14:tracePt t="18108" x="6062663" y="1724025"/>
          <p14:tracePt t="18132" x="6043613" y="1724025"/>
          <p14:tracePt t="18140" x="6035675" y="1724025"/>
          <p14:tracePt t="18173" x="6026150" y="1724025"/>
          <p14:tracePt t="18180" x="6016625" y="1724025"/>
          <p14:tracePt t="18199" x="5999163" y="1731963"/>
          <p14:tracePt t="18215" x="5989638" y="1731963"/>
          <p14:tracePt t="18225" x="5989638" y="1741488"/>
          <p14:tracePt t="18244" x="5980113" y="1741488"/>
          <p14:tracePt t="18260" x="5962650" y="1741488"/>
          <p14:tracePt t="18276" x="5953125" y="1741488"/>
          <p14:tracePt t="18292" x="5943600" y="1741488"/>
          <p14:tracePt t="18308" x="5935663" y="1751013"/>
          <p14:tracePt t="18342" x="5926138" y="1751013"/>
          <p14:tracePt t="18374" x="5916613" y="1751013"/>
          <p14:tracePt t="18383" x="5899150" y="1741488"/>
          <p14:tracePt t="18406" x="5880100" y="1741488"/>
          <p14:tracePt t="18414" x="5870575" y="1741488"/>
          <p14:tracePt t="18420" x="5853113" y="1731963"/>
          <p14:tracePt t="18429" x="5834063" y="1731963"/>
          <p14:tracePt t="18436" x="5826125" y="1731963"/>
          <p14:tracePt t="18444" x="5816600" y="1731963"/>
          <p14:tracePt t="18461" x="5797550" y="1731963"/>
          <p14:tracePt t="18469" x="5789613" y="1731963"/>
          <p14:tracePt t="18486" x="5780088" y="1731963"/>
          <p14:tracePt t="18492" x="5761038" y="1731963"/>
          <p14:tracePt t="18500" x="5743575" y="1731963"/>
          <p14:tracePt t="18516" x="5724525" y="1741488"/>
          <p14:tracePt t="18540" x="5707063" y="1751013"/>
          <p14:tracePt t="18564" x="5697538" y="1751013"/>
          <p14:tracePt t="18581" x="5688013" y="1760538"/>
          <p14:tracePt t="18775" x="5688013" y="1751013"/>
          <p14:tracePt t="18782" x="5688013" y="1741488"/>
          <p14:tracePt t="18798" x="5688013" y="1731963"/>
          <p14:tracePt t="18808" x="5688013" y="1724025"/>
          <p14:tracePt t="18812" x="5697538" y="1714500"/>
          <p14:tracePt t="18837" x="5697538" y="1704975"/>
          <p14:tracePt t="19118" x="5707063" y="1697038"/>
          <p14:tracePt t="19134" x="5716588" y="1687513"/>
          <p14:tracePt t="19159" x="5724525" y="1677988"/>
          <p14:tracePt t="19166" x="5734050" y="1668463"/>
          <p14:tracePt t="19174" x="5734050" y="1660525"/>
          <p14:tracePt t="19196" x="5734050" y="1651000"/>
          <p14:tracePt t="19213" x="5743575" y="1631950"/>
          <p14:tracePt t="19222" x="5743575" y="1624013"/>
          <p14:tracePt t="19239" x="5743575" y="1614488"/>
          <p14:tracePt t="19260" x="5743575" y="1604963"/>
          <p14:tracePt t="19371" x="5743575" y="1595438"/>
          <p14:tracePt t="19391" x="5743575" y="1604963"/>
          <p14:tracePt t="19412" x="5734050" y="1624013"/>
          <p14:tracePt t="19428" x="5724525" y="1631950"/>
          <p14:tracePt t="19558" x="5716588" y="1641475"/>
          <p14:tracePt t="19630" x="5707063" y="1641475"/>
          <p14:tracePt t="19638" x="5697538" y="1631950"/>
          <p14:tracePt t="19646" x="5688013" y="1624013"/>
          <p14:tracePt t="19661" x="5688013" y="1614488"/>
          <p14:tracePt t="19692" x="5680075" y="1604963"/>
          <p14:tracePt t="19716" x="5670550" y="1604963"/>
          <p14:tracePt t="19724" x="5661025" y="1604963"/>
          <p14:tracePt t="19732" x="5653088" y="1604963"/>
          <p14:tracePt t="19740" x="5643563" y="1604963"/>
          <p14:tracePt t="19748" x="5616575" y="1604963"/>
          <p14:tracePt t="19764" x="5588000" y="1604963"/>
          <p14:tracePt t="19772" x="5570538" y="1604963"/>
          <p14:tracePt t="19780" x="5543550" y="1604963"/>
          <p14:tracePt t="19789" x="5507038" y="1604963"/>
          <p14:tracePt t="19797" x="5470525" y="1604963"/>
          <p14:tracePt t="19804" x="5414963" y="1624013"/>
          <p14:tracePt t="19812" x="5368925" y="1631950"/>
          <p14:tracePt t="19820" x="5324475" y="1631950"/>
          <p14:tracePt t="19828" x="5268913" y="1641475"/>
          <p14:tracePt t="19836" x="5214938" y="1660525"/>
          <p14:tracePt t="19844" x="5132388" y="1687513"/>
          <p14:tracePt t="19853" x="5059363" y="1697038"/>
          <p14:tracePt t="19860" x="4995863" y="1704975"/>
          <p14:tracePt t="19869" x="4922838" y="1724025"/>
          <p14:tracePt t="19887" x="4776788" y="1724025"/>
          <p14:tracePt t="19892" x="4713288" y="1724025"/>
          <p14:tracePt t="19900" x="4640263" y="1724025"/>
          <p14:tracePt t="19908" x="4567238" y="1724025"/>
          <p14:tracePt t="19916" x="4457700" y="1724025"/>
          <p14:tracePt t="19925" x="4348163" y="1724025"/>
          <p14:tracePt t="19932" x="4202113" y="1724025"/>
          <p14:tracePt t="19940" x="4021138" y="1724025"/>
          <p14:tracePt t="19948" x="3875088" y="1724025"/>
          <p14:tracePt t="19956" x="3729038" y="1724025"/>
          <p14:tracePt t="19964" x="3619500" y="1724025"/>
          <p14:tracePt t="19972" x="3509963" y="1724025"/>
          <p14:tracePt t="19980" x="3419475" y="1714500"/>
          <p14:tracePt t="19989" x="3317875" y="1677988"/>
          <p14:tracePt t="19996" x="3263900" y="1660525"/>
          <p14:tracePt t="20004" x="3236913" y="1660525"/>
          <p14:tracePt t="20013" x="3190875" y="1651000"/>
          <p14:tracePt t="20026" x="3127375" y="1624013"/>
          <p14:tracePt t="20029" x="3100388" y="1614488"/>
          <p14:tracePt t="20038" x="3081338" y="1614488"/>
          <p14:tracePt t="20045" x="3035300" y="1614488"/>
          <p14:tracePt t="20054" x="3027363" y="1614488"/>
          <p14:tracePt t="20060" x="2990850" y="1614488"/>
          <p14:tracePt t="20069" x="2971800" y="1614488"/>
          <p14:tracePt t="20076" x="2954338" y="1614488"/>
          <p14:tracePt t="20084" x="2944813" y="1614488"/>
          <p14:tracePt t="20092" x="2908300" y="1614488"/>
          <p14:tracePt t="20116" x="2889250" y="1624013"/>
          <p14:tracePt t="20136" x="2881313" y="1631950"/>
          <p14:tracePt t="20166" x="2881313" y="1651000"/>
          <p14:tracePt t="20174" x="2862263" y="1668463"/>
          <p14:tracePt t="20196" x="2862263" y="1677988"/>
          <p14:tracePt t="20208" x="2862263" y="1697038"/>
          <p14:tracePt t="20385" x="2871788" y="1697038"/>
          <p14:tracePt t="20407" x="2881313" y="1687513"/>
          <p14:tracePt t="20421" x="2889250" y="1677988"/>
          <p14:tracePt t="20429" x="2889250" y="1668463"/>
          <p14:tracePt t="20436" x="2898775" y="1651000"/>
          <p14:tracePt t="20631" x="2898775" y="1668463"/>
          <p14:tracePt t="20638" x="2898775" y="1714500"/>
          <p14:tracePt t="20651" x="2898775" y="1751013"/>
          <p14:tracePt t="20656" x="2881313" y="1804988"/>
          <p14:tracePt t="20661" x="2852738" y="1887538"/>
          <p14:tracePt t="20669" x="2825750" y="1987550"/>
          <p14:tracePt t="20676" x="2817813" y="2043113"/>
          <p14:tracePt t="20685" x="2789238" y="2143125"/>
          <p14:tracePt t="20692" x="2762250" y="2216150"/>
          <p14:tracePt t="20700" x="2752725" y="2298700"/>
          <p14:tracePt t="20708" x="2725738" y="2352675"/>
          <p14:tracePt t="20716" x="2725738" y="2398713"/>
          <p14:tracePt t="20724" x="2725738" y="2435225"/>
          <p14:tracePt t="20734" x="2698750" y="2471738"/>
          <p14:tracePt t="20748" x="2689225" y="2498725"/>
          <p14:tracePt t="20854" x="2679700" y="2508250"/>
          <p14:tracePt t="20871" x="2679700" y="2525713"/>
          <p14:tracePt t="20882" x="2679700" y="2535238"/>
          <p14:tracePt t="20888" x="2662238" y="2554288"/>
          <p14:tracePt t="20900" x="2662238" y="2581275"/>
          <p14:tracePt t="20909" x="2643188" y="2608263"/>
          <p14:tracePt t="20916" x="2635250" y="2644775"/>
          <p14:tracePt t="20926" x="2635250" y="2654300"/>
          <p14:tracePt t="20932" x="2616200" y="2690813"/>
          <p14:tracePt t="20941" x="2606675" y="2698750"/>
          <p14:tracePt t="20948" x="2606675" y="2708275"/>
          <p14:tracePt t="20957" x="2598738" y="2717800"/>
          <p14:tracePt t="21012" x="2598738" y="2727325"/>
          <p14:tracePt t="21045" x="2598738" y="2735263"/>
          <p14:tracePt t="21210" x="2598738" y="2727325"/>
          <p14:tracePt t="21212" x="2598738" y="2717800"/>
          <p14:tracePt t="21229" x="2606675" y="2708275"/>
          <p14:tracePt t="21244" x="2606675" y="2698750"/>
          <p14:tracePt t="21260" x="2616200" y="2690813"/>
          <p14:tracePt t="21351" x="2616200" y="2698750"/>
          <p14:tracePt t="21370" x="2625725" y="2727325"/>
          <p14:tracePt t="21590" x="2643188" y="2717800"/>
          <p14:tracePt t="21639" x="2652713" y="2708275"/>
          <p14:tracePt t="21649" x="2652713" y="2698750"/>
          <p14:tracePt t="21732" x="2652713" y="2708275"/>
          <p14:tracePt t="21740" x="2652713" y="2717800"/>
          <p14:tracePt t="21748" x="2652713" y="2735263"/>
          <p14:tracePt t="21756" x="2652713" y="2763838"/>
          <p14:tracePt t="21764" x="2652713" y="2808288"/>
          <p14:tracePt t="21772" x="2652713" y="2827338"/>
          <p14:tracePt t="21780" x="2652713" y="2863850"/>
          <p14:tracePt t="21788" x="2652713" y="2917825"/>
          <p14:tracePt t="21796" x="2652713" y="2963863"/>
          <p14:tracePt t="21805" x="2652713" y="3027363"/>
          <p14:tracePt t="21812" x="2652713" y="3090863"/>
          <p14:tracePt t="21822" x="2652713" y="3163888"/>
          <p14:tracePt t="21828" x="2652713" y="3236913"/>
          <p14:tracePt t="21836" x="2652713" y="3292475"/>
          <p14:tracePt t="21844" x="2652713" y="3382963"/>
          <p14:tracePt t="21853" x="2652713" y="3438525"/>
          <p14:tracePt t="21860" x="2652713" y="3492500"/>
          <p14:tracePt t="21869" x="2652713" y="3556000"/>
          <p14:tracePt t="21887" x="2652713" y="3621088"/>
          <p14:tracePt t="21893" x="2652713" y="3657600"/>
          <p14:tracePt t="21901" x="2652713" y="3665538"/>
          <p14:tracePt t="21909" x="2662238" y="3702050"/>
          <p14:tracePt t="21925" x="2662238" y="3711575"/>
          <p14:tracePt t="21957" x="2671763" y="3721100"/>
          <p14:tracePt t="21980" x="2671763" y="3738563"/>
          <p14:tracePt t="21988" x="2671763" y="3748088"/>
          <p14:tracePt t="21996" x="2671763" y="3757613"/>
          <p14:tracePt t="22012" x="2679700" y="3775075"/>
          <p14:tracePt t="22020" x="2689225" y="3784600"/>
          <p14:tracePt t="22036" x="2689225" y="3794125"/>
          <p14:tracePt t="22053" x="2689225" y="3803650"/>
          <p14:tracePt t="22060" x="2689225" y="3830638"/>
          <p14:tracePt t="22069" x="2698750" y="3848100"/>
          <p14:tracePt t="22076" x="2698750" y="3875088"/>
          <p14:tracePt t="22084" x="2698750" y="3884613"/>
          <p14:tracePt t="22092" x="2698750" y="3911600"/>
          <p14:tracePt t="22100" x="2698750" y="3921125"/>
          <p14:tracePt t="22108" x="2698750" y="3940175"/>
          <p14:tracePt t="22117" x="2698750" y="3967163"/>
          <p14:tracePt t="22124" x="2698750" y="3976688"/>
          <p14:tracePt t="22132" x="2698750" y="3984625"/>
          <p14:tracePt t="22141" x="2708275" y="3984625"/>
          <p14:tracePt t="22148" x="2708275" y="3994150"/>
          <p14:tracePt t="22156" x="2708275" y="4003675"/>
          <p14:tracePt t="22172" x="2708275" y="4013200"/>
          <p14:tracePt t="22196" x="2708275" y="4021138"/>
          <p14:tracePt t="22222" x="2708275" y="4040188"/>
          <p14:tracePt t="22253" x="2716213" y="4040188"/>
          <p14:tracePt t="22307" x="2735263" y="4040188"/>
          <p14:tracePt t="22364" x="2744788" y="4030663"/>
          <p14:tracePt t="22372" x="2744788" y="4021138"/>
          <p14:tracePt t="22381" x="2752725" y="4013200"/>
          <p14:tracePt t="22405" x="2771775" y="3994150"/>
          <p14:tracePt t="22493" x="2781300" y="3984625"/>
          <p14:tracePt t="22526" x="2789238" y="3984625"/>
          <p14:tracePt t="22541" x="2808288" y="3984625"/>
          <p14:tracePt t="22556" x="2825750" y="4003675"/>
          <p14:tracePt t="22590" x="2835275" y="4003675"/>
          <p14:tracePt t="22605" x="2844800" y="4003675"/>
          <p14:tracePt t="22621" x="2852738" y="4003675"/>
          <p14:tracePt t="22652" x="2862263" y="4003675"/>
          <p14:tracePt t="22709" x="2871788" y="4003675"/>
          <p14:tracePt t="22724" x="2881313" y="4003675"/>
          <p14:tracePt t="22732" x="2889250" y="4003675"/>
          <p14:tracePt t="22748" x="2898775" y="3994150"/>
          <p14:tracePt t="22764" x="2898775" y="3984625"/>
          <p14:tracePt t="22772" x="2898775" y="3976688"/>
          <p14:tracePt t="22780" x="2908300" y="3967163"/>
          <p14:tracePt t="22788" x="2917825" y="3957638"/>
          <p14:tracePt t="22804" x="2917825" y="3948113"/>
          <p14:tracePt t="22812" x="2925763" y="3940175"/>
          <p14:tracePt t="22828" x="2935288" y="3930650"/>
          <p14:tracePt t="22911" x="2944813" y="3930650"/>
          <p14:tracePt t="22934" x="2954338" y="3940175"/>
          <p14:tracePt t="23166" x="2962275" y="3940175"/>
          <p14:tracePt t="23180" x="2971800" y="3940175"/>
          <p14:tracePt t="23188" x="2981325" y="3930650"/>
          <p14:tracePt t="23222" x="2990850" y="3911600"/>
          <p14:tracePt t="23340" x="2998788" y="3911600"/>
          <p14:tracePt t="23356" x="2998788" y="3921125"/>
          <p14:tracePt t="23436" x="3008313" y="3930650"/>
          <p14:tracePt t="23543" x="3027363" y="3921125"/>
          <p14:tracePt t="23558" x="3035300" y="3903663"/>
          <p14:tracePt t="23564" x="3044825" y="3894138"/>
          <p14:tracePt t="23572" x="3054350" y="3884613"/>
          <p14:tracePt t="23580" x="3063875" y="3875088"/>
          <p14:tracePt t="23596" x="3071813" y="3875088"/>
          <p14:tracePt t="23966" x="3071813" y="3867150"/>
          <p14:tracePt t="24093" x="3071813" y="3857625"/>
          <p14:tracePt t="24117" x="3063875" y="3848100"/>
          <p14:tracePt t="24140" x="3054350" y="3840163"/>
          <p14:tracePt t="24164" x="3044825" y="3811588"/>
          <p14:tracePt t="24172" x="3044825" y="3803650"/>
          <p14:tracePt t="24188" x="3035300" y="3775075"/>
          <p14:tracePt t="24196" x="3035300" y="3757613"/>
          <p14:tracePt t="24204" x="3035300" y="3730625"/>
          <p14:tracePt t="24212" x="3017838" y="3684588"/>
          <p14:tracePt t="24222" x="3017838" y="3665538"/>
          <p14:tracePt t="24228" x="3008313" y="3621088"/>
          <p14:tracePt t="24237" x="3008313" y="3602038"/>
          <p14:tracePt t="24244" x="3008313" y="3565525"/>
          <p14:tracePt t="24253" x="3008313" y="3519488"/>
          <p14:tracePt t="24260" x="3008313" y="3502025"/>
          <p14:tracePt t="24270" x="3008313" y="3465513"/>
          <p14:tracePt t="24276" x="3008313" y="3438525"/>
          <p14:tracePt t="24286" x="3008313" y="3411538"/>
          <p14:tracePt t="24292" x="3008313" y="3365500"/>
          <p14:tracePt t="24300" x="3008313" y="3328988"/>
          <p14:tracePt t="24308" x="3008313" y="3273425"/>
          <p14:tracePt t="24316" x="2990850" y="3228975"/>
          <p14:tracePt t="24324" x="2990850" y="3200400"/>
          <p14:tracePt t="24332" x="2981325" y="3155950"/>
          <p14:tracePt t="24340" x="2981325" y="3100388"/>
          <p14:tracePt t="24348" x="2962275" y="3054350"/>
          <p14:tracePt t="24356" x="2962275" y="3009900"/>
          <p14:tracePt t="24364" x="2954338" y="2982913"/>
          <p14:tracePt t="24372" x="2954338" y="2946400"/>
          <p14:tracePt t="24380" x="2944813" y="2900363"/>
          <p14:tracePt t="24388" x="2944813" y="2881313"/>
          <p14:tracePt t="24396" x="2925763" y="2827338"/>
          <p14:tracePt t="24404" x="2925763" y="2808288"/>
          <p14:tracePt t="24412" x="2925763" y="2781300"/>
          <p14:tracePt t="24421" x="2925763" y="2754313"/>
          <p14:tracePt t="24428" x="2908300" y="2717800"/>
          <p14:tracePt t="24436" x="2908300" y="2708275"/>
          <p14:tracePt t="24444" x="2908300" y="2698750"/>
          <p14:tracePt t="24453" x="2908300" y="2662238"/>
          <p14:tracePt t="24460" x="2908300" y="2654300"/>
          <p14:tracePt t="24469" x="2898775" y="2625725"/>
          <p14:tracePt t="24485" x="2898775" y="2608263"/>
          <p14:tracePt t="24492" x="2898775" y="2598738"/>
          <p14:tracePt t="24500" x="2898775" y="2581275"/>
          <p14:tracePt t="24508" x="2898775" y="2571750"/>
          <p14:tracePt t="24516" x="2898775" y="2562225"/>
          <p14:tracePt t="24533" x="2898775" y="2535238"/>
          <p14:tracePt t="24540" x="2898775" y="2525713"/>
          <p14:tracePt t="24551" x="2898775" y="2517775"/>
          <p14:tracePt t="24556" x="2898775" y="2498725"/>
          <p14:tracePt t="24565" x="2898775" y="2489200"/>
          <p14:tracePt t="24572" x="2898775" y="2481263"/>
          <p14:tracePt t="24580" x="2898775" y="2444750"/>
          <p14:tracePt t="24588" x="2898775" y="2435225"/>
          <p14:tracePt t="24597" x="2898775" y="2416175"/>
          <p14:tracePt t="24604" x="2898775" y="2408238"/>
          <p14:tracePt t="24612" x="2898775" y="2389188"/>
          <p14:tracePt t="24620" x="2898775" y="2362200"/>
          <p14:tracePt t="24630" x="2898775" y="2343150"/>
          <p14:tracePt t="24639" x="2908300" y="2306638"/>
          <p14:tracePt t="24646" x="2908300" y="2289175"/>
          <p14:tracePt t="24655" x="2908300" y="2262188"/>
          <p14:tracePt t="24662" x="2917825" y="2252663"/>
          <p14:tracePt t="24671" x="2917825" y="2233613"/>
          <p14:tracePt t="24677" x="2917825" y="2216150"/>
          <p14:tracePt t="24684" x="2925763" y="2179638"/>
          <p14:tracePt t="24692" x="2925763" y="2160588"/>
          <p14:tracePt t="24700" x="2925763" y="2133600"/>
          <p14:tracePt t="24708" x="2925763" y="2125663"/>
          <p14:tracePt t="24716" x="2925763" y="2116138"/>
          <p14:tracePt t="24724" x="2925763" y="2097088"/>
          <p14:tracePt t="24732" x="2925763" y="2089150"/>
          <p14:tracePt t="24740" x="2925763" y="2079625"/>
          <p14:tracePt t="24748" x="2925763" y="2070100"/>
          <p14:tracePt t="24756" x="2925763" y="2052638"/>
          <p14:tracePt t="24998" x="2925763" y="2043113"/>
          <p14:tracePt t="25028" x="2925763" y="2033588"/>
          <p14:tracePt t="25044" x="2925763" y="2016125"/>
          <p14:tracePt t="25060" x="2925763" y="2006600"/>
          <p14:tracePt t="25068" x="2925763" y="1997075"/>
          <p14:tracePt t="25084" x="2925763" y="1987550"/>
          <p14:tracePt t="25102" x="2925763" y="1970088"/>
          <p14:tracePt t="25269" x="2935288" y="1970088"/>
          <p14:tracePt t="25289" x="2944813" y="1970088"/>
          <p14:tracePt t="25294" x="2962275" y="1970088"/>
          <p14:tracePt t="25305" x="2990850" y="1970088"/>
          <p14:tracePt t="25308" x="3008313" y="1970088"/>
          <p14:tracePt t="25316" x="3044825" y="1960563"/>
          <p14:tracePt t="25324" x="3063875" y="1951038"/>
          <p14:tracePt t="25332" x="3108325" y="1943100"/>
          <p14:tracePt t="25348" x="3127375" y="1943100"/>
          <p14:tracePt t="25356" x="3136900" y="1943100"/>
          <p14:tracePt t="25364" x="3144838" y="1943100"/>
          <p14:tracePt t="25372" x="3163888" y="1943100"/>
          <p14:tracePt t="25388" x="3171825" y="1933575"/>
          <p14:tracePt t="25396" x="3181350" y="1933575"/>
          <p14:tracePt t="25404" x="3190875" y="1924050"/>
          <p14:tracePt t="25428" x="3200400" y="1914525"/>
          <p14:tracePt t="25461" x="3200400" y="1906588"/>
          <p14:tracePt t="25540" x="3200400" y="1897063"/>
          <p14:tracePt t="25548" x="3181350" y="1897063"/>
          <p14:tracePt t="25556" x="3163888" y="1914525"/>
          <p14:tracePt t="25564" x="3154363" y="1924050"/>
          <p14:tracePt t="25581" x="3144838" y="1943100"/>
          <p14:tracePt t="25597" x="3136900" y="1951038"/>
          <p14:tracePt t="25604" x="3136900" y="1960563"/>
          <p14:tracePt t="25774" x="3136900" y="1951038"/>
          <p14:tracePt t="25783" x="3144838" y="1943100"/>
          <p14:tracePt t="25798" x="3154363" y="1933575"/>
          <p14:tracePt t="25808" x="3163888" y="1914525"/>
          <p14:tracePt t="25812" x="3171825" y="1906588"/>
          <p14:tracePt t="25821" x="3181350" y="1897063"/>
          <p14:tracePt t="25828" x="3190875" y="1887538"/>
          <p14:tracePt t="25836" x="3190875" y="1878013"/>
          <p14:tracePt t="25844" x="3190875" y="1860550"/>
          <p14:tracePt t="25853" x="3190875" y="1851025"/>
          <p14:tracePt t="25862" x="3208338" y="1833563"/>
          <p14:tracePt t="25876" x="3217863" y="1824038"/>
          <p14:tracePt t="25962" x="3217863" y="1841500"/>
          <p14:tracePt t="25966" x="3217863" y="1851025"/>
          <p14:tracePt t="25976" x="3217863" y="1870075"/>
          <p14:tracePt t="25989" x="3217863" y="1878013"/>
          <p14:tracePt t="26247" x="3217863" y="1870075"/>
          <p14:tracePt t="26287" x="3217863" y="1860550"/>
          <p14:tracePt t="26334" x="3217863" y="1870075"/>
          <p14:tracePt t="26342" x="3217863" y="1878013"/>
          <p14:tracePt t="26360" x="3217863" y="1887538"/>
          <p14:tracePt t="26372" x="3227388" y="1887538"/>
          <p14:tracePt t="26380" x="3244850" y="1887538"/>
          <p14:tracePt t="26388" x="3254375" y="1887538"/>
          <p14:tracePt t="26396" x="3263900" y="1887538"/>
          <p14:tracePt t="26404" x="3290888" y="1887538"/>
          <p14:tracePt t="26412" x="3309938" y="1887538"/>
          <p14:tracePt t="26428" x="3327400" y="1887538"/>
          <p14:tracePt t="26436" x="3336925" y="1897063"/>
          <p14:tracePt t="26444" x="3346450" y="1897063"/>
          <p14:tracePt t="26453" x="3354388" y="1897063"/>
          <p14:tracePt t="26469" x="3373438" y="1897063"/>
          <p14:tracePt t="26558" x="3382963" y="1897063"/>
          <p14:tracePt t="26601" x="3382963" y="1887538"/>
          <p14:tracePt t="26623" x="3382963" y="1870075"/>
          <p14:tracePt t="26636" x="3382963" y="1851025"/>
          <p14:tracePt t="26652" x="3382963" y="1841500"/>
          <p14:tracePt t="26692" x="3373438" y="1841500"/>
          <p14:tracePt t="26711" x="3346450" y="1841500"/>
          <p14:tracePt t="26716" x="3309938" y="1851025"/>
          <p14:tracePt t="26724" x="3290888" y="1870075"/>
          <p14:tracePt t="26732" x="3273425" y="1887538"/>
          <p14:tracePt t="26740" x="3244850" y="1924050"/>
          <p14:tracePt t="26748" x="3236913" y="1943100"/>
          <p14:tracePt t="26764" x="3227388" y="1943100"/>
          <p14:tracePt t="27093" x="3217863" y="1943100"/>
          <p14:tracePt t="27100" x="3208338" y="1943100"/>
          <p14:tracePt t="27117" x="3190875" y="1951038"/>
          <p14:tracePt t="27125" x="3181350" y="1951038"/>
          <p14:tracePt t="27136" x="3181350" y="1970088"/>
          <p14:tracePt t="27141" x="3171825" y="1987550"/>
          <p14:tracePt t="27160" x="3154363" y="2006600"/>
          <p14:tracePt t="27165" x="3154363" y="2016125"/>
          <p14:tracePt t="27173" x="3154363" y="2024063"/>
          <p14:tracePt t="27181" x="3154363" y="2033588"/>
          <p14:tracePt t="27204" x="3154363" y="2043113"/>
          <p14:tracePt t="27223" x="3154363" y="2060575"/>
          <p14:tracePt t="27260" x="3154363" y="2079625"/>
          <p14:tracePt t="27350" x="3163888" y="2079625"/>
          <p14:tracePt t="27358" x="3171825" y="2070100"/>
          <p14:tracePt t="27381" x="3181350" y="2060575"/>
          <p14:tracePt t="27396" x="3190875" y="2052638"/>
          <p14:tracePt t="27412" x="3190875" y="2043113"/>
          <p14:tracePt t="27476" x="3190875" y="2033588"/>
          <p14:tracePt t="27573" x="3190875" y="2043113"/>
          <p14:tracePt t="27590" x="3190875" y="2060575"/>
          <p14:tracePt t="27617" x="3190875" y="2070100"/>
          <p14:tracePt t="27628" x="3190875" y="2079625"/>
          <p14:tracePt t="27660" x="3190875" y="2089150"/>
          <p14:tracePt t="27758" x="3190875" y="2097088"/>
          <p14:tracePt t="27854" x="3200400" y="2097088"/>
          <p14:tracePt t="27976" x="3208338" y="2116138"/>
          <p14:tracePt t="27982" x="3208338" y="2125663"/>
          <p14:tracePt t="28005" x="3208338" y="2143125"/>
          <p14:tracePt t="28013" x="3208338" y="2152650"/>
          <p14:tracePt t="28020" x="3208338" y="2160588"/>
          <p14:tracePt t="28110" x="3217863" y="2170113"/>
          <p14:tracePt t="28144" x="3227388" y="2170113"/>
          <p14:tracePt t="28148" x="3236913" y="2170113"/>
          <p14:tracePt t="28165" x="3263900" y="2170113"/>
          <p14:tracePt t="28180" x="3273425" y="2170113"/>
          <p14:tracePt t="28188" x="3281363" y="2170113"/>
          <p14:tracePt t="28199" x="3290888" y="2170113"/>
          <p14:tracePt t="28207" x="3300413" y="2160588"/>
          <p14:tracePt t="28212" x="3317875" y="2152650"/>
          <p14:tracePt t="28228" x="3327400" y="2143125"/>
          <p14:tracePt t="28253" x="3336925" y="2125663"/>
          <p14:tracePt t="28260" x="3346450" y="2116138"/>
          <p14:tracePt t="28272" x="3354388" y="2106613"/>
          <p14:tracePt t="28303" x="3363913" y="2089150"/>
          <p14:tracePt t="28399" x="3363913" y="2106613"/>
          <p14:tracePt t="28406" x="3363913" y="2116138"/>
          <p14:tracePt t="28414" x="3373438" y="2116138"/>
          <p14:tracePt t="28422" x="3373438" y="2125663"/>
          <p14:tracePt t="28436" x="3373438" y="2143125"/>
          <p14:tracePt t="28452" x="3390900" y="2160588"/>
          <p14:tracePt t="28492" x="3400425" y="2160588"/>
          <p14:tracePt t="28508" x="3409950" y="2160588"/>
          <p14:tracePt t="28524" x="3427413" y="2160588"/>
          <p14:tracePt t="28574" x="3436938" y="2160588"/>
          <p14:tracePt t="28590" x="3446463" y="2160588"/>
          <p14:tracePt t="28601" x="3455988" y="2160588"/>
          <p14:tracePt t="28625" x="3463925" y="2152650"/>
          <p14:tracePt t="28644" x="3473450" y="2143125"/>
          <p14:tracePt t="28668" x="3490913" y="2125663"/>
          <p14:tracePt t="28702" x="3490913" y="2116138"/>
          <p14:tracePt t="28836" x="3490913" y="2125663"/>
          <p14:tracePt t="28862" x="3490913" y="2133600"/>
          <p14:tracePt t="28912" x="3490913" y="2143125"/>
          <p14:tracePt t="28998" x="3500438" y="2152650"/>
          <p14:tracePt t="29025" x="3509963" y="2152650"/>
          <p14:tracePt t="29028" x="3519488" y="2160588"/>
          <p14:tracePt t="29036" x="3519488" y="2170113"/>
          <p14:tracePt t="29044" x="3527425" y="2179638"/>
          <p14:tracePt t="29052" x="3527425" y="2189163"/>
          <p14:tracePt t="29060" x="3536950" y="2206625"/>
          <p14:tracePt t="29076" x="3556000" y="2233613"/>
          <p14:tracePt t="29085" x="3563938" y="2252663"/>
          <p14:tracePt t="29092" x="3573463" y="2270125"/>
          <p14:tracePt t="29100" x="3573463" y="2298700"/>
          <p14:tracePt t="29108" x="3609975" y="2362200"/>
          <p14:tracePt t="29116" x="3609975" y="2389188"/>
          <p14:tracePt t="29124" x="3629025" y="2444750"/>
          <p14:tracePt t="29132" x="3646488" y="2525713"/>
          <p14:tracePt t="29140" x="3673475" y="2581275"/>
          <p14:tracePt t="29149" x="3683000" y="2644775"/>
          <p14:tracePt t="29158" x="3709988" y="2708275"/>
          <p14:tracePt t="29166" x="3746500" y="2771775"/>
          <p14:tracePt t="29177" x="3756025" y="2808288"/>
          <p14:tracePt t="29180" x="3765550" y="2844800"/>
          <p14:tracePt t="29188" x="3783013" y="2863850"/>
          <p14:tracePt t="29196" x="3783013" y="2873375"/>
          <p14:tracePt t="29205" x="3792538" y="2873375"/>
          <p14:tracePt t="29228" x="3802063" y="2881313"/>
          <p14:tracePt t="29294" x="3810000" y="2890838"/>
          <p14:tracePt t="29324" x="3819525" y="2890838"/>
          <p14:tracePt t="29364" x="3829050" y="2890838"/>
          <p14:tracePt t="29380" x="3856038" y="2890838"/>
          <p14:tracePt t="29388" x="3865563" y="2890838"/>
          <p14:tracePt t="29396" x="3875088" y="2881313"/>
          <p14:tracePt t="29404" x="3883025" y="2873375"/>
          <p14:tracePt t="29412" x="3892550" y="2863850"/>
          <p14:tracePt t="29420" x="3911600" y="2854325"/>
          <p14:tracePt t="29428" x="3911600" y="2844800"/>
          <p14:tracePt t="29439" x="3911600" y="2827338"/>
          <p14:tracePt t="29454" x="3919538" y="2817813"/>
          <p14:tracePt t="29622" x="3919538" y="2827338"/>
          <p14:tracePt t="29664" x="3911600" y="2844800"/>
          <p14:tracePt t="29759" x="3911600" y="2836863"/>
          <p14:tracePt t="29766" x="3911600" y="2827338"/>
          <p14:tracePt t="29781" x="3911600" y="2817813"/>
          <p14:tracePt t="29789" x="3911600" y="2808288"/>
          <p14:tracePt t="29797" x="3911600" y="2800350"/>
          <p14:tracePt t="29804" x="3911600" y="2781300"/>
          <p14:tracePt t="29828" x="3911600" y="2763838"/>
          <p14:tracePt t="29837" x="3911600" y="2754313"/>
          <p14:tracePt t="29844" x="3919538" y="2744788"/>
          <p14:tracePt t="30198" x="3919538" y="2735263"/>
          <p14:tracePt t="30217" x="3929063" y="2708275"/>
          <p14:tracePt t="30364" x="3948113" y="2727325"/>
          <p14:tracePt t="30396" x="3948113" y="2744788"/>
          <p14:tracePt t="30414" x="3956050" y="2744788"/>
          <p14:tracePt t="30461" x="3965575" y="2754313"/>
          <p14:tracePt t="30516" x="3984625" y="2754313"/>
          <p14:tracePt t="30538" x="4002088" y="2754313"/>
          <p14:tracePt t="30553" x="4011613" y="2744788"/>
          <p14:tracePt t="30564" x="4021138" y="2744788"/>
          <p14:tracePt t="30588" x="4029075" y="2717800"/>
          <p14:tracePt t="30597" x="4029075" y="2708275"/>
          <p14:tracePt t="30620" x="4029075" y="2698750"/>
          <p14:tracePt t="30628" x="4038600" y="2690813"/>
          <p14:tracePt t="30718" x="4038600" y="2698750"/>
          <p14:tracePt t="30726" x="4038600" y="2708275"/>
          <p14:tracePt t="30741" x="4048125" y="2744788"/>
          <p14:tracePt t="30756" x="4048125" y="2754313"/>
          <p14:tracePt t="30764" x="4057650" y="2763838"/>
          <p14:tracePt t="30838" x="4065588" y="2771775"/>
          <p14:tracePt t="30862" x="4075113" y="2771775"/>
          <p14:tracePt t="30878" x="4084638" y="2771775"/>
          <p14:tracePt t="30892" x="4102100" y="2771775"/>
          <p14:tracePt t="30909" x="4138613" y="2744788"/>
          <p14:tracePt t="30917" x="4148138" y="2735263"/>
          <p14:tracePt t="30926" x="4165600" y="2727325"/>
          <p14:tracePt t="30932" x="4184650" y="2708275"/>
          <p14:tracePt t="30941" x="4202113" y="2681288"/>
          <p14:tracePt t="30948" x="4211638" y="2681288"/>
          <p14:tracePt t="30956" x="4238625" y="2654300"/>
          <p14:tracePt t="30964" x="4248150" y="2644775"/>
          <p14:tracePt t="30972" x="4257675" y="2625725"/>
          <p14:tracePt t="30980" x="4267200" y="2608263"/>
          <p14:tracePt t="30988" x="4275138" y="2598738"/>
          <p14:tracePt t="30996" x="4284663" y="2571750"/>
          <p14:tracePt t="31021" x="4294188" y="2562225"/>
          <p14:tracePt t="31084" x="4294188" y="2581275"/>
          <p14:tracePt t="31093" x="4294188" y="2598738"/>
          <p14:tracePt t="31101" x="4294188" y="2608263"/>
          <p14:tracePt t="31109" x="4294188" y="2617788"/>
          <p14:tracePt t="31118" x="4294188" y="2635250"/>
          <p14:tracePt t="31124" x="4294188" y="2644775"/>
          <p14:tracePt t="31135" x="4284663" y="2662238"/>
          <p14:tracePt t="31149" x="4284663" y="2690813"/>
          <p14:tracePt t="31156" x="4275138" y="2698750"/>
          <p14:tracePt t="31196" x="4275138" y="2708275"/>
          <p14:tracePt t="31326" x="4284663" y="2708275"/>
          <p14:tracePt t="31341" x="4294188" y="2708275"/>
          <p14:tracePt t="31357" x="4303713" y="2708275"/>
          <p14:tracePt t="31365" x="4311650" y="2690813"/>
          <p14:tracePt t="31380" x="4311650" y="2681288"/>
          <p14:tracePt t="31396" x="4321175" y="2662238"/>
          <p14:tracePt t="31404" x="4321175" y="2654300"/>
          <p14:tracePt t="31559" x="4321175" y="2662238"/>
          <p14:tracePt t="31569" x="4321175" y="2681288"/>
          <p14:tracePt t="31574" x="4321175" y="2690813"/>
          <p14:tracePt t="31655" x="4311650" y="2698750"/>
          <p14:tracePt t="31687" x="4303713" y="2698750"/>
          <p14:tracePt t="31701" x="4294188" y="2698750"/>
          <p14:tracePt t="31716" x="4284663" y="2698750"/>
          <p14:tracePt t="31733" x="4275138" y="2698750"/>
          <p14:tracePt t="31740" x="4267200" y="2698750"/>
          <p14:tracePt t="31748" x="4257675" y="2698750"/>
          <p14:tracePt t="31756" x="4230688" y="2698750"/>
          <p14:tracePt t="31764" x="4211638" y="2698750"/>
          <p14:tracePt t="31772" x="4194175" y="2690813"/>
          <p14:tracePt t="31782" x="4165600" y="2690813"/>
          <p14:tracePt t="31789" x="4138613" y="2690813"/>
          <p14:tracePt t="31797" x="4094163" y="2681288"/>
          <p14:tracePt t="31807" x="4057650" y="2681288"/>
          <p14:tracePt t="31812" x="4011613" y="2681288"/>
          <p14:tracePt t="31820" x="3956050" y="2681288"/>
          <p14:tracePt t="31828" x="3919538" y="2681288"/>
          <p14:tracePt t="31836" x="3865563" y="2681288"/>
          <p14:tracePt t="31844" x="3810000" y="2681288"/>
          <p14:tracePt t="31852" x="3746500" y="2708275"/>
          <p14:tracePt t="31860" x="3719513" y="2717800"/>
          <p14:tracePt t="31868" x="3683000" y="2754313"/>
          <p14:tracePt t="31886" x="3619500" y="2771775"/>
          <p14:tracePt t="31892" x="3600450" y="2790825"/>
          <p14:tracePt t="31908" x="3592513" y="2790825"/>
          <p14:tracePt t="31996" x="3582988" y="2800350"/>
          <p14:tracePt t="32079" x="3592513" y="2800350"/>
          <p14:tracePt t="32088" x="3600450" y="2800350"/>
          <p14:tracePt t="32102" x="3609975" y="2800350"/>
          <p14:tracePt t="32116" x="3619500" y="2800350"/>
          <p14:tracePt t="32140" x="3629025" y="2790825"/>
          <p14:tracePt t="32156" x="3636963" y="2790825"/>
          <p14:tracePt t="32182" x="3646488" y="2781300"/>
          <p14:tracePt t="32206" x="3646488" y="2771775"/>
          <p14:tracePt t="32468" x="3656013" y="2771775"/>
          <p14:tracePt t="32500" x="3665538" y="2771775"/>
          <p14:tracePt t="32516" x="3673475" y="2763838"/>
          <p14:tracePt t="32568" x="3683000" y="2754313"/>
          <p14:tracePt t="32588" x="3692525" y="2744788"/>
          <p14:tracePt t="32596" x="3702050" y="2735263"/>
          <p14:tracePt t="32613" x="3702050" y="2727325"/>
          <p14:tracePt t="32758" x="3709988" y="2727325"/>
          <p14:tracePt t="32929" x="3719513" y="2727325"/>
          <p14:tracePt t="32941" x="3729038" y="2727325"/>
          <p14:tracePt t="32964" x="3746500" y="2717800"/>
          <p14:tracePt t="32996" x="3746500" y="2708275"/>
          <p14:tracePt t="33076" x="3756025" y="2698750"/>
          <p14:tracePt t="33336" x="3756025" y="2690813"/>
          <p14:tracePt t="33369" x="3756025" y="2681288"/>
          <p14:tracePt t="33372" x="3765550" y="2671763"/>
          <p14:tracePt t="33618" x="3765550" y="2681288"/>
          <p14:tracePt t="33620" x="3775075" y="2690813"/>
          <p14:tracePt t="33661" x="3783013" y="2690813"/>
          <p14:tracePt t="33700" x="3792538" y="2690813"/>
          <p14:tracePt t="33852" x="3802063" y="2717800"/>
          <p14:tracePt t="33860" x="3802063" y="2727325"/>
          <p14:tracePt t="33868" x="3802063" y="2744788"/>
          <p14:tracePt t="33885" x="3802063" y="2781300"/>
          <p14:tracePt t="33893" x="3810000" y="2817813"/>
          <p14:tracePt t="33901" x="3810000" y="2827338"/>
          <p14:tracePt t="33909" x="3810000" y="2873375"/>
          <p14:tracePt t="33918" x="3829050" y="2900363"/>
          <p14:tracePt t="33926" x="3829050" y="2946400"/>
          <p14:tracePt t="33933" x="3838575" y="2973388"/>
          <p14:tracePt t="33942" x="3838575" y="3027363"/>
          <p14:tracePt t="33948" x="3846513" y="3073400"/>
          <p14:tracePt t="33958" x="3846513" y="3109913"/>
          <p14:tracePt t="33964" x="3856038" y="3155950"/>
          <p14:tracePt t="33972" x="3883025" y="3182938"/>
          <p14:tracePt t="33980" x="3883025" y="3200400"/>
          <p14:tracePt t="33988" x="3892550" y="3219450"/>
          <p14:tracePt t="33998" x="3902075" y="3228975"/>
          <p14:tracePt t="34014" x="3902075" y="3236913"/>
          <p14:tracePt t="34028" x="3911600" y="3236913"/>
          <p14:tracePt t="34037" x="3919538" y="3236913"/>
          <p14:tracePt t="34060" x="3929063" y="3236913"/>
          <p14:tracePt t="34076" x="3938588" y="3236913"/>
          <p14:tracePt t="34110" x="3956050" y="3236913"/>
          <p14:tracePt t="34228" x="3965575" y="3246438"/>
          <p14:tracePt t="34237" x="3975100" y="3255963"/>
          <p14:tracePt t="34253" x="3984625" y="3255963"/>
          <p14:tracePt t="34270" x="3992563" y="3265488"/>
          <p14:tracePt t="34276" x="4002088" y="3273425"/>
          <p14:tracePt t="34286" x="4021138" y="3282950"/>
          <p14:tracePt t="34292" x="4021138" y="3292475"/>
          <p14:tracePt t="34303" x="4038600" y="3302000"/>
          <p14:tracePt t="34317" x="4057650" y="3302000"/>
          <p14:tracePt t="34324" x="4075113" y="3302000"/>
          <p14:tracePt t="34333" x="4084638" y="3302000"/>
          <p14:tracePt t="34340" x="4094163" y="3309938"/>
          <p14:tracePt t="34348" x="4102100" y="3309938"/>
          <p14:tracePt t="34356" x="4121150" y="3309938"/>
          <p14:tracePt t="34364" x="4138613" y="3319463"/>
          <p14:tracePt t="34380" x="4157663" y="3319463"/>
          <p14:tracePt t="34388" x="4165600" y="3319463"/>
          <p14:tracePt t="34396" x="4184650" y="3319463"/>
          <p14:tracePt t="34404" x="4202113" y="3319463"/>
          <p14:tracePt t="34412" x="4211638" y="3319463"/>
          <p14:tracePt t="34421" x="4221163" y="3319463"/>
          <p14:tracePt t="34429" x="4238625" y="3319463"/>
          <p14:tracePt t="34436" x="4248150" y="3319463"/>
          <p14:tracePt t="34444" x="4257675" y="3319463"/>
          <p14:tracePt t="34452" x="4284663" y="3319463"/>
          <p14:tracePt t="34461" x="4294188" y="3319463"/>
          <p14:tracePt t="34468" x="4311650" y="3309938"/>
          <p14:tracePt t="34476" x="4321175" y="3302000"/>
          <p14:tracePt t="34484" x="4321175" y="3292475"/>
          <p14:tracePt t="34492" x="4340225" y="3282950"/>
          <p14:tracePt t="34501" x="4348163" y="3273425"/>
          <p14:tracePt t="34525" x="4376738" y="3255963"/>
          <p14:tracePt t="34540" x="4384675" y="3246438"/>
          <p14:tracePt t="34548" x="4394200" y="3236913"/>
          <p14:tracePt t="34556" x="4403725" y="3228975"/>
          <p14:tracePt t="34564" x="4403725" y="3209925"/>
          <p14:tracePt t="34572" x="4413250" y="3200400"/>
          <p14:tracePt t="34581" x="4421188" y="3192463"/>
          <p14:tracePt t="34608" x="4421188" y="3182938"/>
          <p14:tracePt t="34668" x="4430713" y="3173413"/>
          <p14:tracePt t="34726" x="4440238" y="3173413"/>
          <p14:tracePt t="34766" x="4448175" y="3182938"/>
          <p14:tracePt t="34782" x="4457700" y="3182938"/>
          <p14:tracePt t="34798" x="4457700" y="3192463"/>
          <p14:tracePt t="34852" x="4467225" y="3192463"/>
          <p14:tracePt t="34918" x="4484688" y="3192463"/>
          <p14:tracePt t="34934" x="4494213" y="3192463"/>
          <p14:tracePt t="34950" x="4503738" y="3182938"/>
          <p14:tracePt t="34998" x="4503738" y="3173413"/>
          <p14:tracePt t="35062" x="4503738" y="3163888"/>
          <p14:tracePt t="35127" x="4494213" y="3173413"/>
          <p14:tracePt t="35159" x="4494213" y="3182938"/>
          <p14:tracePt t="35399" x="4494213" y="3173413"/>
          <p14:tracePt t="35516" x="4484688" y="3173413"/>
          <p14:tracePt t="35556" x="4484688" y="3182938"/>
          <p14:tracePt t="35589" x="4484688" y="3200400"/>
          <p14:tracePt t="35663" x="4484688" y="3209925"/>
          <p14:tracePt t="35671" x="4494213" y="3209925"/>
          <p14:tracePt t="35692" x="4503738" y="3200400"/>
          <p14:tracePt t="35716" x="4503738" y="3182938"/>
          <p14:tracePt t="35724" x="4513263" y="3173413"/>
          <p14:tracePt t="35748" x="4521200" y="3173413"/>
          <p14:tracePt t="35764" x="4521200" y="3146425"/>
          <p14:tracePt t="35780" x="4521200" y="3136900"/>
          <p14:tracePt t="35796" x="4521200" y="3127375"/>
          <p14:tracePt t="35950" x="4521200" y="3136900"/>
          <p14:tracePt t="35979" x="4521200" y="3146425"/>
          <p14:tracePt t="36294" x="4521200" y="3155950"/>
          <p14:tracePt t="36310" x="4521200" y="3173413"/>
          <p14:tracePt t="36318" x="4521200" y="3182938"/>
          <p14:tracePt t="36332" x="4521200" y="3200400"/>
          <p14:tracePt t="36340" x="4521200" y="3209925"/>
          <p14:tracePt t="36406" x="4513263" y="3219450"/>
          <p14:tracePt t="36535" x="4503738" y="3219450"/>
          <p14:tracePt t="36558" x="4503738" y="3209925"/>
          <p14:tracePt t="36564" x="4503738" y="3200400"/>
          <p14:tracePt t="36572" x="4503738" y="3182938"/>
          <p14:tracePt t="36580" x="4503738" y="3173413"/>
          <p14:tracePt t="36588" x="4503738" y="3163888"/>
          <p14:tracePt t="36677" x="4503738" y="3173413"/>
          <p14:tracePt t="36692" x="4503738" y="3182938"/>
          <p14:tracePt t="36701" x="4503738" y="3200400"/>
          <p14:tracePt t="36717" x="4503738" y="3209925"/>
          <p14:tracePt t="36764" x="4503738" y="3219450"/>
          <p14:tracePt t="36959" x="4513263" y="3200400"/>
          <p14:tracePt t="36993" x="4513263" y="3182938"/>
          <p14:tracePt t="37086" x="4513263" y="3200400"/>
          <p14:tracePt t="37104" x="4513263" y="3219450"/>
          <p14:tracePt t="37119" x="4513263" y="3246438"/>
          <p14:tracePt t="37124" x="4521200" y="3265488"/>
          <p14:tracePt t="37132" x="4521200" y="3282950"/>
          <p14:tracePt t="37140" x="4521200" y="3292475"/>
          <p14:tracePt t="37148" x="4521200" y="3302000"/>
          <p14:tracePt t="37156" x="4521200" y="3319463"/>
          <p14:tracePt t="37165" x="4521200" y="3328988"/>
          <p14:tracePt t="37172" x="4521200" y="3346450"/>
          <p14:tracePt t="37180" x="4521200" y="3365500"/>
          <p14:tracePt t="37196" x="4521200" y="3382963"/>
          <p14:tracePt t="37213" x="4521200" y="3392488"/>
          <p14:tracePt t="37221" x="4521200" y="3411538"/>
          <p14:tracePt t="37244" x="4521200" y="3419475"/>
          <p14:tracePt t="37252" x="4521200" y="3429000"/>
          <p14:tracePt t="37260" x="4513263" y="3455988"/>
          <p14:tracePt t="37270" x="4503738" y="3465513"/>
          <p14:tracePt t="37276" x="4494213" y="3475038"/>
          <p14:tracePt t="37288" x="4467225" y="3502025"/>
          <p14:tracePt t="37294" x="4448175" y="3519488"/>
          <p14:tracePt t="37314" x="4403725" y="3529013"/>
          <p14:tracePt t="37316" x="4357688" y="3548063"/>
          <p14:tracePt t="37324" x="4340225" y="3556000"/>
          <p14:tracePt t="37335" x="4294188" y="3575050"/>
          <p14:tracePt t="37341" x="4257675" y="3575050"/>
          <p14:tracePt t="37349" x="4211638" y="3575050"/>
          <p14:tracePt t="37356" x="4157663" y="3575050"/>
          <p14:tracePt t="37365" x="4129088" y="3575050"/>
          <p14:tracePt t="37372" x="4075113" y="3575050"/>
          <p14:tracePt t="37380" x="4021138" y="3575050"/>
          <p14:tracePt t="37388" x="3965575" y="3575050"/>
          <p14:tracePt t="37396" x="3911600" y="3575050"/>
          <p14:tracePt t="37404" x="3865563" y="3575050"/>
          <p14:tracePt t="37412" x="3810000" y="3575050"/>
          <p14:tracePt t="37420" x="3775075" y="3575050"/>
          <p14:tracePt t="37428" x="3729038" y="3575050"/>
          <p14:tracePt t="37436" x="3709988" y="3575050"/>
          <p14:tracePt t="37444" x="3683000" y="3575050"/>
          <p14:tracePt t="37452" x="3665538" y="3575050"/>
          <p14:tracePt t="37462" x="3656013" y="3575050"/>
          <p14:tracePt t="37469" x="3636963" y="3565525"/>
          <p14:tracePt t="37492" x="3636963" y="3556000"/>
          <p14:tracePt t="37508" x="3629025" y="3548063"/>
          <p14:tracePt t="37524" x="3629025" y="3529013"/>
          <p14:tracePt t="37540" x="3629025" y="3511550"/>
          <p14:tracePt t="37548" x="3629025" y="3502025"/>
          <p14:tracePt t="37556" x="3636963" y="3482975"/>
          <p14:tracePt t="37574" x="3636963" y="3465513"/>
          <p14:tracePt t="37581" x="3646488" y="3455988"/>
          <p14:tracePt t="37588" x="3656013" y="3438525"/>
          <p14:tracePt t="37596" x="3673475" y="3419475"/>
          <p14:tracePt t="37604" x="3683000" y="3411538"/>
          <p14:tracePt t="37615" x="3692525" y="3402013"/>
          <p14:tracePt t="37620" x="3709988" y="3382963"/>
          <p14:tracePt t="37628" x="3729038" y="3375025"/>
          <p14:tracePt t="37636" x="3746500" y="3375025"/>
          <p14:tracePt t="37644" x="3765550" y="3365500"/>
          <p14:tracePt t="37652" x="3792538" y="3346450"/>
          <p14:tracePt t="37660" x="3802063" y="3346450"/>
          <p14:tracePt t="37668" x="3819525" y="3338513"/>
          <p14:tracePt t="37676" x="3846513" y="3328988"/>
          <p14:tracePt t="37684" x="3883025" y="3319463"/>
          <p14:tracePt t="37692" x="3911600" y="3302000"/>
          <p14:tracePt t="37703" x="3919538" y="3302000"/>
          <p14:tracePt t="37708" x="3956050" y="3273425"/>
          <p14:tracePt t="37717" x="3984625" y="3265488"/>
          <p14:tracePt t="37724" x="4021138" y="3246438"/>
          <p14:tracePt t="37732" x="4048125" y="3236913"/>
          <p14:tracePt t="37741" x="4094163" y="3228975"/>
          <p14:tracePt t="37748" x="4121150" y="3219450"/>
          <p14:tracePt t="37756" x="4148138" y="3192463"/>
          <p14:tracePt t="37764" x="4184650" y="3182938"/>
          <p14:tracePt t="37772" x="4211638" y="3182938"/>
          <p14:tracePt t="37780" x="4221163" y="3182938"/>
          <p14:tracePt t="37797" x="4238625" y="3182938"/>
          <p14:tracePt t="37836" x="4248150" y="3192463"/>
          <p14:tracePt t="37853" x="4248150" y="3219450"/>
          <p14:tracePt t="37860" x="4248150" y="3236913"/>
          <p14:tracePt t="37871" x="4248150" y="3246438"/>
          <p14:tracePt t="37876" x="4248150" y="3273425"/>
          <p14:tracePt t="37884" x="4257675" y="3292475"/>
          <p14:tracePt t="37901" x="4257675" y="3319463"/>
          <p14:tracePt t="37908" x="4257675" y="3328988"/>
          <p14:tracePt t="37916" x="4267200" y="3338513"/>
          <p14:tracePt t="37926" x="4267200" y="3355975"/>
          <p14:tracePt t="37941" x="4267200" y="3365500"/>
          <p14:tracePt t="37948" x="4275138" y="3375025"/>
          <p14:tracePt t="37957" x="4284663" y="3375025"/>
          <p14:tracePt t="37980" x="4294188" y="3382963"/>
          <p14:tracePt t="38046" x="4303713" y="3382963"/>
          <p14:tracePt t="38085" x="4311650" y="3382963"/>
          <p14:tracePt t="38103" x="4321175" y="3382963"/>
          <p14:tracePt t="38124" x="4330700" y="3382963"/>
          <p14:tracePt t="38140" x="4330700" y="3375025"/>
          <p14:tracePt t="38148" x="4340225" y="3365500"/>
          <p14:tracePt t="38156" x="4348163" y="3355975"/>
          <p14:tracePt t="38172" x="4367213" y="3338513"/>
          <p14:tracePt t="38180" x="4367213" y="3328988"/>
          <p14:tracePt t="38188" x="4376738" y="3319463"/>
          <p14:tracePt t="38212" x="4376738" y="3309938"/>
          <p14:tracePt t="38236" x="4376738" y="3302000"/>
          <p14:tracePt t="38488" x="4376738" y="3319463"/>
          <p14:tracePt t="38520" x="4376738" y="3328988"/>
          <p14:tracePt t="38535" x="4376738" y="3338513"/>
          <p14:tracePt t="38700" x="4376738" y="3355975"/>
          <p14:tracePt t="38740" x="4376738" y="3365500"/>
          <p14:tracePt t="38813" x="4376738" y="3375025"/>
          <p14:tracePt t="38870" x="4384675" y="3382963"/>
          <p14:tracePt t="38980" x="4394200" y="3382963"/>
          <p14:tracePt t="39012" x="4403725" y="3382963"/>
          <p14:tracePt t="39076" x="4403725" y="3392488"/>
          <p14:tracePt t="39092" x="4403725" y="3402013"/>
          <p14:tracePt t="39101" x="4403725" y="3411538"/>
          <p14:tracePt t="39108" x="4403725" y="3419475"/>
          <p14:tracePt t="39126" x="4403725" y="3438525"/>
          <p14:tracePt t="39134" x="4403725" y="3446463"/>
          <p14:tracePt t="39164" x="4403725" y="3455988"/>
          <p14:tracePt t="39188" x="4403725" y="3475038"/>
          <p14:tracePt t="39204" x="4413250" y="3482975"/>
          <p14:tracePt t="39276" x="4421188" y="3492500"/>
          <p14:tracePt t="39348" x="4448175" y="3492500"/>
          <p14:tracePt t="39375" x="4448175" y="3482975"/>
          <p14:tracePt t="39383" x="4457700" y="3475038"/>
          <p14:tracePt t="39400" x="4457700" y="3455988"/>
          <p14:tracePt t="39543" x="4457700" y="3475038"/>
          <p14:tracePt t="39556" x="4457700" y="3482975"/>
          <p14:tracePt t="39572" x="4457700" y="3492500"/>
          <p14:tracePt t="39663" x="4467225" y="3502025"/>
          <p14:tracePt t="39686" x="4476750" y="3502025"/>
          <p14:tracePt t="39719" x="4484688" y="3502025"/>
          <p14:tracePt t="39727" x="4494213" y="3502025"/>
          <p14:tracePt t="39741" x="4503738" y="3502025"/>
          <p14:tracePt t="39758" x="4503738" y="3492500"/>
          <p14:tracePt t="39769" x="4503738" y="3482975"/>
          <p14:tracePt t="39788" x="4521200" y="3465513"/>
          <p14:tracePt t="39812" x="4521200" y="3455988"/>
          <p14:tracePt t="39916" x="4521200" y="3475038"/>
          <p14:tracePt t="39926" x="4521200" y="3482975"/>
          <p14:tracePt t="39941" x="4521200" y="3492500"/>
          <p14:tracePt t="39972" x="4521200" y="3511550"/>
          <p14:tracePt t="40076" x="4521200" y="3519488"/>
          <p14:tracePt t="40108" x="4530725" y="3519488"/>
          <p14:tracePt t="40132" x="4540250" y="3511550"/>
          <p14:tracePt t="40140" x="4549775" y="3482975"/>
          <p14:tracePt t="40176" x="4557713" y="3475038"/>
          <p14:tracePt t="40180" x="4567238" y="3465513"/>
          <p14:tracePt t="40204" x="4567238" y="3455988"/>
          <p14:tracePt t="40301" x="4567238" y="3475038"/>
          <p14:tracePt t="40398" x="4567238" y="3482975"/>
          <p14:tracePt t="40414" x="4567238" y="3492500"/>
          <p14:tracePt t="40430" x="4567238" y="3511550"/>
          <p14:tracePt t="40453" x="4567238" y="3519488"/>
          <p14:tracePt t="40540" x="4576763" y="3529013"/>
          <p14:tracePt t="40615" x="4586288" y="3529013"/>
          <p14:tracePt t="40726" x="4586288" y="3538538"/>
          <p14:tracePt t="40804" x="4586288" y="3548063"/>
          <p14:tracePt t="40879" x="4586288" y="3556000"/>
          <p14:tracePt t="40919" x="4603750" y="3556000"/>
          <p14:tracePt t="41126" x="4603750" y="3565525"/>
          <p14:tracePt t="41135" x="4603750" y="3575050"/>
          <p14:tracePt t="41150" x="4603750" y="3592513"/>
          <p14:tracePt t="41166" x="4603750" y="3602038"/>
          <p14:tracePt t="41228" x="4613275" y="3602038"/>
          <p14:tracePt t="41284" x="4630738" y="3602038"/>
          <p14:tracePt t="41317" x="4640263" y="3602038"/>
          <p14:tracePt t="41342" x="4649788" y="3592513"/>
          <p14:tracePt t="41356" x="4659313" y="3584575"/>
          <p14:tracePt t="41368" x="4659313" y="3575050"/>
          <p14:tracePt t="41380" x="4659313" y="3565525"/>
          <p14:tracePt t="41396" x="4659313" y="3556000"/>
          <p14:tracePt t="41484" x="4667250" y="3565525"/>
          <p14:tracePt t="41492" x="4667250" y="3575050"/>
          <p14:tracePt t="41508" x="4667250" y="3592513"/>
          <p14:tracePt t="41524" x="4686300" y="3611563"/>
          <p14:tracePt t="41556" x="4695825" y="3621088"/>
          <p14:tracePt t="41622" x="4703763" y="3621088"/>
          <p14:tracePt t="41638" x="4722813" y="3621088"/>
          <p14:tracePt t="41665" x="4730750" y="3621088"/>
          <p14:tracePt t="41670" x="4740275" y="3621088"/>
          <p14:tracePt t="41702" x="4759325" y="3621088"/>
          <p14:tracePt t="41710" x="4767263" y="3621088"/>
          <p14:tracePt t="41724" x="4776788" y="3611563"/>
          <p14:tracePt t="41742" x="4786313" y="3602038"/>
          <p14:tracePt t="41749" x="4786313" y="3592513"/>
          <p14:tracePt t="41765" x="4795838" y="3575050"/>
          <p14:tracePt t="41781" x="4813300" y="3556000"/>
          <p14:tracePt t="41882" x="4813300" y="3565525"/>
          <p14:tracePt t="41898" x="4813300" y="3592513"/>
          <p14:tracePt t="41904" x="4813300" y="3602038"/>
          <p14:tracePt t="41909" x="4813300" y="3611563"/>
          <p14:tracePt t="41917" x="4813300" y="3621088"/>
          <p14:tracePt t="41924" x="4813300" y="3629025"/>
          <p14:tracePt t="41932" x="4813300" y="3638550"/>
          <p14:tracePt t="41948" x="4813300" y="3648075"/>
          <p14:tracePt t="41956" x="4813300" y="3657600"/>
          <p14:tracePt t="41964" x="4813300" y="3675063"/>
          <p14:tracePt t="41972" x="4813300" y="3684588"/>
          <p14:tracePt t="41980" x="4813300" y="3694113"/>
          <p14:tracePt t="42012" x="4822825" y="3694113"/>
          <p14:tracePt t="42095" x="4840288" y="3694113"/>
          <p14:tracePt t="42103" x="4849813" y="3694113"/>
          <p14:tracePt t="42120" x="4859338" y="3694113"/>
          <p14:tracePt t="42124" x="4868863" y="3694113"/>
          <p14:tracePt t="42140" x="4868863" y="3684588"/>
          <p14:tracePt t="42148" x="4876800" y="3675063"/>
          <p14:tracePt t="42164" x="4876800" y="3657600"/>
          <p14:tracePt t="42172" x="4876800" y="3648075"/>
          <p14:tracePt t="42192" x="4876800" y="3638550"/>
          <p14:tracePt t="42301" x="4876800" y="3648075"/>
          <p14:tracePt t="42308" x="4876800" y="3675063"/>
          <p14:tracePt t="42316" x="4876800" y="3684588"/>
          <p14:tracePt t="42324" x="4876800" y="3694113"/>
          <p14:tracePt t="42334" x="4876800" y="3702050"/>
          <p14:tracePt t="42340" x="4876800" y="3711575"/>
          <p14:tracePt t="42348" x="4876800" y="3721100"/>
          <p14:tracePt t="42356" x="4876800" y="3730625"/>
          <p14:tracePt t="42388" x="4876800" y="3738563"/>
          <p14:tracePt t="42479" x="4876800" y="3748088"/>
          <p14:tracePt t="42534" x="4886325" y="3738563"/>
          <p14:tracePt t="42553" x="4895850" y="3730625"/>
          <p14:tracePt t="42565" x="4895850" y="3721100"/>
          <p14:tracePt t="42581" x="4895850" y="3702050"/>
          <p14:tracePt t="42589" x="4895850" y="3694113"/>
          <p14:tracePt t="42597" x="4895850" y="3684588"/>
          <p14:tracePt t="42604" x="4905375" y="3675063"/>
          <p14:tracePt t="42612" x="4905375" y="3657600"/>
          <p14:tracePt t="42702" x="4905375" y="3675063"/>
          <p14:tracePt t="42710" x="4905375" y="3684588"/>
          <p14:tracePt t="42718" x="4905375" y="3702050"/>
          <p14:tracePt t="42726" x="4905375" y="3721100"/>
          <p14:tracePt t="42732" x="4905375" y="3730625"/>
          <p14:tracePt t="42740" x="4905375" y="3738563"/>
          <p14:tracePt t="42756" x="4905375" y="3757613"/>
          <p14:tracePt t="42772" x="4905375" y="3767138"/>
          <p14:tracePt t="42931" x="4913313" y="3775075"/>
          <p14:tracePt t="42972" x="4913313" y="3767138"/>
          <p14:tracePt t="43053" x="4913313" y="3757613"/>
          <p14:tracePt t="43068" x="4905375" y="3757613"/>
          <p14:tracePt t="43085" x="4895850" y="3757613"/>
          <p14:tracePt t="43100" x="4886325" y="3757613"/>
          <p14:tracePt t="43133" x="4886325" y="3767138"/>
          <p14:tracePt t="43156" x="4886325" y="3775075"/>
          <p14:tracePt t="43164" x="4886325" y="3784600"/>
          <p14:tracePt t="43317" x="4886325" y="3775075"/>
          <p14:tracePt t="43324" x="4886325" y="3767138"/>
          <p14:tracePt t="43332" x="4886325" y="3748088"/>
          <p14:tracePt t="43341" x="4886325" y="3738563"/>
          <p14:tracePt t="43348" x="4895850" y="3721100"/>
          <p14:tracePt t="43369" x="4895850" y="3711575"/>
          <p14:tracePt t="43372" x="4905375" y="3694113"/>
          <p14:tracePt t="43398" x="4913313" y="3684588"/>
          <p14:tracePt t="43428" x="4922838" y="3675063"/>
          <p14:tracePt t="43460" x="4932363" y="3665538"/>
          <p14:tracePt t="43518" x="4941888" y="3657600"/>
          <p14:tracePt t="43581" x="4941888" y="3648075"/>
          <p14:tracePt t="43588" x="4949825" y="3638550"/>
          <p14:tracePt t="43613" x="4949825" y="3629025"/>
          <p14:tracePt t="43620" x="4949825" y="3621088"/>
          <p14:tracePt t="43628" x="4959350" y="3611563"/>
          <p14:tracePt t="43636" x="4968875" y="3611563"/>
          <p14:tracePt t="43652" x="4978400" y="3602038"/>
          <p14:tracePt t="43678" x="4986338" y="3592513"/>
          <p14:tracePt t="43701" x="5005388" y="3592513"/>
          <p14:tracePt t="43709" x="5014913" y="3584575"/>
          <p14:tracePt t="43717" x="5014913" y="3575050"/>
          <p14:tracePt t="43732" x="5022850" y="3565525"/>
          <p14:tracePt t="43757" x="5049838" y="3556000"/>
          <p14:tracePt t="43772" x="5059363" y="3556000"/>
          <p14:tracePt t="43820" x="5068888" y="3556000"/>
          <p14:tracePt t="43852" x="5086350" y="3556000"/>
          <p14:tracePt t="43868" x="5095875" y="3556000"/>
          <p14:tracePt t="43884" x="5105400" y="3556000"/>
          <p14:tracePt t="43916" x="5114925" y="3565525"/>
          <p14:tracePt t="43982" x="5114925" y="3575050"/>
          <p14:tracePt t="44006" x="5114925" y="3584575"/>
          <p14:tracePt t="44208" x="5114925" y="3592513"/>
          <p14:tracePt t="44261" x="5105400" y="3592513"/>
          <p14:tracePt t="44284" x="5095875" y="3602038"/>
          <p14:tracePt t="44308" x="5086350" y="3602038"/>
          <p14:tracePt t="44388" x="5068888" y="3602038"/>
          <p14:tracePt t="44404" x="5059363" y="3602038"/>
          <p14:tracePt t="44421" x="5049838" y="3602038"/>
          <p14:tracePt t="44444" x="5032375" y="3602038"/>
          <p14:tracePt t="44452" x="5022850" y="3602038"/>
          <p14:tracePt t="44476" x="5014913" y="3602038"/>
          <p14:tracePt t="44492" x="5005388" y="3602038"/>
          <p14:tracePt t="44510" x="4986338" y="3602038"/>
          <p14:tracePt t="44523" x="4959350" y="3621088"/>
          <p14:tracePt t="44527" x="4949825" y="3629025"/>
          <p14:tracePt t="44534" x="4922838" y="3648075"/>
          <p14:tracePt t="44541" x="4905375" y="3665538"/>
          <p14:tracePt t="44551" x="4886325" y="3675063"/>
          <p14:tracePt t="44556" x="4876800" y="3684588"/>
          <p14:tracePt t="44571" x="4868863" y="3684588"/>
          <p14:tracePt t="44576" x="4859338" y="3684588"/>
          <p14:tracePt t="44581" x="4849813" y="3684588"/>
          <p14:tracePt t="44589" x="4840288" y="3684588"/>
          <p14:tracePt t="44597" x="4832350" y="3684588"/>
          <p14:tracePt t="44604" x="4813300" y="3684588"/>
          <p14:tracePt t="44613" x="4803775" y="3684588"/>
          <p14:tracePt t="44628" x="4795838" y="3684588"/>
          <p14:tracePt t="44653" x="4776788" y="3684588"/>
          <p14:tracePt t="44660" x="4767263" y="3684588"/>
          <p14:tracePt t="44686" x="4749800" y="3665538"/>
          <p14:tracePt t="44849" x="4749800" y="3657600"/>
          <p14:tracePt t="44872" x="4759325" y="3657600"/>
          <p14:tracePt t="44918" x="4767263" y="3657600"/>
          <p14:tracePt t="44996" x="4767263" y="3675063"/>
          <p14:tracePt t="45004" x="4767263" y="3694113"/>
          <p14:tracePt t="45020" x="4767263" y="3711575"/>
          <p14:tracePt t="45028" x="4767263" y="3748088"/>
          <p14:tracePt t="45044" x="4767263" y="3757613"/>
          <p14:tracePt t="45053" x="4767263" y="3784600"/>
          <p14:tracePt t="45061" x="4767263" y="3794125"/>
          <p14:tracePt t="45069" x="4767263" y="3803650"/>
          <p14:tracePt t="45076" x="4767263" y="3811588"/>
          <p14:tracePt t="45084" x="4776788" y="3830638"/>
          <p14:tracePt t="45116" x="4786313" y="3830638"/>
          <p14:tracePt t="45124" x="4795838" y="3840163"/>
          <p14:tracePt t="45148" x="4803775" y="3848100"/>
          <p14:tracePt t="45164" x="4803775" y="3867150"/>
          <p14:tracePt t="45172" x="4813300" y="3875088"/>
          <p14:tracePt t="45180" x="4822825" y="3884613"/>
          <p14:tracePt t="45188" x="4840288" y="3921125"/>
          <p14:tracePt t="45196" x="4849813" y="3930650"/>
          <p14:tracePt t="45204" x="4859338" y="3957638"/>
          <p14:tracePt t="45213" x="4868863" y="3976688"/>
          <p14:tracePt t="45221" x="4868863" y="4003675"/>
          <p14:tracePt t="45228" x="4886325" y="4021138"/>
          <p14:tracePt t="45239" x="4895850" y="4049713"/>
          <p14:tracePt t="45244" x="4905375" y="4057650"/>
          <p14:tracePt t="45252" x="4905375" y="4067175"/>
          <p14:tracePt t="45260" x="4913313" y="4094163"/>
          <p14:tracePt t="45271" x="4922838" y="4113213"/>
          <p14:tracePt t="45276" x="4932363" y="4122738"/>
          <p14:tracePt t="45285" x="4932363" y="4140200"/>
          <p14:tracePt t="45292" x="4941888" y="4149725"/>
          <p14:tracePt t="45308" x="4949825" y="4167188"/>
          <p14:tracePt t="45318" x="4949825" y="4176713"/>
          <p14:tracePt t="45324" x="4968875" y="4195763"/>
          <p14:tracePt t="45334" x="4978400" y="4203700"/>
          <p14:tracePt t="45348" x="4986338" y="4222750"/>
          <p14:tracePt t="45372" x="4995863" y="4232275"/>
          <p14:tracePt t="45450" x="4995863" y="4249738"/>
          <p14:tracePt t="45479" x="4995863" y="4259263"/>
          <p14:tracePt t="45508" x="4995863" y="4268788"/>
          <p14:tracePt t="45524" x="4995863" y="4276725"/>
          <p14:tracePt t="45532" x="4995863" y="4286250"/>
          <p14:tracePt t="45540" x="4995863" y="4295775"/>
          <p14:tracePt t="45559" x="4995863" y="4303713"/>
          <p14:tracePt t="45564" x="4995863" y="4313238"/>
          <p14:tracePt t="45572" x="4995863" y="4332288"/>
          <p14:tracePt t="45581" x="4995863" y="4340225"/>
          <p14:tracePt t="45588" x="4995863" y="4359275"/>
          <p14:tracePt t="45597" x="4995863" y="4376738"/>
          <p14:tracePt t="45620" x="4995863" y="4386263"/>
          <p14:tracePt t="45628" x="4995863" y="4395788"/>
          <p14:tracePt t="45636" x="4995863" y="4413250"/>
          <p14:tracePt t="45644" x="4995863" y="4422775"/>
          <p14:tracePt t="45653" x="4995863" y="4432300"/>
          <p14:tracePt t="45676" x="4995863" y="4449763"/>
          <p14:tracePt t="45692" x="4995863" y="4459288"/>
          <p14:tracePt t="45708" x="5014913" y="4478338"/>
          <p14:tracePt t="45733" x="5022850" y="4478338"/>
          <p14:tracePt t="45743" x="5022850" y="4486275"/>
          <p14:tracePt t="45756" x="5041900" y="4505325"/>
          <p14:tracePt t="45764" x="5049838" y="4514850"/>
          <p14:tracePt t="45772" x="5059363" y="4522788"/>
          <p14:tracePt t="45780" x="5068888" y="4522788"/>
          <p14:tracePt t="45788" x="5086350" y="4522788"/>
          <p14:tracePt t="45796" x="5105400" y="4551363"/>
          <p14:tracePt t="45812" x="5114925" y="4551363"/>
          <p14:tracePt t="45820" x="5122863" y="4559300"/>
          <p14:tracePt t="45828" x="5141913" y="4568825"/>
          <p14:tracePt t="45836" x="5141913" y="4578350"/>
          <p14:tracePt t="45844" x="5151438" y="4587875"/>
          <p14:tracePt t="45861" x="5168900" y="4605338"/>
          <p14:tracePt t="45886" x="5205413" y="4632325"/>
          <p14:tracePt t="45894" x="5214938" y="4641850"/>
          <p14:tracePt t="45902" x="5232400" y="4651375"/>
          <p14:tracePt t="45917" x="5251450" y="4668838"/>
          <p14:tracePt t="45926" x="5260975" y="4678363"/>
          <p14:tracePt t="45957" x="5268913" y="4678363"/>
          <p14:tracePt t="45972" x="5287963" y="4687888"/>
          <p14:tracePt t="45992" x="5297488" y="4687888"/>
          <p14:tracePt t="46014" x="5305425" y="4687888"/>
          <p14:tracePt t="46020" x="5314950" y="4687888"/>
          <p14:tracePt t="46037" x="5324475" y="4687888"/>
          <p14:tracePt t="46044" x="5334000" y="4697413"/>
          <p14:tracePt t="46052" x="5351463" y="4705350"/>
          <p14:tracePt t="46077" x="5360988" y="4714875"/>
          <p14:tracePt t="46101" x="5368925" y="4724400"/>
          <p14:tracePt t="46140" x="5368925" y="4732338"/>
          <p14:tracePt t="46178" x="5368925" y="4751388"/>
          <p14:tracePt t="46212" x="5368925" y="4760913"/>
          <p14:tracePt t="46231" x="5387975" y="4778375"/>
          <p14:tracePt t="46255" x="5387975" y="4787900"/>
          <p14:tracePt t="46263" x="5387975" y="4797425"/>
          <p14:tracePt t="46301" x="5397500" y="4814888"/>
          <p14:tracePt t="46372" x="5405438" y="4824413"/>
          <p14:tracePt t="46420" x="5414963" y="4841875"/>
          <p14:tracePt t="46764" x="5424488" y="4841875"/>
          <p14:tracePt t="46894" x="5434013" y="4841875"/>
          <p14:tracePt t="47039" x="5441950" y="4841875"/>
          <p14:tracePt t="47062" x="5461000" y="4833938"/>
          <p14:tracePt t="47084" x="5470525" y="4833938"/>
          <p14:tracePt t="47101" x="5478463" y="4824413"/>
          <p14:tracePt t="47148" x="5487988" y="4824413"/>
          <p14:tracePt t="47173" x="5497513" y="4824413"/>
          <p14:tracePt t="47236" x="5507038" y="4824413"/>
          <p14:tracePt t="47272" x="5514975" y="4824413"/>
          <p14:tracePt t="47284" x="5524500" y="4824413"/>
          <p14:tracePt t="47309" x="5524500" y="4833938"/>
          <p14:tracePt t="47319" x="5534025" y="4833938"/>
          <p14:tracePt t="47373" x="5543550" y="4851400"/>
          <p14:tracePt t="47397" x="5551488" y="4860925"/>
          <p14:tracePt t="47428" x="5561013" y="4878388"/>
          <p14:tracePt t="47502" x="5580063" y="4878388"/>
          <p14:tracePt t="47570" x="5588000" y="4878388"/>
          <p14:tracePt t="47588" x="5597525" y="4878388"/>
          <p14:tracePt t="47604" x="5607050" y="4878388"/>
          <p14:tracePt t="47620" x="5624513" y="4878388"/>
          <p14:tracePt t="47644" x="5634038" y="4878388"/>
          <p14:tracePt t="47748" x="5643563" y="4878388"/>
          <p14:tracePt t="47796" x="5653088" y="4878388"/>
          <p14:tracePt t="48015" x="5661025" y="4878388"/>
          <p14:tracePt t="48031" x="5670550" y="4878388"/>
          <p14:tracePt t="48047" x="5680075" y="4878388"/>
          <p14:tracePt t="48055" x="5688013" y="4878388"/>
          <p14:tracePt t="48060" x="5697538" y="4870450"/>
          <p14:tracePt t="48068" x="5707063" y="4860925"/>
          <p14:tracePt t="48085" x="5724525" y="4851400"/>
          <p14:tracePt t="48112" x="5734050" y="4841875"/>
          <p14:tracePt t="48125" x="5743575" y="4841875"/>
          <p14:tracePt t="48150" x="5753100" y="4841875"/>
          <p14:tracePt t="48650" x="5761038" y="4841875"/>
          <p14:tracePt t="49014" x="5770563" y="4851400"/>
          <p14:tracePt t="49023" x="5770563" y="4860925"/>
          <p14:tracePt t="49036" x="5770563" y="4870450"/>
          <p14:tracePt t="49052" x="5770563" y="4878388"/>
          <p14:tracePt t="49068" x="5770563" y="4887913"/>
          <p14:tracePt t="49108" x="5770563" y="4906963"/>
          <p14:tracePt t="49124" x="5770563" y="4914900"/>
          <p14:tracePt t="49148" x="5770563" y="4924425"/>
          <p14:tracePt t="49156" x="5770563" y="4933950"/>
          <p14:tracePt t="49188" x="5770563" y="4951413"/>
          <p14:tracePt t="49212" x="5780088" y="4960938"/>
          <p14:tracePt t="49269" x="5789613" y="4960938"/>
          <p14:tracePt t="49308" x="5797550" y="4960938"/>
          <p14:tracePt t="49382" x="5807075" y="4960938"/>
          <p14:tracePt t="49413" x="5807075" y="4970463"/>
          <p14:tracePt t="49421" x="5816600" y="4987925"/>
          <p14:tracePt t="49438" x="5816600" y="4997450"/>
          <p14:tracePt t="49671" x="5826125" y="5006975"/>
          <p14:tracePt t="49719" x="5834063" y="5006975"/>
          <p14:tracePt t="50014" x="5843588" y="5006975"/>
          <p14:tracePt t="50023" x="5862638" y="5006975"/>
          <p14:tracePt t="50058" x="5870575" y="5006975"/>
          <p14:tracePt t="50061" x="5880100" y="5006975"/>
          <p14:tracePt t="50077" x="5889625" y="5016500"/>
          <p14:tracePt t="50101" x="5899150" y="5016500"/>
          <p14:tracePt t="50108" x="5899150" y="5024438"/>
          <p14:tracePt t="50116" x="5907088" y="5043488"/>
          <p14:tracePt t="50141" x="5916613" y="5053013"/>
          <p14:tracePt t="50317" x="5926138" y="5060950"/>
          <p14:tracePt t="50333" x="5926138" y="5070475"/>
          <p14:tracePt t="50372" x="5926138" y="5080000"/>
          <p14:tracePt t="50570" x="5935663" y="5080000"/>
          <p14:tracePt t="50650" x="5926138" y="5070475"/>
          <p14:tracePt t="50654" x="5907088" y="5070475"/>
          <p14:tracePt t="50664" x="5853113" y="5070475"/>
          <p14:tracePt t="50669" x="5797550" y="5070475"/>
          <p14:tracePt t="50676" x="5724525" y="5070475"/>
          <p14:tracePt t="50684" x="5597525" y="5070475"/>
          <p14:tracePt t="50692" x="5451475" y="5070475"/>
          <p14:tracePt t="50703" x="5287963" y="5070475"/>
          <p14:tracePt t="50712" x="5141913" y="5053013"/>
          <p14:tracePt t="50721" x="4959350" y="5006975"/>
          <p14:tracePt t="50726" x="4813300" y="4979988"/>
          <p14:tracePt t="50735" x="4695825" y="4933950"/>
          <p14:tracePt t="50740" x="4549775" y="4906963"/>
          <p14:tracePt t="50752" x="4448175" y="4878388"/>
          <p14:tracePt t="50760" x="4367213" y="4851400"/>
          <p14:tracePt t="50765" x="4311650" y="4841875"/>
          <p14:tracePt t="50772" x="4248150" y="4805363"/>
          <p14:tracePt t="50781" x="4165600" y="4760913"/>
          <p14:tracePt t="50788" x="4121150" y="4741863"/>
          <p14:tracePt t="50796" x="4048125" y="4714875"/>
          <p14:tracePt t="50805" x="3965575" y="4668838"/>
          <p14:tracePt t="50812" x="3919538" y="4660900"/>
          <p14:tracePt t="50820" x="3838575" y="4624388"/>
          <p14:tracePt t="50828" x="3775075" y="4595813"/>
          <p14:tracePt t="50836" x="3683000" y="4551363"/>
          <p14:tracePt t="50844" x="3600450" y="4532313"/>
          <p14:tracePt t="50853" x="3536950" y="4486275"/>
          <p14:tracePt t="50860" x="3490913" y="4449763"/>
          <p14:tracePt t="50869" x="3446463" y="4422775"/>
          <p14:tracePt t="50885" x="3382963" y="4368800"/>
          <p14:tracePt t="50893" x="3373438" y="4359275"/>
          <p14:tracePt t="50900" x="3363913" y="4349750"/>
          <p14:tracePt t="50908" x="3354388" y="4340225"/>
          <p14:tracePt t="50917" x="3354388" y="4332288"/>
          <p14:tracePt t="51056" x="3363913" y="4332288"/>
          <p14:tracePt t="51084" x="3373438" y="4340225"/>
          <p14:tracePt t="51101" x="3382963" y="4349750"/>
          <p14:tracePt t="51143" x="3400425" y="4349750"/>
          <p14:tracePt t="51150" x="3409950" y="4349750"/>
          <p14:tracePt t="51174" x="3419475" y="4349750"/>
          <p14:tracePt t="51182" x="3446463" y="4349750"/>
          <p14:tracePt t="51188" x="3455988" y="4349750"/>
          <p14:tracePt t="51196" x="3473450" y="4349750"/>
          <p14:tracePt t="51204" x="3500438" y="4332288"/>
          <p14:tracePt t="51220" x="3536950" y="4322763"/>
          <p14:tracePt t="51228" x="3536950" y="4313238"/>
          <p14:tracePt t="51236" x="3556000" y="4303713"/>
          <p14:tracePt t="51244" x="3592513" y="4295775"/>
          <p14:tracePt t="51252" x="3619500" y="4276725"/>
          <p14:tracePt t="51260" x="3646488" y="4276725"/>
          <p14:tracePt t="51269" x="3692525" y="4268788"/>
          <p14:tracePt t="51276" x="3746500" y="4249738"/>
          <p14:tracePt t="51285" x="3810000" y="4232275"/>
          <p14:tracePt t="51292" x="3875088" y="4213225"/>
          <p14:tracePt t="51303" x="3911600" y="4203700"/>
          <p14:tracePt t="51308" x="3975100" y="4195763"/>
          <p14:tracePt t="51317" x="3992563" y="4195763"/>
          <p14:tracePt t="51325" x="4021138" y="4195763"/>
          <p14:tracePt t="51333" x="4029075" y="41957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mi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15913"/>
            <a:ext cx="6518275" cy="773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6948488" y="2349500"/>
            <a:ext cx="195897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キャッシュサイズと</a:t>
            </a:r>
          </a:p>
          <a:p>
            <a:pPr eaLnBrk="1" hangingPunct="1"/>
            <a:r>
              <a:rPr lang="ja-JP" altLang="en-US"/>
              <a:t>それぞれもミスの</a:t>
            </a:r>
          </a:p>
          <a:p>
            <a:pPr eaLnBrk="1" hangingPunct="1"/>
            <a:r>
              <a:rPr lang="ja-JP" altLang="en-US"/>
              <a:t>割合</a:t>
            </a:r>
          </a:p>
          <a:p>
            <a:pPr eaLnBrk="1" hangingPunct="1"/>
            <a:r>
              <a:rPr lang="en-US" altLang="ja-JP"/>
              <a:t>Hennessy &amp; </a:t>
            </a:r>
          </a:p>
          <a:p>
            <a:pPr eaLnBrk="1" hangingPunct="1"/>
            <a:r>
              <a:rPr lang="en-US" altLang="ja-JP"/>
              <a:t>Patterson</a:t>
            </a:r>
          </a:p>
          <a:p>
            <a:pPr eaLnBrk="1" hangingPunct="1"/>
            <a:r>
              <a:rPr lang="en-US" altLang="ja-JP"/>
              <a:t>Computer </a:t>
            </a:r>
          </a:p>
          <a:p>
            <a:pPr eaLnBrk="1" hangingPunct="1"/>
            <a:r>
              <a:rPr lang="en-US" altLang="ja-JP"/>
              <a:t>Architecture</a:t>
            </a:r>
            <a:r>
              <a:rPr lang="ja-JP" altLang="en-US"/>
              <a:t>より</a:t>
            </a:r>
          </a:p>
        </p:txBody>
      </p:sp>
      <p:pic>
        <p:nvPicPr>
          <p:cNvPr id="2" name="オーディオ 1">
            <a:hlinkClick r:id="" action="ppaction://media"/>
            <a:extLst>
              <a:ext uri="{FF2B5EF4-FFF2-40B4-BE49-F238E27FC236}">
                <a16:creationId xmlns:a16="http://schemas.microsoft.com/office/drawing/2014/main" id="{1ED053B5-A6F9-4BB0-9A2F-D2F3554E3F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47752771"/>
      </p:ext>
    </p:extLst>
  </p:cSld>
  <p:clrMapOvr>
    <a:masterClrMapping/>
  </p:clrMapOvr>
  <mc:AlternateContent xmlns:mc="http://schemas.openxmlformats.org/markup-compatibility/2006" xmlns:p14="http://schemas.microsoft.com/office/powerpoint/2010/main">
    <mc:Choice Requires="p14">
      <p:transition spd="slow" p14:dur="2000" advTm="66187"/>
    </mc:Choice>
    <mc:Fallback xmlns="">
      <p:transition spd="slow" advTm="6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9" x="4029075" y="4186238"/>
          <p14:tracePt t="1052" x="4029075" y="4176713"/>
          <p14:tracePt t="1060" x="4029075" y="4159250"/>
          <p14:tracePt t="1068" x="4029075" y="4140200"/>
          <p14:tracePt t="1076" x="4029075" y="4122738"/>
          <p14:tracePt t="1085" x="4029075" y="4094163"/>
          <p14:tracePt t="1099" x="4029075" y="4086225"/>
          <p14:tracePt t="1101" x="4029075" y="4076700"/>
          <p14:tracePt t="1109" x="4038600" y="4049713"/>
          <p14:tracePt t="1124" x="4038600" y="4040188"/>
          <p14:tracePt t="1132" x="4038600" y="4030663"/>
          <p14:tracePt t="1140" x="4038600" y="4013200"/>
          <p14:tracePt t="1148" x="4038600" y="3994150"/>
          <p14:tracePt t="1156" x="4038600" y="3967163"/>
          <p14:tracePt t="1164" x="4038600" y="3948113"/>
          <p14:tracePt t="1172" x="4038600" y="3940175"/>
          <p14:tracePt t="1180" x="4038600" y="3911600"/>
          <p14:tracePt t="1188" x="4048125" y="3894138"/>
          <p14:tracePt t="1196" x="4075113" y="3867150"/>
          <p14:tracePt t="1216" x="4075113" y="3830638"/>
          <p14:tracePt t="1220" x="4084638" y="3811588"/>
          <p14:tracePt t="1236" x="4084638" y="3803650"/>
          <p14:tracePt t="1245" x="4084638" y="3784600"/>
          <p14:tracePt t="1260" x="4084638" y="3775075"/>
          <p14:tracePt t="1268" x="4084638" y="3767138"/>
          <p14:tracePt t="1276" x="4084638" y="3748088"/>
          <p14:tracePt t="1284" x="4084638" y="3738563"/>
          <p14:tracePt t="1292" x="4084638" y="3730625"/>
          <p14:tracePt t="1300" x="4084638" y="3721100"/>
          <p14:tracePt t="1308" x="4084638" y="3711575"/>
          <p14:tracePt t="1316" x="4084638" y="3675063"/>
          <p14:tracePt t="1324" x="4084638" y="3648075"/>
          <p14:tracePt t="1332" x="4094163" y="3621088"/>
          <p14:tracePt t="1340" x="4094163" y="3592513"/>
          <p14:tracePt t="1348" x="4102100" y="3548063"/>
          <p14:tracePt t="1356" x="4102100" y="3511550"/>
          <p14:tracePt t="1364" x="4121150" y="3475038"/>
          <p14:tracePt t="1372" x="4121150" y="3446463"/>
          <p14:tracePt t="1380" x="4129088" y="3392488"/>
          <p14:tracePt t="1390" x="4129088" y="3375025"/>
          <p14:tracePt t="1396" x="4148138" y="3346450"/>
          <p14:tracePt t="1404" x="4148138" y="3328988"/>
          <p14:tracePt t="1412" x="4148138" y="3282950"/>
          <p14:tracePt t="1420" x="4148138" y="3273425"/>
          <p14:tracePt t="1437" x="4148138" y="3255963"/>
          <p14:tracePt t="1445" x="4148138" y="3246438"/>
          <p14:tracePt t="1452" x="4148138" y="3236913"/>
          <p14:tracePt t="1460" x="4165600" y="3219450"/>
          <p14:tracePt t="1468" x="4165600" y="3209925"/>
          <p14:tracePt t="1477" x="4165600" y="3200400"/>
          <p14:tracePt t="1484" x="4165600" y="3173413"/>
          <p14:tracePt t="1492" x="4165600" y="3155950"/>
          <p14:tracePt t="1500" x="4165600" y="3127375"/>
          <p14:tracePt t="1508" x="4165600" y="3109913"/>
          <p14:tracePt t="1516" x="4165600" y="3082925"/>
          <p14:tracePt t="1524" x="4165600" y="3054350"/>
          <p14:tracePt t="1532" x="4165600" y="3027363"/>
          <p14:tracePt t="1540" x="4175125" y="3009900"/>
          <p14:tracePt t="1548" x="4175125" y="2963863"/>
          <p14:tracePt t="1556" x="4175125" y="2954338"/>
          <p14:tracePt t="1564" x="4175125" y="2917825"/>
          <p14:tracePt t="1573" x="4175125" y="2890838"/>
          <p14:tracePt t="1581" x="4165600" y="2873375"/>
          <p14:tracePt t="1588" x="4157663" y="2863850"/>
          <p14:tracePt t="1596" x="4148138" y="2836863"/>
          <p14:tracePt t="1612" x="4138613" y="2817813"/>
          <p14:tracePt t="1620" x="4138613" y="2808288"/>
          <p14:tracePt t="1630" x="4129088" y="2790825"/>
          <p14:tracePt t="1647" x="4102100" y="2771775"/>
          <p14:tracePt t="1663" x="4102100" y="2763838"/>
          <p14:tracePt t="1668" x="4084638" y="2754313"/>
          <p14:tracePt t="1676" x="4038600" y="2754313"/>
          <p14:tracePt t="1684" x="4002088" y="2754313"/>
          <p14:tracePt t="1692" x="3984625" y="2754313"/>
          <p14:tracePt t="1709" x="3975100" y="2744788"/>
          <p14:tracePt t="1724" x="3956050" y="2744788"/>
          <p14:tracePt t="1740" x="3948113" y="2735263"/>
          <p14:tracePt t="1748" x="3929063" y="2735263"/>
          <p14:tracePt t="1757" x="3929063" y="2727325"/>
          <p14:tracePt t="1765" x="3929063" y="2717800"/>
          <p14:tracePt t="1772" x="3911600" y="2698750"/>
          <p14:tracePt t="1781" x="3902075" y="2690813"/>
          <p14:tracePt t="1788" x="3892550" y="2690813"/>
          <p14:tracePt t="1796" x="3883025" y="2671763"/>
          <p14:tracePt t="1805" x="3875088" y="2662238"/>
          <p14:tracePt t="1818" x="3856038" y="2644775"/>
          <p14:tracePt t="1820" x="3829050" y="2625725"/>
          <p14:tracePt t="1830" x="3810000" y="2617788"/>
          <p14:tracePt t="1836" x="3765550" y="2589213"/>
          <p14:tracePt t="1845" x="3756025" y="2581275"/>
          <p14:tracePt t="1852" x="3738563" y="2562225"/>
          <p14:tracePt t="1860" x="3719513" y="2544763"/>
          <p14:tracePt t="1868" x="3709988" y="2525713"/>
          <p14:tracePt t="1876" x="3692525" y="2498725"/>
          <p14:tracePt t="1884" x="3673475" y="2471738"/>
          <p14:tracePt t="1892" x="3665538" y="2435225"/>
          <p14:tracePt t="1900" x="3636963" y="2408238"/>
          <p14:tracePt t="1908" x="3609975" y="2371725"/>
          <p14:tracePt t="1916" x="3582988" y="2325688"/>
          <p14:tracePt t="1924" x="3546475" y="2279650"/>
          <p14:tracePt t="1932" x="3527425" y="2262188"/>
          <p14:tracePt t="1940" x="3500438" y="2233613"/>
          <p14:tracePt t="1948" x="3482975" y="2197100"/>
          <p14:tracePt t="1956" x="3463925" y="2189163"/>
          <p14:tracePt t="1965" x="3427413" y="2170113"/>
          <p14:tracePt t="1972" x="3409950" y="2152650"/>
          <p14:tracePt t="1980" x="3390900" y="2143125"/>
          <p14:tracePt t="1988" x="3346450" y="2133600"/>
          <p14:tracePt t="1996" x="3300413" y="2097088"/>
          <p14:tracePt t="2005" x="3281363" y="2089150"/>
          <p14:tracePt t="2018" x="3236913" y="2060575"/>
          <p14:tracePt t="2020" x="3208338" y="2043113"/>
          <p14:tracePt t="2029" x="3190875" y="2024063"/>
          <p14:tracePt t="2036" x="3144838" y="1987550"/>
          <p14:tracePt t="2047" x="3136900" y="1979613"/>
          <p14:tracePt t="2052" x="3127375" y="1960563"/>
          <p14:tracePt t="2060" x="3117850" y="1933575"/>
          <p14:tracePt t="2068" x="3100388" y="1906588"/>
          <p14:tracePt t="2076" x="3090863" y="1878013"/>
          <p14:tracePt t="2084" x="3090863" y="1851025"/>
          <p14:tracePt t="2092" x="3081338" y="1804988"/>
          <p14:tracePt t="2100" x="3071813" y="1778000"/>
          <p14:tracePt t="2108" x="3044825" y="1731963"/>
          <p14:tracePt t="2116" x="3044825" y="1704975"/>
          <p14:tracePt t="2124" x="3044825" y="1660525"/>
          <p14:tracePt t="2132" x="3044825" y="1631950"/>
          <p14:tracePt t="2140" x="3044825" y="1604963"/>
          <p14:tracePt t="2148" x="3044825" y="1558925"/>
          <p14:tracePt t="2156" x="3044825" y="1541463"/>
          <p14:tracePt t="2164" x="3035300" y="1522413"/>
          <p14:tracePt t="2172" x="3035300" y="1504950"/>
          <p14:tracePt t="2188" x="3035300" y="1495425"/>
          <p14:tracePt t="2327" x="3027363" y="1504950"/>
          <p14:tracePt t="2342" x="3027363" y="1514475"/>
          <p14:tracePt t="2351" x="3027363" y="1541463"/>
          <p14:tracePt t="2356" x="3027363" y="1558925"/>
          <p14:tracePt t="2364" x="3027363" y="1577975"/>
          <p14:tracePt t="2372" x="3027363" y="1595438"/>
          <p14:tracePt t="2381" x="3027363" y="1631950"/>
          <p14:tracePt t="2390" x="3027363" y="1651000"/>
          <p14:tracePt t="2396" x="3027363" y="1687513"/>
          <p14:tracePt t="2404" x="3027363" y="1724025"/>
          <p14:tracePt t="2412" x="3027363" y="1741488"/>
          <p14:tracePt t="2421" x="3027363" y="1768475"/>
          <p14:tracePt t="2429" x="3027363" y="1797050"/>
          <p14:tracePt t="2437" x="3027363" y="1841500"/>
          <p14:tracePt t="2445" x="3044825" y="1887538"/>
          <p14:tracePt t="2452" x="3063875" y="1906588"/>
          <p14:tracePt t="2460" x="3100388" y="1960563"/>
          <p14:tracePt t="2468" x="3117850" y="1979613"/>
          <p14:tracePt t="2476" x="3144838" y="2016125"/>
          <p14:tracePt t="2485" x="3163888" y="2033588"/>
          <p14:tracePt t="2492" x="3190875" y="2060575"/>
          <p14:tracePt t="2500" x="3227388" y="2097088"/>
          <p14:tracePt t="2510" x="3263900" y="2116138"/>
          <p14:tracePt t="2518" x="3273425" y="2125663"/>
          <p14:tracePt t="2524" x="3290888" y="2143125"/>
          <p14:tracePt t="2532" x="3309938" y="2152650"/>
          <p14:tracePt t="2540" x="3317875" y="2152650"/>
          <p14:tracePt t="2548" x="3317875" y="2160588"/>
          <p14:tracePt t="2556" x="3327400" y="2160588"/>
          <p14:tracePt t="2580" x="3336925" y="2170113"/>
          <p14:tracePt t="2620" x="3346450" y="2170113"/>
          <p14:tracePt t="2657" x="3354388" y="2179638"/>
          <p14:tracePt t="2660" x="3354388" y="2189163"/>
          <p14:tracePt t="2684" x="3354388" y="2197100"/>
          <p14:tracePt t="2700" x="3354388" y="2216150"/>
          <p14:tracePt t="2708" x="3354388" y="2225675"/>
          <p14:tracePt t="2736" x="3354388" y="2243138"/>
          <p14:tracePt t="2748" x="3354388" y="2252663"/>
          <p14:tracePt t="2756" x="3346450" y="2262188"/>
          <p14:tracePt t="2765" x="3327400" y="2262188"/>
          <p14:tracePt t="2772" x="3281363" y="2279650"/>
          <p14:tracePt t="2781" x="3244850" y="2289175"/>
          <p14:tracePt t="2788" x="3200400" y="2289175"/>
          <p14:tracePt t="2797" x="3171825" y="2289175"/>
          <p14:tracePt t="2804" x="3127375" y="2298700"/>
          <p14:tracePt t="2813" x="3090863" y="2298700"/>
          <p14:tracePt t="2820" x="3044825" y="2298700"/>
          <p14:tracePt t="2832" x="3017838" y="2298700"/>
          <p14:tracePt t="2837" x="2990850" y="2298700"/>
          <p14:tracePt t="2846" x="2971800" y="2298700"/>
          <p14:tracePt t="2852" x="2954338" y="2298700"/>
          <p14:tracePt t="2860" x="2944813" y="2298700"/>
          <p14:tracePt t="2868" x="2944813" y="2289175"/>
          <p14:tracePt t="2876" x="2935288" y="2279650"/>
          <p14:tracePt t="2892" x="2925763" y="2270125"/>
          <p14:tracePt t="2908" x="2925763" y="2243138"/>
          <p14:tracePt t="2916" x="2908300" y="2225675"/>
          <p14:tracePt t="2932" x="2908300" y="2189163"/>
          <p14:tracePt t="2941" x="2898775" y="2170113"/>
          <p14:tracePt t="2948" x="2898775" y="2152650"/>
          <p14:tracePt t="2956" x="2889250" y="2125663"/>
          <p14:tracePt t="2972" x="2889250" y="2097088"/>
          <p14:tracePt t="2980" x="2881313" y="2079625"/>
          <p14:tracePt t="2988" x="2862263" y="2052638"/>
          <p14:tracePt t="2996" x="2862263" y="2043113"/>
          <p14:tracePt t="3006" x="2862263" y="2033588"/>
          <p14:tracePt t="3018" x="2862263" y="2016125"/>
          <p14:tracePt t="3029" x="2862263" y="2006600"/>
          <p14:tracePt t="3036" x="2862263" y="1997075"/>
          <p14:tracePt t="3084" x="2852738" y="1979613"/>
          <p14:tracePt t="3128" x="2852738" y="1970088"/>
          <p14:tracePt t="3166" x="2852738" y="1960563"/>
          <p14:tracePt t="3277" x="2852738" y="1979613"/>
          <p14:tracePt t="3292" x="2852738" y="2006600"/>
          <p14:tracePt t="3300" x="2852738" y="2016125"/>
          <p14:tracePt t="3308" x="2862263" y="2043113"/>
          <p14:tracePt t="3316" x="2862263" y="2060575"/>
          <p14:tracePt t="3332" x="2871788" y="2097088"/>
          <p14:tracePt t="3340" x="2871788" y="2106613"/>
          <p14:tracePt t="3348" x="2889250" y="2133600"/>
          <p14:tracePt t="3358" x="2898775" y="2143125"/>
          <p14:tracePt t="3365" x="2908300" y="2170113"/>
          <p14:tracePt t="3372" x="2917825" y="2189163"/>
          <p14:tracePt t="3380" x="2925763" y="2197100"/>
          <p14:tracePt t="3388" x="2935288" y="2206625"/>
          <p14:tracePt t="3396" x="2944813" y="2225675"/>
          <p14:tracePt t="3415" x="2954338" y="2233613"/>
          <p14:tracePt t="3423" x="2962275" y="2233613"/>
          <p14:tracePt t="3444" x="2971800" y="2233613"/>
          <p14:tracePt t="3452" x="2990850" y="2243138"/>
          <p14:tracePt t="3478" x="3008313" y="2243138"/>
          <p14:tracePt t="3494" x="3017838" y="2243138"/>
          <p14:tracePt t="3503" x="3027363" y="2243138"/>
          <p14:tracePt t="3510" x="3035300" y="2243138"/>
          <p14:tracePt t="3518" x="3063875" y="2243138"/>
          <p14:tracePt t="3532" x="3090863" y="2243138"/>
          <p14:tracePt t="3540" x="3108325" y="2243138"/>
          <p14:tracePt t="3548" x="3136900" y="2243138"/>
          <p14:tracePt t="3556" x="3171825" y="2243138"/>
          <p14:tracePt t="3564" x="3254375" y="2225675"/>
          <p14:tracePt t="3572" x="3309938" y="2225675"/>
          <p14:tracePt t="3581" x="3390900" y="2206625"/>
          <p14:tracePt t="3588" x="3446463" y="2197100"/>
          <p14:tracePt t="3598" x="3500438" y="2197100"/>
          <p14:tracePt t="3604" x="3546475" y="2189163"/>
          <p14:tracePt t="3612" x="3573463" y="2189163"/>
          <p14:tracePt t="3621" x="3619500" y="2160588"/>
          <p14:tracePt t="3629" x="3665538" y="2160588"/>
          <p14:tracePt t="3636" x="3692525" y="2152650"/>
          <p14:tracePt t="3644" x="3709988" y="2152650"/>
          <p14:tracePt t="3654" x="3719513" y="2152650"/>
          <p14:tracePt t="3671" x="3729038" y="2143125"/>
          <p14:tracePt t="3676" x="3738563" y="2143125"/>
          <p14:tracePt t="3704" x="3746500" y="2143125"/>
          <p14:tracePt t="3774" x="3746500" y="2160588"/>
          <p14:tracePt t="3790" x="3738563" y="2179638"/>
          <p14:tracePt t="3801" x="3738563" y="2197100"/>
          <p14:tracePt t="3804" x="3738563" y="2206625"/>
          <p14:tracePt t="3815" x="3729038" y="2216150"/>
          <p14:tracePt t="3870" x="3729038" y="2225675"/>
          <p14:tracePt t="3877" x="3738563" y="2225675"/>
          <p14:tracePt t="3900" x="3746500" y="2225675"/>
          <p14:tracePt t="3916" x="3756025" y="2225675"/>
          <p14:tracePt t="3996" x="3775075" y="2243138"/>
          <p14:tracePt t="4004" x="3783013" y="2243138"/>
          <p14:tracePt t="4020" x="3792538" y="2252663"/>
          <p14:tracePt t="4029" x="3802063" y="2262188"/>
          <p14:tracePt t="4050" x="3810000" y="2270125"/>
          <p14:tracePt t="4052" x="3819525" y="2279650"/>
          <p14:tracePt t="4060" x="3829050" y="2289175"/>
          <p14:tracePt t="5096" x="3838575" y="2289175"/>
          <p14:tracePt t="5116" x="3838575" y="2279650"/>
          <p14:tracePt t="5132" x="3838575" y="2262188"/>
          <p14:tracePt t="5141" x="3819525" y="2243138"/>
          <p14:tracePt t="5148" x="3810000" y="2233613"/>
          <p14:tracePt t="5156" x="3783013" y="2225675"/>
          <p14:tracePt t="5164" x="3746500" y="2216150"/>
          <p14:tracePt t="5173" x="3709988" y="2197100"/>
          <p14:tracePt t="5180" x="3673475" y="2170113"/>
          <p14:tracePt t="5199" x="3600450" y="2143125"/>
          <p14:tracePt t="5204" x="3563938" y="2133600"/>
          <p14:tracePt t="5213" x="3519488" y="2106613"/>
          <p14:tracePt t="5220" x="3490913" y="2097088"/>
          <p14:tracePt t="5229" x="3463925" y="2079625"/>
          <p14:tracePt t="5236" x="3419475" y="2060575"/>
          <p14:tracePt t="5245" x="3390900" y="2033588"/>
          <p14:tracePt t="5252" x="3354388" y="2016125"/>
          <p14:tracePt t="5260" x="3327400" y="1987550"/>
          <p14:tracePt t="5268" x="3290888" y="1960563"/>
          <p14:tracePt t="5276" x="3236913" y="1914525"/>
          <p14:tracePt t="5284" x="3200400" y="1887538"/>
          <p14:tracePt t="5292" x="3171825" y="1833563"/>
          <p14:tracePt t="5300" x="3136900" y="1787525"/>
          <p14:tracePt t="5308" x="3108325" y="1760538"/>
          <p14:tracePt t="5316" x="3090863" y="1714500"/>
          <p14:tracePt t="5324" x="3081338" y="1697038"/>
          <p14:tracePt t="5332" x="3063875" y="1651000"/>
          <p14:tracePt t="5340" x="3063875" y="1614488"/>
          <p14:tracePt t="5348" x="3027363" y="1577975"/>
          <p14:tracePt t="5356" x="3017838" y="1541463"/>
          <p14:tracePt t="5364" x="3008313" y="1504950"/>
          <p14:tracePt t="5372" x="2998788" y="1477963"/>
          <p14:tracePt t="5380" x="2971800" y="1431925"/>
          <p14:tracePt t="5389" x="2962275" y="1395413"/>
          <p14:tracePt t="5396" x="2954338" y="1349375"/>
          <p14:tracePt t="5404" x="2935288" y="1303338"/>
          <p14:tracePt t="5413" x="2917825" y="1268413"/>
          <p14:tracePt t="5421" x="2908300" y="1222375"/>
          <p14:tracePt t="5430" x="2908300" y="1149350"/>
          <p14:tracePt t="5437" x="2898775" y="1085850"/>
          <p14:tracePt t="5445" x="2871788" y="1020763"/>
          <p14:tracePt t="5452" x="2862263" y="984250"/>
          <p14:tracePt t="5460" x="2852738" y="920750"/>
          <p14:tracePt t="5468" x="2844800" y="884238"/>
          <p14:tracePt t="5476" x="2825750" y="866775"/>
          <p14:tracePt t="5484" x="2808288" y="820738"/>
          <p14:tracePt t="5493" x="2808288" y="811213"/>
          <p14:tracePt t="5503" x="2808288" y="803275"/>
          <p14:tracePt t="5508" x="2808288" y="793750"/>
          <p14:tracePt t="5516" x="2798763" y="793750"/>
          <p14:tracePt t="5540" x="2789238" y="793750"/>
          <p14:tracePt t="5572" x="2781300" y="793750"/>
          <p14:tracePt t="5580" x="2771775" y="793750"/>
          <p14:tracePt t="5588" x="2744788" y="793750"/>
          <p14:tracePt t="5596" x="2735263" y="793750"/>
          <p14:tracePt t="5604" x="2725738" y="793750"/>
          <p14:tracePt t="5614" x="2689225" y="793750"/>
          <p14:tracePt t="5621" x="2671763" y="793750"/>
          <p14:tracePt t="5630" x="2635250" y="803275"/>
          <p14:tracePt t="5638" x="2598738" y="803275"/>
          <p14:tracePt t="5645" x="2589213" y="803275"/>
          <p14:tracePt t="5652" x="2579688" y="811213"/>
          <p14:tracePt t="5660" x="2552700" y="811213"/>
          <p14:tracePt t="5668" x="2533650" y="811213"/>
          <p14:tracePt t="5676" x="2516188" y="811213"/>
          <p14:tracePt t="5685" x="2506663" y="811213"/>
          <p14:tracePt t="5702" x="2498725" y="811213"/>
          <p14:tracePt t="5708" x="2489200" y="811213"/>
          <p14:tracePt t="5726" x="2479675" y="811213"/>
          <p14:tracePt t="5742" x="2470150" y="811213"/>
          <p14:tracePt t="5758" x="2462213" y="811213"/>
          <p14:tracePt t="5773" x="2452688" y="811213"/>
          <p14:tracePt t="5789" x="2443163" y="811213"/>
          <p14:tracePt t="5799" x="2433638" y="811213"/>
          <p14:tracePt t="5812" x="2425700" y="811213"/>
          <p14:tracePt t="5829" x="2416175" y="803275"/>
          <p14:tracePt t="5870" x="2416175" y="793750"/>
          <p14:tracePt t="5917" x="2416175" y="784225"/>
          <p14:tracePt t="5956" x="2416175" y="774700"/>
          <p14:tracePt t="5996" x="2406650" y="757238"/>
          <p14:tracePt t="6081" x="2406650" y="747713"/>
          <p14:tracePt t="6232" x="2406650" y="738188"/>
          <p14:tracePt t="6236" x="2397125" y="730250"/>
          <p14:tracePt t="6260" x="2389188" y="720725"/>
          <p14:tracePt t="6428" x="2389188" y="738188"/>
          <p14:tracePt t="6438" x="2379663" y="757238"/>
          <p14:tracePt t="6454" x="2379663" y="784225"/>
          <p14:tracePt t="6462" x="2379663" y="793750"/>
          <p14:tracePt t="6471" x="2379663" y="803275"/>
          <p14:tracePt t="6486" x="2370138" y="830263"/>
          <p14:tracePt t="6500" x="2370138" y="839788"/>
          <p14:tracePt t="6524" x="2370138" y="847725"/>
          <p14:tracePt t="6550" x="2370138" y="866775"/>
          <p14:tracePt t="6751" x="2370138" y="847725"/>
          <p14:tracePt t="6774" x="2370138" y="839788"/>
          <p14:tracePt t="6804" x="2370138" y="830263"/>
          <p14:tracePt t="6828" x="2370138" y="811213"/>
          <p14:tracePt t="6854" x="2370138" y="803275"/>
          <p14:tracePt t="6865" x="2360613" y="793750"/>
          <p14:tracePt t="6912" x="2360613" y="784225"/>
          <p14:tracePt t="6964" x="2360613" y="766763"/>
          <p14:tracePt t="7182" x="2343150" y="784225"/>
          <p14:tracePt t="7194" x="2343150" y="803275"/>
          <p14:tracePt t="7203" x="2343150" y="847725"/>
          <p14:tracePt t="7206" x="2333625" y="866775"/>
          <p14:tracePt t="7212" x="2333625" y="903288"/>
          <p14:tracePt t="7220" x="2333625" y="939800"/>
          <p14:tracePt t="7230" x="2333625" y="966788"/>
          <p14:tracePt t="7236" x="2333625" y="993775"/>
          <p14:tracePt t="7245" x="2333625" y="1012825"/>
          <p14:tracePt t="7252" x="2333625" y="1039813"/>
          <p14:tracePt t="7260" x="2333625" y="1057275"/>
          <p14:tracePt t="7268" x="2333625" y="1085850"/>
          <p14:tracePt t="7276" x="2333625" y="1093788"/>
          <p14:tracePt t="7284" x="2333625" y="1103313"/>
          <p14:tracePt t="7292" x="2333625" y="1130300"/>
          <p14:tracePt t="7300" x="2333625" y="1139825"/>
          <p14:tracePt t="7308" x="2333625" y="1149350"/>
          <p14:tracePt t="7316" x="2333625" y="1166813"/>
          <p14:tracePt t="7332" x="2333625" y="1176338"/>
          <p14:tracePt t="7340" x="2333625" y="1185863"/>
          <p14:tracePt t="7356" x="2333625" y="1203325"/>
          <p14:tracePt t="7364" x="2343150" y="1212850"/>
          <p14:tracePt t="7397" x="2343150" y="1222375"/>
          <p14:tracePt t="7412" x="2343150" y="1239838"/>
          <p14:tracePt t="7422" x="2352675" y="1258888"/>
          <p14:tracePt t="7446" x="2352675" y="1295400"/>
          <p14:tracePt t="7461" x="2352675" y="1303338"/>
          <p14:tracePt t="7468" x="2352675" y="1339850"/>
          <p14:tracePt t="7476" x="2360613" y="1349375"/>
          <p14:tracePt t="7501" x="2360613" y="1358900"/>
          <p14:tracePt t="7510" x="2360613" y="1385888"/>
          <p14:tracePt t="7525" x="2370138" y="1404938"/>
          <p14:tracePt t="7534" x="2379663" y="1412875"/>
          <p14:tracePt t="7549" x="2379663" y="1422400"/>
          <p14:tracePt t="7580" x="2389188" y="1431925"/>
          <p14:tracePt t="8221" x="2389188" y="1404938"/>
          <p14:tracePt t="8229" x="2389188" y="1395413"/>
          <p14:tracePt t="8236" x="2389188" y="1385888"/>
          <p14:tracePt t="8244" x="2389188" y="1368425"/>
          <p14:tracePt t="8260" x="2389188" y="1339850"/>
          <p14:tracePt t="8276" x="2379663" y="1331913"/>
          <p14:tracePt t="8300" x="2370138" y="1322388"/>
          <p14:tracePt t="8324" x="2360613" y="1312863"/>
          <p14:tracePt t="8364" x="2352675" y="1312863"/>
          <p14:tracePt t="8406" x="2343150" y="1312863"/>
          <p14:tracePt t="8751" x="2333625" y="1312863"/>
          <p14:tracePt t="8790" x="2333625" y="1322388"/>
          <p14:tracePt t="8950" x="2324100" y="1331913"/>
          <p14:tracePt t="9345" x="2324100" y="1339850"/>
          <p14:tracePt t="9846" x="2316163" y="1349375"/>
          <p14:tracePt t="9999" x="2306638" y="1358900"/>
          <p14:tracePt t="10345" x="2306638" y="1376363"/>
          <p14:tracePt t="10406" x="2306638" y="1385888"/>
          <p14:tracePt t="10440" x="2306638" y="1395413"/>
          <p14:tracePt t="10756" x="2316163" y="1422400"/>
          <p14:tracePt t="10832" x="2316163" y="1431925"/>
          <p14:tracePt t="10854" x="2316163" y="1441450"/>
          <p14:tracePt t="10861" x="2316163" y="1458913"/>
          <p14:tracePt t="10884" x="2316163" y="1468438"/>
          <p14:tracePt t="10916" x="2316163" y="1477963"/>
          <p14:tracePt t="11367" x="2316163" y="1495425"/>
          <p14:tracePt t="11374" x="2324100" y="1514475"/>
          <p14:tracePt t="11393" x="2324100" y="1550988"/>
          <p14:tracePt t="11399" x="2324100" y="1558925"/>
          <p14:tracePt t="11405" x="2343150" y="1587500"/>
          <p14:tracePt t="11414" x="2352675" y="1604963"/>
          <p14:tracePt t="11422" x="2360613" y="1614488"/>
          <p14:tracePt t="11429" x="2370138" y="1631950"/>
          <p14:tracePt t="11436" x="2389188" y="1668463"/>
          <p14:tracePt t="11445" x="2397125" y="1677988"/>
          <p14:tracePt t="11452" x="2406650" y="1697038"/>
          <p14:tracePt t="11461" x="2425700" y="1714500"/>
          <p14:tracePt t="11468" x="2433638" y="1731963"/>
          <p14:tracePt t="11476" x="2443163" y="1741488"/>
          <p14:tracePt t="11484" x="2452688" y="1741488"/>
          <p14:tracePt t="11500" x="2462213" y="1751013"/>
          <p14:tracePt t="11516" x="2462213" y="1760538"/>
          <p14:tracePt t="11524" x="2470150" y="1768475"/>
          <p14:tracePt t="11532" x="2479675" y="1778000"/>
          <p14:tracePt t="11540" x="2479675" y="1787525"/>
          <p14:tracePt t="11548" x="2489200" y="1797050"/>
          <p14:tracePt t="11557" x="2489200" y="1804988"/>
          <p14:tracePt t="11566" x="2498725" y="1814513"/>
          <p14:tracePt t="11573" x="2498725" y="1824038"/>
          <p14:tracePt t="11582" x="2516188" y="1841500"/>
          <p14:tracePt t="11599" x="2516188" y="1851025"/>
          <p14:tracePt t="11605" x="2525713" y="1860550"/>
          <p14:tracePt t="11628" x="2533650" y="1870075"/>
          <p14:tracePt t="11709" x="2533650" y="1887538"/>
          <p14:tracePt t="11725" x="2543175" y="1897063"/>
          <p14:tracePt t="11733" x="2552700" y="1906588"/>
          <p14:tracePt t="11752" x="2562225" y="1914525"/>
          <p14:tracePt t="11771" x="2570163" y="1924050"/>
          <p14:tracePt t="11909" x="2579688" y="1924050"/>
          <p14:tracePt t="11980" x="2598738" y="1943100"/>
          <p14:tracePt t="12021" x="2598738" y="1951038"/>
          <p14:tracePt t="12084" x="2606675" y="1960563"/>
          <p14:tracePt t="12108" x="2616200" y="1960563"/>
          <p14:tracePt t="12116" x="2625725" y="1960563"/>
          <p14:tracePt t="12124" x="2643188" y="1979613"/>
          <p14:tracePt t="12156" x="2652713" y="1979613"/>
          <p14:tracePt t="12172" x="2671763" y="1979613"/>
          <p14:tracePt t="12212" x="2679700" y="1979613"/>
          <p14:tracePt t="12228" x="2689225" y="1987550"/>
          <p14:tracePt t="12518" x="2698750" y="1997075"/>
          <p14:tracePt t="12532" x="2708275" y="1997075"/>
          <p14:tracePt t="12556" x="2716213" y="2006600"/>
          <p14:tracePt t="12572" x="2725738" y="2006600"/>
          <p14:tracePt t="12580" x="2735263" y="2006600"/>
          <p14:tracePt t="12588" x="2752725" y="2016125"/>
          <p14:tracePt t="12597" x="2762250" y="2016125"/>
          <p14:tracePt t="12615" x="2789238" y="2016125"/>
          <p14:tracePt t="12620" x="2808288" y="2024063"/>
          <p14:tracePt t="12628" x="2835275" y="2024063"/>
          <p14:tracePt t="12636" x="2852738" y="2024063"/>
          <p14:tracePt t="12645" x="2881313" y="2024063"/>
          <p14:tracePt t="12652" x="2889250" y="2033588"/>
          <p14:tracePt t="12660" x="2898775" y="2033588"/>
          <p14:tracePt t="12668" x="2908300" y="2033588"/>
          <p14:tracePt t="12676" x="2935288" y="2043113"/>
          <p14:tracePt t="12694" x="2944813" y="2043113"/>
          <p14:tracePt t="12704" x="2962275" y="2060575"/>
          <p14:tracePt t="12717" x="2971800" y="2060575"/>
          <p14:tracePt t="12766" x="2981325" y="2060575"/>
          <p14:tracePt t="12788" x="2990850" y="2060575"/>
          <p14:tracePt t="12821" x="3008313" y="2070100"/>
          <p14:tracePt t="12853" x="3017838" y="2070100"/>
          <p14:tracePt t="12893" x="3027363" y="2079625"/>
          <p14:tracePt t="13212" x="3035300" y="2089150"/>
          <p14:tracePt t="13446" x="3035300" y="2097088"/>
          <p14:tracePt t="13962" x="3035300" y="2089150"/>
          <p14:tracePt t="13964" x="3027363" y="2089150"/>
          <p14:tracePt t="14124" x="3017838" y="2089150"/>
          <p14:tracePt t="14148" x="3008313" y="2089150"/>
          <p14:tracePt t="14156" x="2990850" y="2089150"/>
          <p14:tracePt t="14172" x="2971800" y="2097088"/>
          <p14:tracePt t="14180" x="2954338" y="2106613"/>
          <p14:tracePt t="14188" x="2944813" y="2106613"/>
          <p14:tracePt t="14214" x="2935288" y="2106613"/>
          <p14:tracePt t="14221" x="2925763" y="2106613"/>
          <p14:tracePt t="14229" x="2908300" y="2106613"/>
          <p14:tracePt t="14236" x="2898775" y="2097088"/>
          <p14:tracePt t="14245" x="2889250" y="2079625"/>
          <p14:tracePt t="14252" x="2889250" y="2060575"/>
          <p14:tracePt t="14261" x="2881313" y="2033588"/>
          <p14:tracePt t="14268" x="2871788" y="2024063"/>
          <p14:tracePt t="14277" x="2871788" y="2006600"/>
          <p14:tracePt t="14284" x="2852738" y="1987550"/>
          <p14:tracePt t="14292" x="2844800" y="1970088"/>
          <p14:tracePt t="14300" x="2835275" y="1943100"/>
          <p14:tracePt t="14309" x="2835275" y="1924050"/>
          <p14:tracePt t="14316" x="2825750" y="1897063"/>
          <p14:tracePt t="14324" x="2825750" y="1887538"/>
          <p14:tracePt t="14332" x="2825750" y="1870075"/>
          <p14:tracePt t="14340" x="2808288" y="1851025"/>
          <p14:tracePt t="14348" x="2808288" y="1841500"/>
          <p14:tracePt t="14356" x="2798763" y="1824038"/>
          <p14:tracePt t="14364" x="2798763" y="1804988"/>
          <p14:tracePt t="14372" x="2798763" y="1797050"/>
          <p14:tracePt t="14380" x="2798763" y="1787525"/>
          <p14:tracePt t="14389" x="2789238" y="1778000"/>
          <p14:tracePt t="14396" x="2789238" y="1760538"/>
          <p14:tracePt t="14404" x="2789238" y="1751013"/>
          <p14:tracePt t="14413" x="2781300" y="1741488"/>
          <p14:tracePt t="14423" x="2781300" y="1724025"/>
          <p14:tracePt t="14428" x="2781300" y="1714500"/>
          <p14:tracePt t="14438" x="2771775" y="1704975"/>
          <p14:tracePt t="14445" x="2762250" y="1704975"/>
          <p14:tracePt t="14461" x="2762250" y="1677988"/>
          <p14:tracePt t="14485" x="2762250" y="1660525"/>
          <p14:tracePt t="14492" x="2744788" y="1641475"/>
          <p14:tracePt t="14500" x="2744788" y="1631950"/>
          <p14:tracePt t="14508" x="2744788" y="1624013"/>
          <p14:tracePt t="14516" x="2735263" y="1587500"/>
          <p14:tracePt t="14524" x="2708275" y="1568450"/>
          <p14:tracePt t="14532" x="2708275" y="1550988"/>
          <p14:tracePt t="14540" x="2698750" y="1531938"/>
          <p14:tracePt t="14548" x="2698750" y="1485900"/>
          <p14:tracePt t="14556" x="2689225" y="1468438"/>
          <p14:tracePt t="14564" x="2671763" y="1431925"/>
          <p14:tracePt t="14574" x="2671763" y="1395413"/>
          <p14:tracePt t="14583" x="2652713" y="1358900"/>
          <p14:tracePt t="14589" x="2643188" y="1322388"/>
          <p14:tracePt t="14600" x="2616200" y="1295400"/>
          <p14:tracePt t="14605" x="2606675" y="1268413"/>
          <p14:tracePt t="14612" x="2598738" y="1222375"/>
          <p14:tracePt t="14620" x="2589213" y="1195388"/>
          <p14:tracePt t="14630" x="2570163" y="1176338"/>
          <p14:tracePt t="14636" x="2562225" y="1139825"/>
          <p14:tracePt t="14644" x="2552700" y="1112838"/>
          <p14:tracePt t="14652" x="2552700" y="1093788"/>
          <p14:tracePt t="14662" x="2543175" y="1076325"/>
          <p14:tracePt t="14668" x="2543175" y="1049338"/>
          <p14:tracePt t="14677" x="2516188" y="1030288"/>
          <p14:tracePt t="14700" x="2516188" y="1020763"/>
          <p14:tracePt t="14708" x="2516188" y="1012825"/>
          <p14:tracePt t="14719" x="2516188" y="993775"/>
          <p14:tracePt t="14740" x="2506663" y="984250"/>
          <p14:tracePt t="14748" x="2506663" y="976313"/>
          <p14:tracePt t="14766" x="2498725" y="947738"/>
          <p14:tracePt t="14788" x="2479675" y="930275"/>
          <p14:tracePt t="14813" x="2470150" y="920750"/>
          <p14:tracePt t="14836" x="2462213" y="920750"/>
          <p14:tracePt t="14844" x="2443163" y="920750"/>
          <p14:tracePt t="14852" x="2433638" y="920750"/>
          <p14:tracePt t="14868" x="2416175" y="920750"/>
          <p14:tracePt t="14877" x="2397125" y="920750"/>
          <p14:tracePt t="14892" x="2389188" y="920750"/>
          <p14:tracePt t="14900" x="2379663" y="920750"/>
          <p14:tracePt t="14908" x="2360613" y="920750"/>
          <p14:tracePt t="14916" x="2352675" y="920750"/>
          <p14:tracePt t="14932" x="2343150" y="920750"/>
          <p14:tracePt t="15039" x="2324100" y="920750"/>
          <p14:tracePt t="15051" x="2316163" y="920750"/>
          <p14:tracePt t="15132" x="2316163" y="911225"/>
          <p14:tracePt t="15173" x="2316163" y="903288"/>
          <p14:tracePt t="15188" x="2316163" y="893763"/>
          <p14:tracePt t="15204" x="2316163" y="874713"/>
          <p14:tracePt t="15220" x="2316163" y="866775"/>
          <p14:tracePt t="15244" x="2316163" y="857250"/>
          <p14:tracePt t="15268" x="2316163" y="839788"/>
          <p14:tracePt t="15285" x="2316163" y="830263"/>
          <p14:tracePt t="15815" x="2316163" y="839788"/>
          <p14:tracePt t="15820" x="2316163" y="857250"/>
          <p14:tracePt t="15836" x="2316163" y="866775"/>
          <p14:tracePt t="15845" x="2316163" y="874713"/>
          <p14:tracePt t="15852" x="2324100" y="903288"/>
          <p14:tracePt t="15862" x="2333625" y="920750"/>
          <p14:tracePt t="15876" x="2352675" y="966788"/>
          <p14:tracePt t="15884" x="2360613" y="976313"/>
          <p14:tracePt t="15892" x="2370138" y="984250"/>
          <p14:tracePt t="15900" x="2379663" y="993775"/>
          <p14:tracePt t="15908" x="2397125" y="1020763"/>
          <p14:tracePt t="15916" x="2406650" y="1039813"/>
          <p14:tracePt t="15924" x="2416175" y="1039813"/>
          <p14:tracePt t="15933" x="2425700" y="1049338"/>
          <p14:tracePt t="15944" x="2425700" y="1057275"/>
          <p14:tracePt t="15949" x="2443163" y="1076325"/>
          <p14:tracePt t="15956" x="2443163" y="1085850"/>
          <p14:tracePt t="15964" x="2443163" y="1103313"/>
          <p14:tracePt t="15996" x="2443163" y="1122363"/>
          <p14:tracePt t="16020" x="2452688" y="1130300"/>
          <p14:tracePt t="16068" x="2452688" y="1139825"/>
          <p14:tracePt t="16094" x="2452688" y="1158875"/>
          <p14:tracePt t="16100" x="2452688" y="1166813"/>
          <p14:tracePt t="16124" x="2452688" y="1176338"/>
          <p14:tracePt t="16132" x="2462213" y="1185863"/>
          <p14:tracePt t="16156" x="2462213" y="1195388"/>
          <p14:tracePt t="16164" x="2462213" y="1203325"/>
          <p14:tracePt t="16180" x="2462213" y="1212850"/>
          <p14:tracePt t="16189" x="2462213" y="1222375"/>
          <p14:tracePt t="16213" x="2462213" y="1239838"/>
          <p14:tracePt t="16472" x="2470150" y="1239838"/>
          <p14:tracePt t="16493" x="2479675" y="1239838"/>
          <p14:tracePt t="16516" x="2489200" y="1231900"/>
          <p14:tracePt t="16524" x="2498725" y="1222375"/>
          <p14:tracePt t="16540" x="2498725" y="1212850"/>
          <p14:tracePt t="16548" x="2516188" y="1203325"/>
          <p14:tracePt t="16572" x="2525713" y="1195388"/>
          <p14:tracePt t="16599" x="2533650" y="1185863"/>
          <p14:tracePt t="16614" x="2543175" y="1176338"/>
          <p14:tracePt t="16765" x="2543175" y="1185863"/>
          <p14:tracePt t="16772" x="2543175" y="1195388"/>
          <p14:tracePt t="16788" x="2543175" y="1203325"/>
          <p14:tracePt t="16813" x="2533650" y="1222375"/>
          <p14:tracePt t="16820" x="2525713" y="1231900"/>
          <p14:tracePt t="16836" x="2516188" y="1231900"/>
          <p14:tracePt t="16844" x="2516188" y="1249363"/>
          <p14:tracePt t="16852" x="2506663" y="1258888"/>
          <p14:tracePt t="16870" x="2498725" y="1268413"/>
          <p14:tracePt t="16879" x="2489200" y="1268413"/>
          <p14:tracePt t="16885" x="2479675" y="1276350"/>
          <p14:tracePt t="16908" x="2470150" y="1295400"/>
          <p14:tracePt t="16982" x="2462213" y="1303338"/>
          <p14:tracePt t="17050" x="2443163" y="1312863"/>
          <p14:tracePt t="17069" x="2443163" y="1322388"/>
          <p14:tracePt t="17093" x="2443163" y="1331913"/>
          <p14:tracePt t="17124" x="2443163" y="1339850"/>
          <p14:tracePt t="17148" x="2452688" y="1349375"/>
          <p14:tracePt t="17173" x="2479675" y="1349375"/>
          <p14:tracePt t="17180" x="2489200" y="1349375"/>
          <p14:tracePt t="17188" x="2498725" y="1349375"/>
          <p14:tracePt t="17198" x="2525713" y="1349375"/>
          <p14:tracePt t="17220" x="2589213" y="1331913"/>
          <p14:tracePt t="17236" x="2616200" y="1322388"/>
          <p14:tracePt t="17252" x="2625725" y="1322388"/>
          <p14:tracePt t="17260" x="2635250" y="1322388"/>
          <p14:tracePt t="17268" x="2652713" y="1322388"/>
          <p14:tracePt t="17294" x="2662238" y="1322388"/>
          <p14:tracePt t="17346" x="2671763" y="1322388"/>
          <p14:tracePt t="17380" x="2679700" y="1322388"/>
          <p14:tracePt t="17406" x="2698750" y="1331913"/>
          <p14:tracePt t="17454" x="2708275" y="1339850"/>
          <p14:tracePt t="17487" x="2716213" y="1339850"/>
          <p14:tracePt t="17518" x="2725738" y="1339850"/>
          <p14:tracePt t="17574" x="2735263" y="1339850"/>
          <p14:tracePt t="17596" x="2744788" y="1349375"/>
          <p14:tracePt t="17614" x="2752725" y="1358900"/>
          <p14:tracePt t="17654" x="2752725" y="1368425"/>
          <p14:tracePt t="17662" x="2752725" y="1376363"/>
          <p14:tracePt t="17673" x="2744788" y="1385888"/>
          <p14:tracePt t="17688" x="2735263" y="1385888"/>
          <p14:tracePt t="17692" x="2716213" y="1404938"/>
          <p14:tracePt t="17711" x="2708275" y="1404938"/>
          <p14:tracePt t="17733" x="2698750" y="1404938"/>
          <p14:tracePt t="17748" x="2689225" y="1404938"/>
          <p14:tracePt t="17764" x="2671763" y="1404938"/>
          <p14:tracePt t="17780" x="2662238" y="1412875"/>
          <p14:tracePt t="17797" x="2652713" y="1412875"/>
          <p14:tracePt t="17820" x="2635250" y="1412875"/>
          <p14:tracePt t="17828" x="2616200" y="1422400"/>
          <p14:tracePt t="17863" x="2606675" y="1422400"/>
          <p14:tracePt t="17868" x="2589213" y="1422400"/>
          <p14:tracePt t="17884" x="2579688" y="1422400"/>
          <p14:tracePt t="17892" x="2570163" y="1431925"/>
          <p14:tracePt t="17941" x="2562225" y="1441450"/>
          <p14:tracePt t="17988" x="2562225" y="1449388"/>
          <p14:tracePt t="18018" x="2552700" y="1458913"/>
          <p14:tracePt t="18039" x="2543175" y="1468438"/>
          <p14:tracePt t="18065" x="2543175" y="1477963"/>
          <p14:tracePt t="18157" x="2533650" y="1477963"/>
          <p14:tracePt t="18284" x="2533650" y="1485900"/>
          <p14:tracePt t="18317" x="2525713" y="1495425"/>
          <p14:tracePt t="18374" x="2525713" y="1514475"/>
          <p14:tracePt t="18382" x="2525713" y="1522413"/>
          <p14:tracePt t="18391" x="2516188" y="1531938"/>
          <p14:tracePt t="18396" x="2498725" y="1558925"/>
          <p14:tracePt t="18412" x="2498725" y="1568450"/>
          <p14:tracePt t="18421" x="2489200" y="1577975"/>
          <p14:tracePt t="18428" x="2489200" y="1595438"/>
          <p14:tracePt t="18436" x="2479675" y="1604963"/>
          <p14:tracePt t="19146" x="2479675" y="1595438"/>
          <p14:tracePt t="19164" x="2479675" y="1577975"/>
          <p14:tracePt t="19180" x="2479675" y="1568450"/>
          <p14:tracePt t="19196" x="2498725" y="1550988"/>
          <p14:tracePt t="19236" x="2506663" y="1550988"/>
          <p14:tracePt t="19457" x="2506663" y="1558925"/>
          <p14:tracePt t="19463" x="2506663" y="1568450"/>
          <p14:tracePt t="19481" x="2506663" y="1577975"/>
          <p14:tracePt t="19491" x="2506663" y="1595438"/>
          <p14:tracePt t="19492" x="2506663" y="1604963"/>
          <p14:tracePt t="19516" x="2506663" y="1614488"/>
          <p14:tracePt t="19536" x="2506663" y="1631950"/>
          <p14:tracePt t="19564" x="2506663" y="1641475"/>
          <p14:tracePt t="19674" x="2506663" y="1651000"/>
          <p14:tracePt t="19709" x="2506663" y="1660525"/>
          <p14:tracePt t="19732" x="2516188" y="1668463"/>
          <p14:tracePt t="19781" x="2516188" y="1677988"/>
          <p14:tracePt t="19789" x="2525713" y="1687513"/>
          <p14:tracePt t="19823" x="2533650" y="1697038"/>
          <p14:tracePt t="19850" x="2543175" y="1704975"/>
          <p14:tracePt t="19863" x="2552700" y="1714500"/>
          <p14:tracePt t="19868" x="2552700" y="1724025"/>
          <p14:tracePt t="19877" x="2562225" y="1731963"/>
          <p14:tracePt t="19892" x="2570163" y="1741488"/>
          <p14:tracePt t="19908" x="2579688" y="1751013"/>
          <p14:tracePt t="19916" x="2589213" y="1760538"/>
          <p14:tracePt t="19966" x="2598738" y="1768475"/>
          <p14:tracePt t="20228" x="2606675" y="1768475"/>
          <p14:tracePt t="20276" x="2616200" y="1778000"/>
          <p14:tracePt t="20293" x="2616200" y="1787525"/>
          <p14:tracePt t="20300" x="2616200" y="1797050"/>
          <p14:tracePt t="20308" x="2616200" y="1804988"/>
          <p14:tracePt t="20316" x="2616200" y="1814513"/>
          <p14:tracePt t="20332" x="2625725" y="1841500"/>
          <p14:tracePt t="20350" x="2625725" y="1851025"/>
          <p14:tracePt t="20356" x="2625725" y="1860550"/>
          <p14:tracePt t="20372" x="2625725" y="1870075"/>
          <p14:tracePt t="20380" x="2625725" y="1878013"/>
          <p14:tracePt t="20606" x="2625725" y="1887538"/>
          <p14:tracePt t="20656" x="2625725" y="1897063"/>
          <p14:tracePt t="20705" x="2625725" y="1914525"/>
          <p14:tracePt t="20784" x="2625725" y="1924050"/>
          <p14:tracePt t="20792" x="2625725" y="1933575"/>
          <p14:tracePt t="20800" x="2635250" y="1933575"/>
          <p14:tracePt t="20814" x="2635250" y="1960563"/>
          <p14:tracePt t="20820" x="2652713" y="1979613"/>
          <p14:tracePt t="20836" x="2652713" y="1997075"/>
          <p14:tracePt t="20844" x="2662238" y="2016125"/>
          <p14:tracePt t="20868" x="2671763" y="2024063"/>
          <p14:tracePt t="20869" x="2671763" y="2043113"/>
          <p14:tracePt t="20878" x="2671763" y="2052638"/>
          <p14:tracePt t="20884" x="2679700" y="2070100"/>
          <p14:tracePt t="20892" x="2698750" y="2089150"/>
          <p14:tracePt t="20908" x="2698750" y="2097088"/>
          <p14:tracePt t="20918" x="2698750" y="2106613"/>
          <p14:tracePt t="20942" x="2708275" y="2116138"/>
          <p14:tracePt t="20951" x="2708275" y="2125663"/>
          <p14:tracePt t="20974" x="2708275" y="2133600"/>
          <p14:tracePt t="20991" x="2708275" y="2143125"/>
          <p14:tracePt t="20997" x="2716213" y="2152650"/>
          <p14:tracePt t="21098" x="2725738" y="2160588"/>
          <p14:tracePt t="21362" x="2744788" y="2179638"/>
          <p14:tracePt t="21381" x="2744788" y="2189163"/>
          <p14:tracePt t="21396" x="2752725" y="2197100"/>
          <p14:tracePt t="21412" x="2752725" y="2206625"/>
          <p14:tracePt t="21660" x="2752725" y="2216150"/>
          <p14:tracePt t="21668" x="2752725" y="2225675"/>
          <p14:tracePt t="21756" x="2762250" y="2225675"/>
          <p14:tracePt t="21776" x="2762250" y="2206625"/>
          <p14:tracePt t="21791" x="2762250" y="2179638"/>
          <p14:tracePt t="21804" x="2762250" y="2170113"/>
          <p14:tracePt t="21813" x="2762250" y="2160588"/>
          <p14:tracePt t="21821" x="2762250" y="2143125"/>
          <p14:tracePt t="21829" x="2762250" y="2133600"/>
          <p14:tracePt t="21844" x="2762250" y="2125663"/>
          <p14:tracePt t="21893" x="2762250" y="2106613"/>
          <p14:tracePt t="21900" x="2762250" y="2097088"/>
          <p14:tracePt t="21917" x="2752725" y="2070100"/>
          <p14:tracePt t="21924" x="2752725" y="2060575"/>
          <p14:tracePt t="21932" x="2735263" y="2033588"/>
          <p14:tracePt t="21940" x="2735263" y="2016125"/>
          <p14:tracePt t="21949" x="2725738" y="1987550"/>
          <p14:tracePt t="21957" x="2689225" y="1943100"/>
          <p14:tracePt t="21964" x="2679700" y="1897063"/>
          <p14:tracePt t="21980" x="2679700" y="1860550"/>
          <p14:tracePt t="21988" x="2671763" y="1841500"/>
          <p14:tracePt t="21996" x="2643188" y="1797050"/>
          <p14:tracePt t="22004" x="2635250" y="1760538"/>
          <p14:tracePt t="22012" x="2635250" y="1751013"/>
          <p14:tracePt t="22020" x="2625725" y="1724025"/>
          <p14:tracePt t="22028" x="2625725" y="1697038"/>
          <p14:tracePt t="22038" x="2625725" y="1687513"/>
          <p14:tracePt t="22051" x="2616200" y="1668463"/>
          <p14:tracePt t="22051" x="2616200" y="1651000"/>
          <p14:tracePt t="22064" x="2598738" y="1614488"/>
          <p14:tracePt t="22072" x="2589213" y="1604963"/>
          <p14:tracePt t="22084" x="2579688" y="1577975"/>
          <p14:tracePt t="22100" x="2570163" y="1558925"/>
          <p14:tracePt t="22110" x="2562225" y="1522413"/>
          <p14:tracePt t="22116" x="2552700" y="1514475"/>
          <p14:tracePt t="22124" x="2543175" y="1514475"/>
          <p14:tracePt t="22132" x="2543175" y="1495425"/>
          <p14:tracePt t="22140" x="2533650" y="1477963"/>
          <p14:tracePt t="22148" x="2525713" y="1458913"/>
          <p14:tracePt t="22157" x="2525713" y="1449388"/>
          <p14:tracePt t="22164" x="2506663" y="1422400"/>
          <p14:tracePt t="22174" x="2498725" y="1404938"/>
          <p14:tracePt t="22181" x="2489200" y="1385888"/>
          <p14:tracePt t="22188" x="2479675" y="1376363"/>
          <p14:tracePt t="22196" x="2462213" y="1358900"/>
          <p14:tracePt t="22218" x="2462213" y="1349375"/>
          <p14:tracePt t="22221" x="2452688" y="1339850"/>
          <p14:tracePt t="22228" x="2443163" y="1331913"/>
          <p14:tracePt t="22244" x="2433638" y="1331913"/>
          <p14:tracePt t="22252" x="2425700" y="1331913"/>
          <p14:tracePt t="22268" x="2416175" y="1331913"/>
          <p14:tracePt t="22286" x="2406650" y="1331913"/>
          <p14:tracePt t="22298" x="2397125" y="1331913"/>
          <p14:tracePt t="22300" x="2389188" y="1331913"/>
          <p14:tracePt t="22311" x="2370138" y="1312863"/>
          <p14:tracePt t="22326" x="2352675" y="1312863"/>
          <p14:tracePt t="22342" x="2343150" y="1312863"/>
          <p14:tracePt t="22357" x="2333625" y="1303338"/>
          <p14:tracePt t="22373" x="2324100" y="1303338"/>
          <p14:tracePt t="22396" x="2316163" y="1303338"/>
          <p14:tracePt t="22404" x="2306638" y="1303338"/>
          <p14:tracePt t="22420" x="2297113" y="1303338"/>
          <p14:tracePt t="22436" x="2279650" y="1295400"/>
          <p14:tracePt t="22457" x="2270125" y="1295400"/>
          <p14:tracePt t="22460" x="2260600" y="1285875"/>
          <p14:tracePt t="22484" x="2251075" y="1285875"/>
          <p14:tracePt t="22493" x="2251075" y="1276350"/>
          <p14:tracePt t="22511" x="2243138" y="1268413"/>
          <p14:tracePt t="22536" x="2233613" y="1258888"/>
          <p14:tracePt t="22552" x="2224088" y="1258888"/>
          <p14:tracePt t="22572" x="2214563" y="1249363"/>
          <p14:tracePt t="22604" x="2214563" y="1239838"/>
          <p14:tracePt t="22662" x="2214563" y="1231900"/>
          <p14:tracePt t="22719" x="2214563" y="1239838"/>
          <p14:tracePt t="22724" x="2224088" y="1249363"/>
          <p14:tracePt t="22732" x="2224088" y="1258888"/>
          <p14:tracePt t="22740" x="2224088" y="1268413"/>
          <p14:tracePt t="22749" x="2224088" y="1276350"/>
          <p14:tracePt t="22756" x="2233613" y="1303338"/>
          <p14:tracePt t="22765" x="2243138" y="1322388"/>
          <p14:tracePt t="22772" x="2243138" y="1349375"/>
          <p14:tracePt t="22781" x="2279650" y="1395413"/>
          <p14:tracePt t="22788" x="2287588" y="1412875"/>
          <p14:tracePt t="22798" x="2297113" y="1449388"/>
          <p14:tracePt t="22804" x="2316163" y="1485900"/>
          <p14:tracePt t="22814" x="2333625" y="1522413"/>
          <p14:tracePt t="22821" x="2379663" y="1568450"/>
          <p14:tracePt t="22831" x="2389188" y="1587500"/>
          <p14:tracePt t="22837" x="2416175" y="1614488"/>
          <p14:tracePt t="22846" x="2433638" y="1631950"/>
          <p14:tracePt t="22853" x="2452688" y="1660525"/>
          <p14:tracePt t="22864" x="2462213" y="1677988"/>
          <p14:tracePt t="22868" x="2470150" y="1677988"/>
          <p14:tracePt t="22880" x="2479675" y="1687513"/>
          <p14:tracePt t="22886" x="2489200" y="1697038"/>
          <p14:tracePt t="22895" x="2498725" y="1704975"/>
          <p14:tracePt t="22901" x="2506663" y="1714500"/>
          <p14:tracePt t="22909" x="2516188" y="1714500"/>
          <p14:tracePt t="22917" x="2525713" y="1724025"/>
          <p14:tracePt t="22924" x="2552700" y="1731963"/>
          <p14:tracePt t="22934" x="2562225" y="1731963"/>
          <p14:tracePt t="22942" x="2579688" y="1751013"/>
          <p14:tracePt t="22949" x="2598738" y="1760538"/>
          <p14:tracePt t="22956" x="2616200" y="1778000"/>
          <p14:tracePt t="22964" x="2635250" y="1797050"/>
          <p14:tracePt t="22972" x="2652713" y="1804988"/>
          <p14:tracePt t="22980" x="2679700" y="1824038"/>
          <p14:tracePt t="22988" x="2716213" y="1833563"/>
          <p14:tracePt t="22996" x="2735263" y="1841500"/>
          <p14:tracePt t="23004" x="2744788" y="1851025"/>
          <p14:tracePt t="23012" x="2752725" y="1860550"/>
          <p14:tracePt t="23020" x="2781300" y="1870075"/>
          <p14:tracePt t="23036" x="2798763" y="1887538"/>
          <p14:tracePt t="23048" x="2817813" y="1897063"/>
          <p14:tracePt t="23052" x="2835275" y="1897063"/>
          <p14:tracePt t="23063" x="2871788" y="1906588"/>
          <p14:tracePt t="23078" x="2889250" y="1906588"/>
          <p14:tracePt t="23084" x="2917825" y="1906588"/>
          <p14:tracePt t="23093" x="2925763" y="1906588"/>
          <p14:tracePt t="23100" x="2935288" y="1914525"/>
          <p14:tracePt t="23116" x="2954338" y="1914525"/>
          <p14:tracePt t="23124" x="2962275" y="1914525"/>
          <p14:tracePt t="23140" x="2971800" y="1914525"/>
          <p14:tracePt t="23148" x="2981325" y="1914525"/>
          <p14:tracePt t="23165" x="2990850" y="1914525"/>
          <p14:tracePt t="23172" x="2998788" y="1924050"/>
          <p14:tracePt t="23188" x="3008313" y="1933575"/>
          <p14:tracePt t="23228" x="3017838" y="1943100"/>
          <p14:tracePt t="23252" x="3027363" y="1951038"/>
          <p14:tracePt t="23276" x="3035300" y="1970088"/>
          <p14:tracePt t="23284" x="3044825" y="1979613"/>
          <p14:tracePt t="23292" x="3044825" y="1987550"/>
          <p14:tracePt t="23300" x="3054350" y="2006600"/>
          <p14:tracePt t="23308" x="3063875" y="2024063"/>
          <p14:tracePt t="23316" x="3063875" y="2033588"/>
          <p14:tracePt t="23324" x="3063875" y="2052638"/>
          <p14:tracePt t="23332" x="3063875" y="2060575"/>
          <p14:tracePt t="23340" x="3071813" y="2070100"/>
          <p14:tracePt t="23349" x="3081338" y="2070100"/>
          <p14:tracePt t="23365" x="3090863" y="2079625"/>
          <p14:tracePt t="23372" x="3090863" y="2089150"/>
          <p14:tracePt t="23389" x="3100388" y="2097088"/>
          <p14:tracePt t="23407" x="3108325" y="2116138"/>
          <p14:tracePt t="23429" x="3117850" y="2116138"/>
          <p14:tracePt t="23439" x="3127375" y="2116138"/>
          <p14:tracePt t="23444" x="3127375" y="2125663"/>
          <p14:tracePt t="23460" x="3136900" y="2125663"/>
          <p14:tracePt t="23468" x="3154363" y="2125663"/>
          <p14:tracePt t="23484" x="3171825" y="2125663"/>
          <p14:tracePt t="23493" x="3181350" y="2125663"/>
          <p14:tracePt t="23500" x="3208338" y="2125663"/>
          <p14:tracePt t="23508" x="3227388" y="2125663"/>
          <p14:tracePt t="23516" x="3254375" y="2125663"/>
          <p14:tracePt t="23524" x="3273425" y="2125663"/>
          <p14:tracePt t="23532" x="3300413" y="2125663"/>
          <p14:tracePt t="23540" x="3309938" y="2125663"/>
          <p14:tracePt t="23548" x="3336925" y="2125663"/>
          <p14:tracePt t="23556" x="3354388" y="2125663"/>
          <p14:tracePt t="23564" x="3373438" y="2143125"/>
          <p14:tracePt t="23572" x="3390900" y="2143125"/>
          <p14:tracePt t="23580" x="3409950" y="2143125"/>
          <p14:tracePt t="23588" x="3419475" y="2143125"/>
          <p14:tracePt t="23597" x="3446463" y="2152650"/>
          <p14:tracePt t="23624" x="3490913" y="2170113"/>
          <p14:tracePt t="23628" x="3509963" y="2170113"/>
          <p14:tracePt t="23636" x="3527425" y="2170113"/>
          <p14:tracePt t="23647" x="3546475" y="2189163"/>
          <p14:tracePt t="23653" x="3556000" y="2189163"/>
          <p14:tracePt t="23663" x="3563938" y="2189163"/>
          <p14:tracePt t="23669" x="3573463" y="2189163"/>
          <p14:tracePt t="23677" x="3582988" y="2197100"/>
          <p14:tracePt t="23684" x="3592513" y="2197100"/>
          <p14:tracePt t="23701" x="3600450" y="2197100"/>
          <p14:tracePt t="23720" x="3609975" y="2197100"/>
          <p14:tracePt t="23732" x="3619500" y="2197100"/>
          <p14:tracePt t="23740" x="3636963" y="2197100"/>
          <p14:tracePt t="23756" x="3656013" y="2206625"/>
          <p14:tracePt t="23780" x="3665538" y="2216150"/>
          <p14:tracePt t="23788" x="3673475" y="2216150"/>
          <p14:tracePt t="23796" x="3702050" y="2233613"/>
          <p14:tracePt t="23804" x="3702050" y="2243138"/>
          <p14:tracePt t="23812" x="3709988" y="2243138"/>
          <p14:tracePt t="23820" x="3729038" y="2252663"/>
          <p14:tracePt t="23836" x="3765550" y="2289175"/>
          <p14:tracePt t="23844" x="3783013" y="2289175"/>
          <p14:tracePt t="23852" x="3783013" y="2298700"/>
          <p14:tracePt t="23860" x="3792538" y="2298700"/>
          <p14:tracePt t="23868" x="3810000" y="2316163"/>
          <p14:tracePt t="23878" x="3819525" y="2316163"/>
          <p14:tracePt t="23886" x="3838575" y="2325688"/>
          <p14:tracePt t="23896" x="3856038" y="2325688"/>
          <p14:tracePt t="23903" x="3865563" y="2335213"/>
          <p14:tracePt t="23911" x="3875088" y="2335213"/>
          <p14:tracePt t="23917" x="3883025" y="2343150"/>
          <p14:tracePt t="23925" x="3892550" y="2343150"/>
          <p14:tracePt t="23932" x="3911600" y="2352675"/>
          <p14:tracePt t="23945" x="3919538" y="2362200"/>
          <p14:tracePt t="23948" x="3938588" y="2362200"/>
          <p14:tracePt t="23958" x="3948113" y="2362200"/>
          <p14:tracePt t="23964" x="3956050" y="2371725"/>
          <p14:tracePt t="23972" x="3975100" y="2371725"/>
          <p14:tracePt t="23980" x="3992563" y="2379663"/>
          <p14:tracePt t="23996" x="4002088" y="2379663"/>
          <p14:tracePt t="24004" x="4021138" y="2379663"/>
          <p14:tracePt t="24014" x="4029075" y="2389188"/>
          <p14:tracePt t="24020" x="4038600" y="2389188"/>
          <p14:tracePt t="24028" x="4048125" y="2389188"/>
          <p14:tracePt t="24036" x="4065588" y="2408238"/>
          <p14:tracePt t="24052" x="4075113" y="2408238"/>
          <p14:tracePt t="24062" x="4084638" y="2416175"/>
          <p14:tracePt t="24084" x="4102100" y="2425700"/>
          <p14:tracePt t="24093" x="4121150" y="2444750"/>
          <p14:tracePt t="24100" x="4129088" y="2452688"/>
          <p14:tracePt t="24116" x="4148138" y="2471738"/>
          <p14:tracePt t="24124" x="4165600" y="2489200"/>
          <p14:tracePt t="24132" x="4175125" y="2498725"/>
          <p14:tracePt t="24140" x="4184650" y="2508250"/>
          <p14:tracePt t="24148" x="4194175" y="2517775"/>
          <p14:tracePt t="24156" x="4211638" y="2535238"/>
          <p14:tracePt t="24164" x="4211638" y="2544763"/>
          <p14:tracePt t="24172" x="4221163" y="2554288"/>
          <p14:tracePt t="24180" x="4221163" y="2562225"/>
          <p14:tracePt t="24188" x="4238625" y="2581275"/>
          <p14:tracePt t="24197" x="4248150" y="2589213"/>
          <p14:tracePt t="24214" x="4257675" y="2598738"/>
          <p14:tracePt t="24236" x="4267200" y="2608263"/>
          <p14:tracePt t="24244" x="4267200" y="2617788"/>
          <p14:tracePt t="24260" x="4284663" y="2635250"/>
          <p14:tracePt t="24278" x="4294188" y="2635250"/>
          <p14:tracePt t="24285" x="4303713" y="2654300"/>
          <p14:tracePt t="24301" x="4303713" y="2662238"/>
          <p14:tracePt t="24314" x="4311650" y="2671763"/>
          <p14:tracePt t="24316" x="4321175" y="2681288"/>
          <p14:tracePt t="24332" x="4340225" y="2698750"/>
          <p14:tracePt t="24340" x="4348163" y="2708275"/>
          <p14:tracePt t="24348" x="4357688" y="2717800"/>
          <p14:tracePt t="24364" x="4376738" y="2717800"/>
          <p14:tracePt t="24398" x="4403725" y="2717800"/>
          <p14:tracePt t="24405" x="4413250" y="2717800"/>
          <p14:tracePt t="24412" x="4421188" y="2727325"/>
          <p14:tracePt t="24420" x="4430713" y="2735263"/>
          <p14:tracePt t="24428" x="4440238" y="2735263"/>
          <p14:tracePt t="24444" x="4448175" y="2735263"/>
          <p14:tracePt t="24484" x="4457700" y="2735263"/>
          <p14:tracePt t="24492" x="4476750" y="2735263"/>
          <p14:tracePt t="24508" x="4484688" y="2735263"/>
          <p14:tracePt t="24516" x="4494213" y="2735263"/>
          <p14:tracePt t="24532" x="4503738" y="2744788"/>
          <p14:tracePt t="24540" x="4521200" y="2744788"/>
          <p14:tracePt t="24564" x="4530725" y="2744788"/>
          <p14:tracePt t="24572" x="4540250" y="2744788"/>
          <p14:tracePt t="24580" x="4567238" y="2754313"/>
          <p14:tracePt t="24612" x="4576763" y="2754313"/>
          <p14:tracePt t="24620" x="4586288" y="2754313"/>
          <p14:tracePt t="24628" x="4613275" y="2763838"/>
          <p14:tracePt t="24654" x="4630738" y="2781300"/>
          <p14:tracePt t="24663" x="4640263" y="2781300"/>
          <p14:tracePt t="24677" x="4649788" y="2781300"/>
          <p14:tracePt t="24684" x="4659313" y="2790825"/>
          <p14:tracePt t="24693" x="4667250" y="2790825"/>
          <p14:tracePt t="24700" x="4686300" y="2790825"/>
          <p14:tracePt t="24716" x="4695825" y="2800350"/>
          <p14:tracePt t="24732" x="4703763" y="2800350"/>
          <p14:tracePt t="24740" x="4730750" y="2808288"/>
          <p14:tracePt t="24765" x="4749800" y="2817813"/>
          <p14:tracePt t="24780" x="4759325" y="2817813"/>
          <p14:tracePt t="24788" x="4776788" y="2827338"/>
          <p14:tracePt t="24820" x="4786313" y="2836863"/>
          <p14:tracePt t="24852" x="4795838" y="2844800"/>
          <p14:tracePt t="24876" x="4795838" y="2854325"/>
          <p14:tracePt t="24892" x="4803775" y="2863850"/>
          <p14:tracePt t="24900" x="4813300" y="2873375"/>
          <p14:tracePt t="24924" x="4822825" y="2873375"/>
          <p14:tracePt t="24948" x="4832350" y="2881313"/>
          <p14:tracePt t="24980" x="4849813" y="2900363"/>
          <p14:tracePt t="25012" x="4859338" y="2900363"/>
          <p14:tracePt t="25036" x="4868863" y="2900363"/>
          <p14:tracePt t="25052" x="4868863" y="2909888"/>
          <p14:tracePt t="25076" x="4876800" y="2917825"/>
          <p14:tracePt t="25094" x="4886325" y="2917825"/>
          <p14:tracePt t="25100" x="4895850" y="2927350"/>
          <p14:tracePt t="25116" x="4913313" y="2936875"/>
          <p14:tracePt t="25148" x="4913313" y="2946400"/>
          <p14:tracePt t="25156" x="4922838" y="2946400"/>
          <p14:tracePt t="25172" x="4932363" y="2946400"/>
          <p14:tracePt t="25180" x="4932363" y="2954338"/>
          <p14:tracePt t="25244" x="4941888" y="2954338"/>
          <p14:tracePt t="25284" x="4949825" y="2963863"/>
          <p14:tracePt t="25333" x="4959350" y="2973388"/>
          <p14:tracePt t="25350" x="4968875" y="2982913"/>
          <p14:tracePt t="25365" x="4978400" y="2990850"/>
          <p14:tracePt t="25388" x="4986338" y="2990850"/>
          <p14:tracePt t="25404" x="5005388" y="3000375"/>
          <p14:tracePt t="25412" x="5014913" y="3009900"/>
          <p14:tracePt t="25421" x="5032375" y="3017838"/>
          <p14:tracePt t="25436" x="5049838" y="3017838"/>
          <p14:tracePt t="25445" x="5078413" y="3046413"/>
          <p14:tracePt t="25460" x="5114925" y="3054350"/>
          <p14:tracePt t="25469" x="5132388" y="3073400"/>
          <p14:tracePt t="25477" x="5151438" y="3082925"/>
          <p14:tracePt t="25484" x="5159375" y="3082925"/>
          <p14:tracePt t="25493" x="5168900" y="3082925"/>
          <p14:tracePt t="25500" x="5187950" y="3090863"/>
          <p14:tracePt t="25508" x="5205413" y="3090863"/>
          <p14:tracePt t="25516" x="5241925" y="3100388"/>
          <p14:tracePt t="25524" x="5260975" y="3100388"/>
          <p14:tracePt t="25532" x="5287963" y="3119438"/>
          <p14:tracePt t="25540" x="5314950" y="3127375"/>
          <p14:tracePt t="25548" x="5351463" y="3146425"/>
          <p14:tracePt t="25564" x="5387975" y="3155950"/>
          <p14:tracePt t="25572" x="5424488" y="3173413"/>
          <p14:tracePt t="25580" x="5461000" y="3182938"/>
          <p14:tracePt t="25588" x="5497513" y="3182938"/>
          <p14:tracePt t="25597" x="5514975" y="3182938"/>
          <p14:tracePt t="25604" x="5543550" y="3192463"/>
          <p14:tracePt t="25612" x="5561013" y="3192463"/>
          <p14:tracePt t="25620" x="5580063" y="3192463"/>
          <p14:tracePt t="25629" x="5588000" y="3192463"/>
          <p14:tracePt t="25644" x="5616575" y="3192463"/>
          <p14:tracePt t="25652" x="5634038" y="3192463"/>
          <p14:tracePt t="25661" x="5643563" y="3192463"/>
          <p14:tracePt t="25670" x="5661025" y="3192463"/>
          <p14:tracePt t="25679" x="5680075" y="3192463"/>
          <p14:tracePt t="25690" x="5697538" y="3192463"/>
          <p14:tracePt t="25692" x="5716588" y="3192463"/>
          <p14:tracePt t="25709" x="5724525" y="3192463"/>
          <p14:tracePt t="25716" x="5743575" y="3192463"/>
          <p14:tracePt t="25724" x="5753100" y="3192463"/>
          <p14:tracePt t="25732" x="5761038" y="3192463"/>
          <p14:tracePt t="25740" x="5789613" y="3192463"/>
          <p14:tracePt t="25749" x="5807075" y="3200400"/>
          <p14:tracePt t="25756" x="5816600" y="3200400"/>
          <p14:tracePt t="25764" x="5826125" y="3200400"/>
          <p14:tracePt t="25772" x="5834063" y="3200400"/>
          <p14:tracePt t="25780" x="5853113" y="3219450"/>
          <p14:tracePt t="25799" x="5870575" y="3219450"/>
          <p14:tracePt t="25804" x="5889625" y="3228975"/>
          <p14:tracePt t="25813" x="5899150" y="3228975"/>
          <p14:tracePt t="25820" x="5916613" y="3228975"/>
          <p14:tracePt t="25828" x="5926138" y="3228975"/>
          <p14:tracePt t="25837" x="5935663" y="3236913"/>
          <p14:tracePt t="25994" x="5943600" y="3246438"/>
          <p14:tracePt t="26092" x="5935663" y="3246438"/>
          <p14:tracePt t="26140" x="5926138" y="3246438"/>
          <p14:tracePt t="26150" x="5916613" y="3246438"/>
          <p14:tracePt t="26166" x="5907088" y="3255963"/>
          <p14:tracePt t="26176" x="5899150" y="3255963"/>
          <p14:tracePt t="26191" x="5889625" y="3265488"/>
          <p14:tracePt t="26237" x="5880100" y="3273425"/>
          <p14:tracePt t="26254" x="5880100" y="3282950"/>
          <p14:tracePt t="26269" x="5870575" y="3292475"/>
          <p14:tracePt t="26284" x="5870575" y="3309938"/>
          <p14:tracePt t="26292" x="5853113" y="3328988"/>
          <p14:tracePt t="26300" x="5853113" y="3346450"/>
          <p14:tracePt t="26308" x="5843588" y="3365500"/>
          <p14:tracePt t="26324" x="5843588" y="3392488"/>
          <p14:tracePt t="26332" x="5843588" y="3402013"/>
          <p14:tracePt t="26340" x="5834063" y="3411538"/>
          <p14:tracePt t="26348" x="5834063" y="3419475"/>
          <p14:tracePt t="26358" x="5834063" y="3429000"/>
          <p14:tracePt t="26364" x="5826125" y="3438525"/>
          <p14:tracePt t="26372" x="5826125" y="3446463"/>
          <p14:tracePt t="26389" x="5826125" y="3465513"/>
          <p14:tracePt t="26444" x="5826125" y="3475038"/>
          <p14:tracePt t="26589" x="5816600" y="3475038"/>
          <p14:tracePt t="26742" x="5807075" y="3482975"/>
          <p14:tracePt t="27162" x="5816600" y="3482975"/>
          <p14:tracePt t="27182" x="5853113" y="3475038"/>
          <p14:tracePt t="27204" x="5862638" y="3465513"/>
          <p14:tracePt t="27223" x="5870575" y="3465513"/>
          <p14:tracePt t="27228" x="5880100" y="3465513"/>
          <p14:tracePt t="27252" x="5889625" y="3455988"/>
          <p14:tracePt t="27268" x="5899150" y="3446463"/>
          <p14:tracePt t="27286" x="5907088" y="3438525"/>
          <p14:tracePt t="27442" x="5899150" y="3429000"/>
          <p14:tracePt t="27444" x="5880100" y="3429000"/>
          <p14:tracePt t="27453" x="5843588" y="3429000"/>
          <p14:tracePt t="27461" x="5780088" y="3429000"/>
          <p14:tracePt t="27468" x="5724525" y="3429000"/>
          <p14:tracePt t="27476" x="5670550" y="3429000"/>
          <p14:tracePt t="27486" x="5634038" y="3429000"/>
          <p14:tracePt t="27493" x="5597525" y="3429000"/>
          <p14:tracePt t="27500" x="5570538" y="3429000"/>
          <p14:tracePt t="27508" x="5561013" y="3429000"/>
          <p14:tracePt t="27516" x="5551488" y="3429000"/>
          <p14:tracePt t="27524" x="5543550" y="3429000"/>
          <p14:tracePt t="27532" x="5534025" y="3429000"/>
          <p14:tracePt t="27540" x="5524500" y="3429000"/>
          <p14:tracePt t="27548" x="5514975" y="3429000"/>
          <p14:tracePt t="27580" x="5497513" y="3429000"/>
          <p14:tracePt t="27596" x="5487988" y="3429000"/>
          <p14:tracePt t="27692" x="5514975" y="3402013"/>
          <p14:tracePt t="27700" x="5551488" y="3382963"/>
          <p14:tracePt t="27708" x="5580063" y="3375025"/>
          <p14:tracePt t="27716" x="5607050" y="3346450"/>
          <p14:tracePt t="27724" x="5624513" y="3346450"/>
          <p14:tracePt t="27732" x="5634038" y="3338513"/>
          <p14:tracePt t="27740" x="5670550" y="3328988"/>
          <p14:tracePt t="27748" x="5680075" y="3328988"/>
          <p14:tracePt t="27757" x="5707063" y="3328988"/>
          <p14:tracePt t="27765" x="5716588" y="3328988"/>
          <p14:tracePt t="27780" x="5724525" y="3328988"/>
          <p14:tracePt t="27798" x="5743575" y="3328988"/>
          <p14:tracePt t="27813" x="5753100" y="3328988"/>
          <p14:tracePt t="27950" x="5743575" y="3338513"/>
          <p14:tracePt t="27957" x="5743575" y="3355975"/>
          <p14:tracePt t="27964" x="5734050" y="3382963"/>
          <p14:tracePt t="27972" x="5716588" y="3419475"/>
          <p14:tracePt t="27980" x="5707063" y="3446463"/>
          <p14:tracePt t="27988" x="5707063" y="3482975"/>
          <p14:tracePt t="27996" x="5697538" y="3529013"/>
          <p14:tracePt t="28004" x="5680075" y="3556000"/>
          <p14:tracePt t="28012" x="5661025" y="3621088"/>
          <p14:tracePt t="28020" x="5653088" y="3675063"/>
          <p14:tracePt t="28028" x="5634038" y="3738563"/>
          <p14:tracePt t="28036" x="5634038" y="3794125"/>
          <p14:tracePt t="28047" x="5624513" y="3848100"/>
          <p14:tracePt t="28052" x="5624513" y="3903663"/>
          <p14:tracePt t="28060" x="5624513" y="3984625"/>
          <p14:tracePt t="28068" x="5624513" y="4040188"/>
          <p14:tracePt t="28078" x="5624513" y="4113213"/>
          <p14:tracePt t="28088" x="5624513" y="4186238"/>
          <p14:tracePt t="28098" x="5624513" y="4259263"/>
          <p14:tracePt t="28101" x="5624513" y="4332288"/>
          <p14:tracePt t="28116" x="5624513" y="4486275"/>
          <p14:tracePt t="28124" x="5624513" y="4541838"/>
          <p14:tracePt t="28132" x="5624513" y="4614863"/>
          <p14:tracePt t="28140" x="5624513" y="4687888"/>
          <p14:tracePt t="28148" x="5624513" y="4760913"/>
          <p14:tracePt t="28156" x="5624513" y="4814888"/>
          <p14:tracePt t="28164" x="5624513" y="4906963"/>
          <p14:tracePt t="28172" x="5597525" y="4970463"/>
          <p14:tracePt t="28180" x="5588000" y="5033963"/>
          <p14:tracePt t="28190" x="5588000" y="5089525"/>
          <p14:tracePt t="28216" x="5551488" y="5189538"/>
          <p14:tracePt t="28221" x="5534025" y="5226050"/>
          <p14:tracePt t="28229" x="5534025" y="5253038"/>
          <p14:tracePt t="28236" x="5524500" y="5270500"/>
          <p14:tracePt t="28244" x="5524500" y="5299075"/>
          <p14:tracePt t="28252" x="5524500" y="5307013"/>
          <p14:tracePt t="28261" x="5524500" y="5335588"/>
          <p14:tracePt t="28268" x="5524500" y="5362575"/>
          <p14:tracePt t="28277" x="5524500" y="5389563"/>
          <p14:tracePt t="28284" x="5524500" y="5408613"/>
          <p14:tracePt t="28293" x="5524500" y="5453063"/>
          <p14:tracePt t="28300" x="5524500" y="5508625"/>
          <p14:tracePt t="28309" x="5524500" y="5562600"/>
          <p14:tracePt t="28316" x="5524500" y="5599113"/>
          <p14:tracePt t="28324" x="5524500" y="5645150"/>
          <p14:tracePt t="28332" x="5524500" y="5672138"/>
          <p14:tracePt t="28340" x="5524500" y="5708650"/>
          <p14:tracePt t="28348" x="5524500" y="5745163"/>
          <p14:tracePt t="28356" x="5524500" y="5764213"/>
          <p14:tracePt t="28364" x="5524500" y="5791200"/>
          <p14:tracePt t="28372" x="5524500" y="5808663"/>
          <p14:tracePt t="28380" x="5524500" y="5837238"/>
          <p14:tracePt t="28389" x="5543550" y="5854700"/>
          <p14:tracePt t="28396" x="5543550" y="5864225"/>
          <p14:tracePt t="28404" x="5543550" y="5891213"/>
          <p14:tracePt t="28412" x="5561013" y="5910263"/>
          <p14:tracePt t="28421" x="5570538" y="5937250"/>
          <p14:tracePt t="28429" x="5588000" y="5973763"/>
          <p14:tracePt t="28437" x="5597525" y="5991225"/>
          <p14:tracePt t="28444" x="5607050" y="6010275"/>
          <p14:tracePt t="28452" x="5616575" y="6046788"/>
          <p14:tracePt t="28461" x="5653088" y="6100763"/>
          <p14:tracePt t="28468" x="5653088" y="6110288"/>
          <p14:tracePt t="28477" x="5661025" y="6146800"/>
          <p14:tracePt t="28485" x="5697538" y="6192838"/>
          <p14:tracePt t="28494" x="5707063" y="6219825"/>
          <p14:tracePt t="28500" x="5743575" y="6265863"/>
          <p14:tracePt t="28508" x="5761038" y="6292850"/>
          <p14:tracePt t="28516" x="5797550" y="6329363"/>
          <p14:tracePt t="28524" x="5826125" y="6356350"/>
          <p14:tracePt t="28532" x="5843588" y="6375400"/>
          <p14:tracePt t="28540" x="5880100" y="6411913"/>
          <p14:tracePt t="28548" x="5907088" y="6429375"/>
          <p14:tracePt t="28558" x="5926138" y="6456363"/>
          <p14:tracePt t="28567" x="5935663" y="6465888"/>
          <p14:tracePt t="28573" x="5962650" y="6483350"/>
          <p14:tracePt t="28582" x="5972175" y="6492875"/>
          <p14:tracePt t="28588" x="5980113" y="6502400"/>
          <p14:tracePt t="28596" x="5989638" y="6511925"/>
          <p14:tracePt t="28604" x="6007100" y="6529388"/>
          <p14:tracePt t="28765" x="5989638" y="6548438"/>
          <p14:tracePt t="28797" x="5972175" y="6548438"/>
          <p14:tracePt t="28817" x="5962650" y="6556375"/>
          <p14:tracePt t="28852" x="5953125" y="6556375"/>
          <p14:tracePt t="28919" x="5943600" y="6556375"/>
          <p14:tracePt t="28944" x="5926138" y="6556375"/>
          <p14:tracePt t="28959" x="5916613" y="6556375"/>
          <p14:tracePt t="28966" x="5907088" y="6556375"/>
          <p14:tracePt t="28972" x="5870575" y="6548438"/>
          <p14:tracePt t="28980" x="5862638" y="6538913"/>
          <p14:tracePt t="28988" x="5834063" y="6511925"/>
          <p14:tracePt t="28996" x="5807075" y="6465888"/>
          <p14:tracePt t="29004" x="5761038" y="6411913"/>
          <p14:tracePt t="29012" x="5724525" y="6346825"/>
          <p14:tracePt t="29020" x="5680075" y="6265863"/>
          <p14:tracePt t="29029" x="5643563" y="6192838"/>
          <p14:tracePt t="29036" x="5616575" y="6110288"/>
          <p14:tracePt t="29047" x="5607050" y="6037263"/>
          <p14:tracePt t="29052" x="5570538" y="5918200"/>
          <p14:tracePt t="29063" x="5561013" y="5827713"/>
          <p14:tracePt t="29069" x="5543550" y="5718175"/>
          <p14:tracePt t="29076" x="5543550" y="5589588"/>
          <p14:tracePt t="29084" x="5534025" y="5489575"/>
          <p14:tracePt t="29094" x="5487988" y="5362575"/>
          <p14:tracePt t="29100" x="5487988" y="5270500"/>
          <p14:tracePt t="29111" x="5478463" y="5153025"/>
          <p14:tracePt t="29117" x="5461000" y="5080000"/>
          <p14:tracePt t="29127" x="5434013" y="4979988"/>
          <p14:tracePt t="29134" x="5424488" y="4887913"/>
          <p14:tracePt t="29140" x="5424488" y="4814888"/>
          <p14:tracePt t="29148" x="5397500" y="4732338"/>
          <p14:tracePt t="29156" x="5360988" y="4668838"/>
          <p14:tracePt t="29164" x="5341938" y="4614863"/>
          <p14:tracePt t="29172" x="5305425" y="4551363"/>
          <p14:tracePt t="29180" x="5297488" y="4505325"/>
          <p14:tracePt t="29188" x="5268913" y="4441825"/>
          <p14:tracePt t="29196" x="5251450" y="4395788"/>
          <p14:tracePt t="29212" x="5214938" y="4322763"/>
          <p14:tracePt t="29220" x="5195888" y="4276725"/>
          <p14:tracePt t="29228" x="5187950" y="4259263"/>
          <p14:tracePt t="29236" x="5141913" y="4203700"/>
          <p14:tracePt t="29244" x="5141913" y="4195763"/>
          <p14:tracePt t="29252" x="5132388" y="4176713"/>
          <p14:tracePt t="29261" x="5105400" y="4159250"/>
          <p14:tracePt t="29268" x="5095875" y="4140200"/>
          <p14:tracePt t="29276" x="5095875" y="4130675"/>
          <p14:tracePt t="29284" x="5078413" y="4122738"/>
          <p14:tracePt t="29294" x="5059363" y="4122738"/>
          <p14:tracePt t="29300" x="5049838" y="4113213"/>
          <p14:tracePt t="29309" x="5041900" y="4113213"/>
          <p14:tracePt t="29316" x="5014913" y="4113213"/>
          <p14:tracePt t="29324" x="4995863" y="4113213"/>
          <p14:tracePt t="29332" x="4968875" y="4113213"/>
          <p14:tracePt t="29340" x="4949825" y="4113213"/>
          <p14:tracePt t="29348" x="4913313" y="4113213"/>
          <p14:tracePt t="29356" x="4868863" y="4113213"/>
          <p14:tracePt t="29364" x="4813300" y="4113213"/>
          <p14:tracePt t="29372" x="4740275" y="4113213"/>
          <p14:tracePt t="29380" x="4667250" y="4113213"/>
          <p14:tracePt t="29389" x="4557713" y="4113213"/>
          <p14:tracePt t="29396" x="4440238" y="4086225"/>
          <p14:tracePt t="29404" x="4294188" y="4086225"/>
          <p14:tracePt t="29412" x="4157663" y="4086225"/>
          <p14:tracePt t="29422" x="4002088" y="4076700"/>
          <p14:tracePt t="29428" x="3829050" y="4076700"/>
          <p14:tracePt t="29437" x="3646488" y="4076700"/>
          <p14:tracePt t="29444" x="3463925" y="4057650"/>
          <p14:tracePt t="29452" x="3281363" y="4040188"/>
          <p14:tracePt t="29461" x="3100388" y="3994150"/>
          <p14:tracePt t="29468" x="2971800" y="3994150"/>
          <p14:tracePt t="29476" x="2852738" y="3984625"/>
          <p14:tracePt t="29484" x="2781300" y="3967163"/>
          <p14:tracePt t="29494" x="2735263" y="3948113"/>
          <p14:tracePt t="29500" x="2708275" y="3948113"/>
          <p14:tracePt t="29509" x="2679700" y="3948113"/>
          <p14:tracePt t="29516" x="2671763" y="3940175"/>
          <p14:tracePt t="29524" x="2643188" y="3940175"/>
          <p14:tracePt t="29532" x="2635250" y="3940175"/>
          <p14:tracePt t="29548" x="2625725" y="3930650"/>
          <p14:tracePt t="29604" x="2616200" y="3930650"/>
          <p14:tracePt t="29647" x="2606675" y="3921125"/>
          <p14:tracePt t="29692" x="2589213" y="3903663"/>
          <p14:tracePt t="29708" x="2579688" y="3903663"/>
          <p14:tracePt t="29716" x="2562225" y="3894138"/>
          <p14:tracePt t="29724" x="2543175" y="3894138"/>
          <p14:tracePt t="29732" x="2516188" y="3894138"/>
          <p14:tracePt t="29740" x="2489200" y="3894138"/>
          <p14:tracePt t="29748" x="2452688" y="3894138"/>
          <p14:tracePt t="29756" x="2397125" y="3894138"/>
          <p14:tracePt t="29764" x="2360613" y="3894138"/>
          <p14:tracePt t="29772" x="2343150" y="3894138"/>
          <p14:tracePt t="29780" x="2306638" y="3894138"/>
          <p14:tracePt t="29788" x="2287588" y="3894138"/>
          <p14:tracePt t="29796" x="2270125" y="3894138"/>
          <p14:tracePt t="29813" x="2251075" y="3894138"/>
          <p14:tracePt t="29868" x="2270125" y="3848100"/>
          <p14:tracePt t="29876" x="2279650" y="3803650"/>
          <p14:tracePt t="29884" x="2316163" y="3738563"/>
          <p14:tracePt t="29893" x="2333625" y="3702050"/>
          <p14:tracePt t="29900" x="2343150" y="3638550"/>
          <p14:tracePt t="29909" x="2370138" y="3575050"/>
          <p14:tracePt t="29916" x="2379663" y="3502025"/>
          <p14:tracePt t="29924" x="2389188" y="3438525"/>
          <p14:tracePt t="29932" x="2433638" y="3365500"/>
          <p14:tracePt t="29940" x="2433638" y="3282950"/>
          <p14:tracePt t="29948" x="2443163" y="3228975"/>
          <p14:tracePt t="29956" x="2462213" y="3119438"/>
          <p14:tracePt t="29964" x="2462213" y="3036888"/>
          <p14:tracePt t="29973" x="2462213" y="2963863"/>
          <p14:tracePt t="29980" x="2462213" y="2854325"/>
          <p14:tracePt t="29988" x="2462213" y="2781300"/>
          <p14:tracePt t="29996" x="2462213" y="2671763"/>
          <p14:tracePt t="30004" x="2462213" y="2581275"/>
          <p14:tracePt t="30012" x="2462213" y="2471738"/>
          <p14:tracePt t="30020" x="2462213" y="2379663"/>
          <p14:tracePt t="30028" x="2462213" y="2270125"/>
          <p14:tracePt t="30036" x="2433638" y="2152650"/>
          <p14:tracePt t="30046" x="2425700" y="2043113"/>
          <p14:tracePt t="30052" x="2397125" y="1951038"/>
          <p14:tracePt t="30061" x="2397125" y="1841500"/>
          <p14:tracePt t="30069" x="2352675" y="1741488"/>
          <p14:tracePt t="30075" x="2343150" y="1668463"/>
          <p14:tracePt t="30084" x="2297113" y="1568450"/>
          <p14:tracePt t="30094" x="2270125" y="1485900"/>
          <p14:tracePt t="30100" x="2214563" y="1404938"/>
          <p14:tracePt t="30110" x="2187575" y="1322388"/>
          <p14:tracePt t="30116" x="2151063" y="1258888"/>
          <p14:tracePt t="30125" x="2151063" y="1222375"/>
          <p14:tracePt t="30135" x="2133600" y="1176338"/>
          <p14:tracePt t="30144" x="2078038" y="1112838"/>
          <p14:tracePt t="30148" x="2041525" y="1049338"/>
          <p14:tracePt t="30157" x="2014538" y="1003300"/>
          <p14:tracePt t="30166" x="1997075" y="939800"/>
          <p14:tracePt t="30176" x="1960563" y="911225"/>
          <p14:tracePt t="30180" x="1951038" y="874713"/>
          <p14:tracePt t="30188" x="1931988" y="847725"/>
          <p14:tracePt t="30196" x="1931988" y="830263"/>
          <p14:tracePt t="30212" x="1924050" y="784225"/>
          <p14:tracePt t="30220" x="1924050" y="774700"/>
          <p14:tracePt t="30228" x="1924050" y="747713"/>
          <p14:tracePt t="30236" x="1924050" y="730250"/>
          <p14:tracePt t="30245" x="1924050" y="711200"/>
          <p14:tracePt t="30260" x="1924050" y="693738"/>
          <p14:tracePt t="30268" x="1924050" y="657225"/>
          <p14:tracePt t="30284" x="1931988" y="638175"/>
          <p14:tracePt t="30293" x="1931988" y="620713"/>
          <p14:tracePt t="30300" x="1941513" y="574675"/>
          <p14:tracePt t="30316" x="1951038" y="555625"/>
          <p14:tracePt t="30332" x="1951038" y="547688"/>
          <p14:tracePt t="30340" x="1951038" y="519113"/>
          <p14:tracePt t="30349" x="1968500" y="501650"/>
          <p14:tracePt t="30372" x="1978025" y="492125"/>
          <p14:tracePt t="30413" x="1987550" y="492125"/>
          <p14:tracePt t="30428" x="2005013" y="492125"/>
          <p14:tracePt t="30437" x="2014538" y="492125"/>
          <p14:tracePt t="30444" x="2024063" y="492125"/>
          <p14:tracePt t="30452" x="2060575" y="492125"/>
          <p14:tracePt t="30460" x="2070100" y="492125"/>
          <p14:tracePt t="30468" x="2106613" y="492125"/>
          <p14:tracePt t="30476" x="2124075" y="492125"/>
          <p14:tracePt t="30484" x="2143125" y="492125"/>
          <p14:tracePt t="30493" x="2151063" y="492125"/>
          <p14:tracePt t="30542" x="2160588" y="492125"/>
          <p14:tracePt t="30700" x="2170113" y="492125"/>
          <p14:tracePt t="30717" x="2170113" y="482600"/>
          <p14:tracePt t="30738" x="2170113" y="474663"/>
          <p14:tracePt t="30740" x="2170113" y="465138"/>
          <p14:tracePt t="30749" x="2170113" y="446088"/>
          <p14:tracePt t="30756" x="2170113" y="438150"/>
          <p14:tracePt t="30764" x="2170113" y="428625"/>
          <p14:tracePt t="30772" x="2170113" y="411163"/>
          <p14:tracePt t="30788" x="2170113" y="401638"/>
          <p14:tracePt t="30797" x="2170113" y="392113"/>
          <p14:tracePt t="30804" x="2179638" y="382588"/>
          <p14:tracePt t="30813" x="2187575" y="374650"/>
          <p14:tracePt t="30880" x="2197100" y="374650"/>
          <p14:tracePt t="30918" x="2206625" y="374650"/>
          <p14:tracePt t="30934" x="2214563" y="392113"/>
          <p14:tracePt t="30949" x="2214563" y="401638"/>
          <p14:tracePt t="30956" x="2214563" y="411163"/>
          <p14:tracePt t="30964" x="2214563" y="419100"/>
          <p14:tracePt t="30972" x="2214563" y="428625"/>
          <p14:tracePt t="30980" x="2224088" y="446088"/>
          <p14:tracePt t="30988" x="2243138" y="482600"/>
          <p14:tracePt t="30996" x="2251075" y="501650"/>
          <p14:tracePt t="31004" x="2260600" y="528638"/>
          <p14:tracePt t="31013" x="2279650" y="555625"/>
          <p14:tracePt t="31020" x="2287588" y="574675"/>
          <p14:tracePt t="31028" x="2306638" y="638175"/>
          <p14:tracePt t="31036" x="2316163" y="657225"/>
          <p14:tracePt t="31044" x="2343150" y="684213"/>
          <p14:tracePt t="31052" x="2360613" y="738188"/>
          <p14:tracePt t="31060" x="2379663" y="757238"/>
          <p14:tracePt t="31068" x="2406650" y="803275"/>
          <p14:tracePt t="31077" x="2416175" y="839788"/>
          <p14:tracePt t="31084" x="2433638" y="857250"/>
          <p14:tracePt t="31093" x="2443163" y="893763"/>
          <p14:tracePt t="31100" x="2470150" y="939800"/>
          <p14:tracePt t="31112" x="2489200" y="976313"/>
          <p14:tracePt t="31116" x="2498725" y="993775"/>
          <p14:tracePt t="31125" x="2516188" y="1020763"/>
          <p14:tracePt t="31140" x="2543175" y="1066800"/>
          <p14:tracePt t="31148" x="2543175" y="1076325"/>
          <p14:tracePt t="31156" x="2552700" y="1085850"/>
          <p14:tracePt t="31164" x="2562225" y="1093788"/>
          <p14:tracePt t="31172" x="2570163" y="1103313"/>
          <p14:tracePt t="31180" x="2589213" y="1112838"/>
          <p14:tracePt t="31188" x="2598738" y="1112838"/>
          <p14:tracePt t="31196" x="2616200" y="1122363"/>
          <p14:tracePt t="31204" x="2643188" y="1139825"/>
          <p14:tracePt t="31212" x="2652713" y="1149350"/>
          <p14:tracePt t="31220" x="2671763" y="1158875"/>
          <p14:tracePt t="31228" x="2689225" y="1176338"/>
          <p14:tracePt t="31236" x="2698750" y="1185863"/>
          <p14:tracePt t="31247" x="2716213" y="1212850"/>
          <p14:tracePt t="31253" x="2744788" y="1249363"/>
          <p14:tracePt t="31261" x="2762250" y="1268413"/>
          <p14:tracePt t="31270" x="2798763" y="1295400"/>
          <p14:tracePt t="31276" x="2817813" y="1312863"/>
          <p14:tracePt t="31285" x="2844800" y="1349375"/>
          <p14:tracePt t="31294" x="2881313" y="1368425"/>
          <p14:tracePt t="31300" x="2898775" y="1385888"/>
          <p14:tracePt t="31308" x="2925763" y="1422400"/>
          <p14:tracePt t="31316" x="2944813" y="1441450"/>
          <p14:tracePt t="31324" x="2954338" y="1449388"/>
          <p14:tracePt t="31332" x="2971800" y="1458913"/>
          <p14:tracePt t="31340" x="2990850" y="1485900"/>
          <p14:tracePt t="31348" x="3008313" y="1495425"/>
          <p14:tracePt t="31356" x="3017838" y="1495425"/>
          <p14:tracePt t="31364" x="3035300" y="1504950"/>
          <p14:tracePt t="31372" x="3054350" y="1531938"/>
          <p14:tracePt t="31389" x="3063875" y="1531938"/>
          <p14:tracePt t="31396" x="3090863" y="1531938"/>
          <p14:tracePt t="31404" x="3100388" y="1531938"/>
          <p14:tracePt t="31412" x="3117850" y="1531938"/>
          <p14:tracePt t="31421" x="3154363" y="1550988"/>
          <p14:tracePt t="31428" x="3190875" y="1558925"/>
          <p14:tracePt t="31437" x="3217863" y="1577975"/>
          <p14:tracePt t="31444" x="3273425" y="1587500"/>
          <p14:tracePt t="31453" x="3317875" y="1614488"/>
          <p14:tracePt t="31460" x="3363913" y="1631950"/>
          <p14:tracePt t="31468" x="3409950" y="1660525"/>
          <p14:tracePt t="31476" x="3463925" y="1668463"/>
          <p14:tracePt t="31484" x="3500438" y="1697038"/>
          <p14:tracePt t="31492" x="3527425" y="1704975"/>
          <p14:tracePt t="31500" x="3563938" y="1731963"/>
          <p14:tracePt t="31508" x="3592513" y="1760538"/>
          <p14:tracePt t="31516" x="3600450" y="1768475"/>
          <p14:tracePt t="31524" x="3636963" y="1778000"/>
          <p14:tracePt t="31532" x="3656013" y="1797050"/>
          <p14:tracePt t="31540" x="3673475" y="1804988"/>
          <p14:tracePt t="31548" x="3683000" y="1804988"/>
          <p14:tracePt t="31557" x="3692525" y="1804988"/>
          <p14:tracePt t="31564" x="3709988" y="1804988"/>
          <p14:tracePt t="31580" x="3719513" y="1804988"/>
          <p14:tracePt t="31589" x="3729038" y="1804988"/>
          <p14:tracePt t="31596" x="3746500" y="1804988"/>
          <p14:tracePt t="31615" x="3756025" y="1804988"/>
          <p14:tracePt t="31636" x="3765550" y="1804988"/>
          <p14:tracePt t="31652" x="3775075" y="1814513"/>
          <p14:tracePt t="31660" x="3775075" y="1824038"/>
          <p14:tracePt t="31668" x="3775075" y="1833563"/>
          <p14:tracePt t="31676" x="3783013" y="1841500"/>
          <p14:tracePt t="31684" x="3792538" y="1841500"/>
          <p14:tracePt t="31693" x="3802063" y="1851025"/>
          <p14:tracePt t="31700" x="3802063" y="1860550"/>
          <p14:tracePt t="31709" x="3810000" y="1870075"/>
          <p14:tracePt t="31718" x="3819525" y="1878013"/>
          <p14:tracePt t="31724" x="3838575" y="1897063"/>
          <p14:tracePt t="31734" x="3846513" y="1914525"/>
          <p14:tracePt t="31740" x="3865563" y="1933575"/>
          <p14:tracePt t="31748" x="3883025" y="1960563"/>
          <p14:tracePt t="31756" x="3892550" y="1970088"/>
          <p14:tracePt t="31764" x="3902075" y="1997075"/>
          <p14:tracePt t="31772" x="3911600" y="2006600"/>
          <p14:tracePt t="31780" x="3929063" y="2024063"/>
          <p14:tracePt t="31788" x="3938588" y="2043113"/>
          <p14:tracePt t="31799" x="3938588" y="2052638"/>
          <p14:tracePt t="31804" x="3948113" y="2060575"/>
          <p14:tracePt t="31828" x="3965575" y="2079625"/>
          <p14:tracePt t="31868" x="3965575" y="2089150"/>
          <p14:tracePt t="31884" x="3965575" y="2097088"/>
          <p14:tracePt t="31901" x="3965575" y="2106613"/>
          <p14:tracePt t="31909" x="3965575" y="2125663"/>
          <p14:tracePt t="31916" x="3965575" y="2133600"/>
          <p14:tracePt t="31924" x="3965575" y="2143125"/>
          <p14:tracePt t="31932" x="3948113" y="2189163"/>
          <p14:tracePt t="31940" x="3892550" y="2243138"/>
          <p14:tracePt t="31948" x="3829050" y="2298700"/>
          <p14:tracePt t="31956" x="3775075" y="2343150"/>
          <p14:tracePt t="31964" x="3692525" y="2416175"/>
          <p14:tracePt t="31972" x="3629025" y="2481263"/>
          <p14:tracePt t="31980" x="3573463" y="2544763"/>
          <p14:tracePt t="31988" x="3500438" y="2644775"/>
          <p14:tracePt t="31996" x="3463925" y="2727325"/>
          <p14:tracePt t="32004" x="3409950" y="2808288"/>
          <p14:tracePt t="32012" x="3346450" y="2927350"/>
          <p14:tracePt t="32020" x="3290888" y="3009900"/>
          <p14:tracePt t="32028" x="3217863" y="3146425"/>
          <p14:tracePt t="32036" x="3200400" y="3163888"/>
          <p14:tracePt t="32044" x="3181350" y="3219450"/>
          <p14:tracePt t="32052" x="3163888" y="3246438"/>
          <p14:tracePt t="32061" x="3154363" y="3292475"/>
          <p14:tracePt t="32068" x="3144838" y="3309938"/>
          <p14:tracePt t="32077" x="3144838" y="3355975"/>
          <p14:tracePt t="32094" x="3144838" y="3382963"/>
          <p14:tracePt t="32100" x="3144838" y="3392488"/>
          <p14:tracePt t="32110" x="3144838" y="3411538"/>
          <p14:tracePt t="32116" x="3144838" y="3429000"/>
          <p14:tracePt t="32128" x="3136900" y="3438525"/>
          <p14:tracePt t="32135" x="3136900" y="3446463"/>
          <p14:tracePt t="32149" x="3127375" y="3475038"/>
          <p14:tracePt t="32158" x="3127375" y="3482975"/>
          <p14:tracePt t="32166" x="3117850" y="3502025"/>
          <p14:tracePt t="32174" x="3108325" y="3519488"/>
          <p14:tracePt t="32180" x="3108325" y="3529013"/>
          <p14:tracePt t="32191" x="3090863" y="3556000"/>
          <p14:tracePt t="32198" x="3081338" y="3575050"/>
          <p14:tracePt t="32219" x="3063875" y="3611563"/>
          <p14:tracePt t="32221" x="3035300" y="3629025"/>
          <p14:tracePt t="32228" x="3035300" y="3638550"/>
          <p14:tracePt t="32236" x="3017838" y="3657600"/>
          <p14:tracePt t="32244" x="2998788" y="3675063"/>
          <p14:tracePt t="32252" x="2990850" y="3684588"/>
          <p14:tracePt t="32260" x="2971800" y="3702050"/>
          <p14:tracePt t="32270" x="2962275" y="3711575"/>
          <p14:tracePt t="32278" x="2944813" y="3721100"/>
          <p14:tracePt t="32285" x="2935288" y="3730625"/>
          <p14:tracePt t="32296" x="2917825" y="3738563"/>
          <p14:tracePt t="32300" x="2898775" y="3757613"/>
          <p14:tracePt t="32309" x="2881313" y="3775075"/>
          <p14:tracePt t="32316" x="2852738" y="3794125"/>
          <p14:tracePt t="32324" x="2844800" y="3803650"/>
          <p14:tracePt t="32340" x="2817813" y="3811588"/>
          <p14:tracePt t="32357" x="2798763" y="3821113"/>
          <p14:tracePt t="32375" x="2781300" y="3821113"/>
          <p14:tracePt t="32383" x="2771775" y="3821113"/>
          <p14:tracePt t="32389" x="2752725" y="3840163"/>
          <p14:tracePt t="32397" x="2735263" y="3848100"/>
          <p14:tracePt t="32407" x="2725738" y="3848100"/>
          <p14:tracePt t="32413" x="2689225" y="3848100"/>
          <p14:tracePt t="32422" x="2662238" y="3857625"/>
          <p14:tracePt t="32428" x="2635250" y="3867150"/>
          <p14:tracePt t="32438" x="2598738" y="3884613"/>
          <p14:tracePt t="32444" x="2570163" y="3894138"/>
          <p14:tracePt t="32452" x="2543175" y="3903663"/>
          <p14:tracePt t="32460" x="2525713" y="3911600"/>
          <p14:tracePt t="32468" x="2516188" y="3921125"/>
          <p14:tracePt t="32476" x="2498725" y="3930650"/>
          <p14:tracePt t="32486" x="2489200" y="3940175"/>
          <p14:tracePt t="32493" x="2479675" y="3948113"/>
          <p14:tracePt t="32516" x="2470150" y="3957638"/>
          <p14:tracePt t="32535" x="2470150" y="3967163"/>
          <p14:tracePt t="32606" x="2470150" y="3976688"/>
          <p14:tracePt t="32612" x="2498725" y="3984625"/>
          <p14:tracePt t="32620" x="2579688" y="3984625"/>
          <p14:tracePt t="32628" x="2698750" y="4003675"/>
          <p14:tracePt t="32636" x="2825750" y="4030663"/>
          <p14:tracePt t="32644" x="3044825" y="4030663"/>
          <p14:tracePt t="32652" x="3273425" y="4030663"/>
          <p14:tracePt t="32660" x="3500438" y="4030663"/>
          <p14:tracePt t="32668" x="3802063" y="4030663"/>
          <p14:tracePt t="32676" x="4021138" y="4030663"/>
          <p14:tracePt t="32684" x="4248150" y="4030663"/>
          <p14:tracePt t="32694" x="4476750" y="4030663"/>
          <p14:tracePt t="32700" x="4640263" y="4030663"/>
          <p14:tracePt t="32709" x="4822825" y="4030663"/>
          <p14:tracePt t="32716" x="4932363" y="4030663"/>
          <p14:tracePt t="32724" x="5059363" y="4030663"/>
          <p14:tracePt t="32732" x="5168900" y="4030663"/>
          <p14:tracePt t="32740" x="5260975" y="4030663"/>
          <p14:tracePt t="32748" x="5334000" y="4030663"/>
          <p14:tracePt t="32756" x="5405438" y="4030663"/>
          <p14:tracePt t="32765" x="5478463" y="4030663"/>
          <p14:tracePt t="32772" x="5534025" y="4030663"/>
          <p14:tracePt t="32780" x="5570538" y="4030663"/>
          <p14:tracePt t="32788" x="5607050" y="4030663"/>
          <p14:tracePt t="32797" x="5653088" y="4030663"/>
          <p14:tracePt t="32804" x="5688013" y="4030663"/>
          <p14:tracePt t="32812" x="5707063" y="4030663"/>
          <p14:tracePt t="32820" x="5743575" y="4030663"/>
          <p14:tracePt t="32828" x="5761038" y="4030663"/>
          <p14:tracePt t="32836" x="5780088" y="4030663"/>
          <p14:tracePt t="32844" x="5789613" y="4030663"/>
          <p14:tracePt t="32852" x="5797550" y="4030663"/>
          <p14:tracePt t="32862" x="5807075" y="4030663"/>
          <p14:tracePt t="32876" x="5826125" y="4030663"/>
          <p14:tracePt t="32893" x="5834063" y="4030663"/>
          <p14:tracePt t="32900" x="5843588" y="4030663"/>
          <p14:tracePt t="32909" x="5862638" y="4030663"/>
          <p14:tracePt t="32916" x="5870575" y="4030663"/>
          <p14:tracePt t="32925" x="5880100" y="4030663"/>
          <p14:tracePt t="32934" x="5889625" y="4030663"/>
          <p14:tracePt t="32941" x="5899150" y="4030663"/>
          <p14:tracePt t="32949" x="5907088" y="4030663"/>
          <p14:tracePt t="32957" x="5916613" y="4030663"/>
          <p14:tracePt t="33077" x="5926138" y="4040188"/>
          <p14:tracePt t="33118" x="5926138" y="4049713"/>
          <p14:tracePt t="33126" x="5926138" y="4057650"/>
          <p14:tracePt t="33133" x="5926138" y="4086225"/>
          <p14:tracePt t="33149" x="5916613" y="4086225"/>
          <p14:tracePt t="33165" x="5907088" y="4094163"/>
          <p14:tracePt t="33172" x="5899150" y="4103688"/>
          <p14:tracePt t="33180" x="5889625" y="4113213"/>
          <p14:tracePt t="33188" x="5889625" y="4122738"/>
          <p14:tracePt t="33196" x="5880100" y="4130675"/>
          <p14:tracePt t="33209" x="5870575" y="4140200"/>
          <p14:tracePt t="33213" x="5862638" y="4140200"/>
          <p14:tracePt t="33222" x="5853113" y="4149725"/>
          <p14:tracePt t="33228" x="5843588" y="4159250"/>
          <p14:tracePt t="33236" x="5843588" y="4167188"/>
          <p14:tracePt t="33245" x="5834063" y="4176713"/>
          <p14:tracePt t="33252" x="5816600" y="4195763"/>
          <p14:tracePt t="33260" x="5780088" y="4203700"/>
          <p14:tracePt t="33281" x="5780088" y="4213225"/>
          <p14:tracePt t="33302" x="5761038" y="4222750"/>
          <p14:tracePt t="33364" x="5753100" y="4222750"/>
          <p14:tracePt t="33574" x="5743575" y="4222750"/>
          <p14:tracePt t="33584" x="5743575" y="4232275"/>
          <p14:tracePt t="33596" x="5743575" y="4240213"/>
          <p14:tracePt t="33612" x="5743575" y="4249738"/>
          <p14:tracePt t="33628" x="5743575" y="4276725"/>
          <p14:tracePt t="33644" x="5753100" y="4286250"/>
          <p14:tracePt t="33668" x="5753100" y="4295775"/>
          <p14:tracePt t="33676" x="5761038" y="4322763"/>
          <p14:tracePt t="33700" x="5761038" y="4332288"/>
          <p14:tracePt t="33712" x="5761038" y="4359275"/>
          <p14:tracePt t="33718" x="5770563" y="4376738"/>
          <p14:tracePt t="33733" x="5770563" y="4422775"/>
          <p14:tracePt t="33741" x="5770563" y="4432300"/>
          <p14:tracePt t="33748" x="5770563" y="4449763"/>
          <p14:tracePt t="33756" x="5770563" y="4495800"/>
          <p14:tracePt t="33766" x="5770563" y="4522788"/>
          <p14:tracePt t="33772" x="5770563" y="4568825"/>
          <p14:tracePt t="33780" x="5770563" y="4605338"/>
          <p14:tracePt t="33788" x="5770563" y="4624388"/>
          <p14:tracePt t="33799" x="5770563" y="4651375"/>
          <p14:tracePt t="33804" x="5770563" y="4697413"/>
          <p14:tracePt t="33813" x="5770563" y="4714875"/>
          <p14:tracePt t="33820" x="5770563" y="4751388"/>
          <p14:tracePt t="33828" x="5770563" y="4768850"/>
          <p14:tracePt t="33836" x="5770563" y="4797425"/>
          <p14:tracePt t="33844" x="5770563" y="4814888"/>
          <p14:tracePt t="33852" x="5770563" y="4841875"/>
          <p14:tracePt t="33860" x="5770563" y="4851400"/>
          <p14:tracePt t="33868" x="5770563" y="4878388"/>
          <p14:tracePt t="33876" x="5770563" y="4887913"/>
          <p14:tracePt t="33884" x="5770563" y="4906963"/>
          <p14:tracePt t="33893" x="5734050" y="4951413"/>
          <p14:tracePt t="33900" x="5724525" y="4970463"/>
          <p14:tracePt t="33910" x="5688013" y="5016500"/>
          <p14:tracePt t="33916" x="5670550" y="5033963"/>
          <p14:tracePt t="33924" x="5653088" y="5060950"/>
          <p14:tracePt t="33932" x="5634038" y="5097463"/>
          <p14:tracePt t="33941" x="5616575" y="5116513"/>
          <p14:tracePt t="33949" x="5580063" y="5143500"/>
          <p14:tracePt t="33956" x="5570538" y="5160963"/>
          <p14:tracePt t="33964" x="5543550" y="5197475"/>
          <p14:tracePt t="33972" x="5524500" y="5216525"/>
          <p14:tracePt t="33980" x="5507038" y="5226050"/>
          <p14:tracePt t="33988" x="5470525" y="5243513"/>
          <p14:tracePt t="33996" x="5451475" y="5243513"/>
          <p14:tracePt t="34004" x="5441950" y="5253038"/>
          <p14:tracePt t="34013" x="5434013" y="5253038"/>
          <p14:tracePt t="34021" x="5397500" y="5253038"/>
          <p14:tracePt t="34038" x="5368925" y="5253038"/>
          <p14:tracePt t="34048" x="5351463" y="5253038"/>
          <p14:tracePt t="34052" x="5324475" y="5253038"/>
          <p14:tracePt t="34060" x="5287963" y="5253038"/>
          <p14:tracePt t="34068" x="5260975" y="5243513"/>
          <p14:tracePt t="34077" x="5241925" y="5243513"/>
          <p14:tracePt t="34084" x="5214938" y="5233988"/>
          <p14:tracePt t="34094" x="5195888" y="5233988"/>
          <p14:tracePt t="34100" x="5168900" y="5226050"/>
          <p14:tracePt t="34115" x="5151438" y="5226050"/>
          <p14:tracePt t="34116" x="5114925" y="5197475"/>
          <p14:tracePt t="34125" x="5095875" y="5197475"/>
          <p14:tracePt t="34133" x="5068888" y="5197475"/>
          <p14:tracePt t="34140" x="5049838" y="5189538"/>
          <p14:tracePt t="34148" x="5032375" y="5189538"/>
          <p14:tracePt t="34156" x="5014913" y="5180013"/>
          <p14:tracePt t="34172" x="4978400" y="5170488"/>
          <p14:tracePt t="34180" x="4968875" y="5160963"/>
          <p14:tracePt t="34188" x="4959350" y="5153025"/>
          <p14:tracePt t="34196" x="4949825" y="5153025"/>
          <p14:tracePt t="34204" x="4932363" y="5133975"/>
          <p14:tracePt t="34212" x="4922838" y="5116513"/>
          <p14:tracePt t="34220" x="4913313" y="5097463"/>
          <p14:tracePt t="34228" x="4905375" y="5060950"/>
          <p14:tracePt t="34236" x="4905375" y="5043488"/>
          <p14:tracePt t="34244" x="4895850" y="4987925"/>
          <p14:tracePt t="34252" x="4886325" y="4960938"/>
          <p14:tracePt t="34260" x="4868863" y="4906963"/>
          <p14:tracePt t="34269" x="4868863" y="4860925"/>
          <p14:tracePt t="34277" x="4849813" y="4787900"/>
          <p14:tracePt t="34285" x="4849813" y="4751388"/>
          <p14:tracePt t="34293" x="4813300" y="4687888"/>
          <p14:tracePt t="34300" x="4813300" y="4660900"/>
          <p14:tracePt t="34309" x="4786313" y="4605338"/>
          <p14:tracePt t="34316" x="4786313" y="4578350"/>
          <p14:tracePt t="34325" x="4786313" y="4559300"/>
          <p14:tracePt t="34332" x="4786313" y="4514850"/>
          <p14:tracePt t="34340" x="4776788" y="4495800"/>
          <p14:tracePt t="34349" x="4767263" y="4478338"/>
          <p14:tracePt t="34356" x="4767263" y="4459288"/>
          <p14:tracePt t="34364" x="4767263" y="4441825"/>
          <p14:tracePt t="34372" x="4767263" y="4432300"/>
          <p14:tracePt t="34389" x="4767263" y="4422775"/>
          <p14:tracePt t="34396" x="4767263" y="4395788"/>
          <p14:tracePt t="34404" x="4776788" y="4376738"/>
          <p14:tracePt t="34413" x="4786313" y="4368800"/>
          <p14:tracePt t="34424" x="4786313" y="4349750"/>
          <p14:tracePt t="34428" x="4803775" y="4322763"/>
          <p14:tracePt t="34437" x="4840288" y="4286250"/>
          <p14:tracePt t="34447" x="4886325" y="4268788"/>
          <p14:tracePt t="34454" x="4932363" y="4232275"/>
          <p14:tracePt t="34460" x="4978400" y="4203700"/>
          <p14:tracePt t="34468" x="5022850" y="4186238"/>
          <p14:tracePt t="34477" x="5068888" y="4159250"/>
          <p14:tracePt t="34484" x="5105400" y="4149725"/>
          <p14:tracePt t="34493" x="5168900" y="4130675"/>
          <p14:tracePt t="34500" x="5195888" y="4130675"/>
          <p14:tracePt t="34509" x="5241925" y="4130675"/>
          <p14:tracePt t="34516" x="5268913" y="4130675"/>
          <p14:tracePt t="34527" x="5297488" y="4130675"/>
          <p14:tracePt t="34534" x="5334000" y="4130675"/>
          <p14:tracePt t="34544" x="5378450" y="4167188"/>
          <p14:tracePt t="34552" x="5397500" y="4195763"/>
          <p14:tracePt t="34556" x="5434013" y="4240213"/>
          <p14:tracePt t="34565" x="5470525" y="4322763"/>
          <p14:tracePt t="34573" x="5497513" y="4386263"/>
          <p14:tracePt t="34580" x="5507038" y="4441825"/>
          <p14:tracePt t="34588" x="5507038" y="4495800"/>
          <p14:tracePt t="34596" x="5507038" y="4551363"/>
          <p14:tracePt t="34604" x="5507038" y="4614863"/>
          <p14:tracePt t="34612" x="5507038" y="4641850"/>
          <p14:tracePt t="34620" x="5507038" y="4660900"/>
          <p14:tracePt t="34628" x="5507038" y="4687888"/>
          <p14:tracePt t="34636" x="5507038" y="4697413"/>
          <p14:tracePt t="34644" x="5507038" y="4705350"/>
          <p14:tracePt t="34677" x="5497513" y="4705350"/>
          <p14:tracePt t="34748" x="5487988" y="4705350"/>
          <p14:tracePt t="34756" x="5487988" y="4697413"/>
          <p14:tracePt t="34764" x="5487988" y="4687888"/>
          <p14:tracePt t="34772" x="5487988" y="4678363"/>
          <p14:tracePt t="34780" x="5487988" y="4660900"/>
          <p14:tracePt t="34788" x="5487988" y="4651375"/>
          <p14:tracePt t="34797" x="5487988" y="4641850"/>
          <p14:tracePt t="34804" x="5487988" y="4624388"/>
          <p14:tracePt t="34813" x="5487988" y="4614863"/>
          <p14:tracePt t="34847" x="5487988" y="4605338"/>
          <p14:tracePt t="34884" x="5487988" y="4595813"/>
          <p14:tracePt t="34916" x="5478463" y="4605338"/>
          <p14:tracePt t="34926" x="5478463" y="4614863"/>
          <p14:tracePt t="34934" x="5470525" y="4624388"/>
          <p14:tracePt t="35036" x="5470525" y="4614863"/>
          <p14:tracePt t="35046" x="5470525" y="4605338"/>
          <p14:tracePt t="35068" x="5470525" y="4595813"/>
          <p14:tracePt t="35084" x="5470525" y="4578350"/>
          <p14:tracePt t="35108" x="5470525" y="4568825"/>
          <p14:tracePt t="35116" x="5470525" y="4559300"/>
          <p14:tracePt t="35132" x="5478463" y="4532313"/>
          <p14:tracePt t="35140" x="5487988" y="4522788"/>
          <p14:tracePt t="35148" x="5487988" y="4514850"/>
          <p14:tracePt t="35341" x="5487988" y="4495800"/>
          <p14:tracePt t="35440" x="5487988" y="4486275"/>
          <p14:tracePt t="35455" x="5487988" y="4478338"/>
          <p14:tracePt t="35465" x="5487988" y="4459288"/>
          <p14:tracePt t="35486" x="5487988" y="4441825"/>
          <p14:tracePt t="35492" x="5487988" y="4432300"/>
          <p14:tracePt t="35500" x="5487988" y="4422775"/>
          <p14:tracePt t="35509" x="5487988" y="4413250"/>
          <p14:tracePt t="35524" x="5487988" y="4395788"/>
          <p14:tracePt t="35532" x="5487988" y="4376738"/>
          <p14:tracePt t="35540" x="5487988" y="4368800"/>
          <p14:tracePt t="35548" x="5487988" y="4349750"/>
          <p14:tracePt t="35556" x="5487988" y="4332288"/>
          <p14:tracePt t="35564" x="5487988" y="4313238"/>
          <p14:tracePt t="35572" x="5487988" y="4286250"/>
          <p14:tracePt t="35580" x="5487988" y="4268788"/>
          <p14:tracePt t="35588" x="5487988" y="4259263"/>
          <p14:tracePt t="35596" x="5487988" y="4222750"/>
          <p14:tracePt t="35612" x="5487988" y="4186238"/>
          <p14:tracePt t="35622" x="5487988" y="4149725"/>
          <p14:tracePt t="35630" x="5487988" y="4140200"/>
          <p14:tracePt t="35640" x="5487988" y="4103688"/>
          <p14:tracePt t="35644" x="5487988" y="4086225"/>
          <p14:tracePt t="35652" x="5507038" y="4049713"/>
          <p14:tracePt t="35660" x="5514975" y="4003675"/>
          <p14:tracePt t="35669" x="5551488" y="3976688"/>
          <p14:tracePt t="35677" x="5561013" y="3911600"/>
          <p14:tracePt t="35688" x="5616575" y="3848100"/>
          <p14:tracePt t="35692" x="5670550" y="3748088"/>
          <p14:tracePt t="35700" x="5680075" y="3721100"/>
          <p14:tracePt t="35709" x="5724525" y="3629025"/>
          <p14:tracePt t="35717" x="5753100" y="3548063"/>
          <p14:tracePt t="35724" x="5770563" y="3511550"/>
          <p14:tracePt t="35733" x="5807075" y="3446463"/>
          <p14:tracePt t="35740" x="5816600" y="3411538"/>
          <p14:tracePt t="35749" x="5826125" y="3375025"/>
          <p14:tracePt t="35756" x="5862638" y="3328988"/>
          <p14:tracePt t="35765" x="5870575" y="3265488"/>
          <p14:tracePt t="35772" x="5880100" y="3246438"/>
          <p14:tracePt t="35780" x="5916613" y="3200400"/>
          <p14:tracePt t="35788" x="5916613" y="3163888"/>
          <p14:tracePt t="35798" x="5935663" y="3127375"/>
          <p14:tracePt t="35804" x="5962650" y="3082925"/>
          <p14:tracePt t="35813" x="5972175" y="3046413"/>
          <p14:tracePt t="35820" x="5999163" y="2963863"/>
          <p14:tracePt t="35828" x="6016625" y="2900363"/>
          <p14:tracePt t="35836" x="6035675" y="2808288"/>
          <p14:tracePt t="35844" x="6062663" y="2727325"/>
          <p14:tracePt t="35852" x="6089650" y="2654300"/>
          <p14:tracePt t="35861" x="6099175" y="2571750"/>
          <p14:tracePt t="35868" x="6126163" y="2462213"/>
          <p14:tracePt t="35877" x="6126163" y="2408238"/>
          <p14:tracePt t="35884" x="6153150" y="2362200"/>
          <p14:tracePt t="35892" x="6153150" y="2289175"/>
          <p14:tracePt t="35901" x="6162675" y="2252663"/>
          <p14:tracePt t="35910" x="6162675" y="2216150"/>
          <p14:tracePt t="35916" x="6162675" y="2189163"/>
          <p14:tracePt t="35925" x="6162675" y="2170113"/>
          <p14:tracePt t="35932" x="6162675" y="2152650"/>
          <p14:tracePt t="35941" x="6162675" y="2125663"/>
          <p14:tracePt t="35948" x="6162675" y="2106613"/>
          <p14:tracePt t="35956" x="6162675" y="2089150"/>
          <p14:tracePt t="35964" x="6162675" y="2043113"/>
          <p14:tracePt t="35972" x="6162675" y="2024063"/>
          <p14:tracePt t="35980" x="6162675" y="1987550"/>
          <p14:tracePt t="35988" x="6162675" y="1943100"/>
          <p14:tracePt t="35996" x="6153150" y="1906588"/>
          <p14:tracePt t="36004" x="6145213" y="1841500"/>
          <p14:tracePt t="36012" x="6135688" y="1787525"/>
          <p14:tracePt t="36021" x="6099175" y="1724025"/>
          <p14:tracePt t="36028" x="6089650" y="1677988"/>
          <p14:tracePt t="36036" x="6072188" y="1651000"/>
          <p14:tracePt t="36044" x="6062663" y="1604963"/>
          <p14:tracePt t="36053" x="6026150" y="1541463"/>
          <p14:tracePt t="36064" x="6016625" y="1504950"/>
          <p14:tracePt t="36068" x="6007100" y="1468438"/>
          <p14:tracePt t="36077" x="5972175" y="1422400"/>
          <p14:tracePt t="36084" x="5962650" y="1395413"/>
          <p14:tracePt t="36094" x="5953125" y="1376363"/>
          <p14:tracePt t="36100" x="5935663" y="1349375"/>
          <p14:tracePt t="36110" x="5926138" y="1331913"/>
          <p14:tracePt t="36116" x="5916613" y="1312863"/>
          <p14:tracePt t="36125" x="5880100" y="1276350"/>
          <p14:tracePt t="36132" x="5870575" y="1268413"/>
          <p14:tracePt t="36141" x="5853113" y="1239838"/>
          <p14:tracePt t="36148" x="5834063" y="1222375"/>
          <p14:tracePt t="36156" x="5826125" y="1212850"/>
          <p14:tracePt t="36164" x="5826125" y="1203325"/>
          <p14:tracePt t="36172" x="5807075" y="1195388"/>
          <p14:tracePt t="36188" x="5789613" y="1185863"/>
          <p14:tracePt t="36212" x="5753100" y="1166813"/>
          <p14:tracePt t="36230" x="5743575" y="1166813"/>
          <p14:tracePt t="36236" x="5734050" y="1149350"/>
          <p14:tracePt t="36260" x="5716588" y="1149350"/>
          <p14:tracePt t="36276" x="5707063" y="1149350"/>
          <p14:tracePt t="36285" x="5697538" y="1149350"/>
          <p14:tracePt t="36301" x="5688013" y="1149350"/>
          <p14:tracePt t="36317" x="5670550" y="1149350"/>
          <p14:tracePt t="36327" x="5661025" y="1149350"/>
          <p14:tracePt t="36342" x="5653088" y="1149350"/>
          <p14:tracePt t="36349" x="5634038" y="1149350"/>
          <p14:tracePt t="36356" x="5624513" y="1149350"/>
          <p14:tracePt t="36364" x="5616575" y="1149350"/>
          <p14:tracePt t="36372" x="5607050" y="1149350"/>
          <p14:tracePt t="36380" x="5580063" y="1149350"/>
          <p14:tracePt t="36396" x="5570538" y="1149350"/>
          <p14:tracePt t="36404" x="5551488" y="1149350"/>
          <p14:tracePt t="36412" x="5543550" y="1149350"/>
          <p14:tracePt t="36421" x="5534025" y="1149350"/>
          <p14:tracePt t="36428" x="5524500" y="1149350"/>
          <p14:tracePt t="36444" x="5514975" y="1149350"/>
          <p14:tracePt t="36460" x="5507038" y="1149350"/>
          <p14:tracePt t="36468" x="5497513" y="1149350"/>
          <p14:tracePt t="36484" x="5487988" y="1149350"/>
          <p14:tracePt t="36500" x="5461000" y="1139825"/>
          <p14:tracePt t="36620" x="5470525" y="1166813"/>
          <p14:tracePt t="36628" x="5470525" y="1185863"/>
          <p14:tracePt t="36636" x="5478463" y="1203325"/>
          <p14:tracePt t="36644" x="5507038" y="1268413"/>
          <p14:tracePt t="36653" x="5507038" y="1295400"/>
          <p14:tracePt t="36662" x="5507038" y="1331913"/>
          <p14:tracePt t="36669" x="5507038" y="1368425"/>
          <p14:tracePt t="36676" x="5507038" y="1404938"/>
          <p14:tracePt t="36684" x="5507038" y="1431925"/>
          <p14:tracePt t="36693" x="5507038" y="1449388"/>
          <p14:tracePt t="36700" x="5497513" y="1458913"/>
          <p14:tracePt t="36709" x="5487988" y="1477963"/>
          <p14:tracePt t="36718" x="5470525" y="1485900"/>
          <p14:tracePt t="36725" x="5461000" y="1495425"/>
          <p14:tracePt t="36740" x="5451475" y="1495425"/>
          <p14:tracePt t="36748" x="5434013" y="1495425"/>
          <p14:tracePt t="36756" x="5424488" y="1495425"/>
          <p14:tracePt t="36773" x="5414963" y="1495425"/>
          <p14:tracePt t="36780" x="5387975" y="1504950"/>
          <p14:tracePt t="36797" x="5368925" y="1504950"/>
          <p14:tracePt t="36804" x="5351463" y="1514475"/>
          <p14:tracePt t="36812" x="5341938" y="1514475"/>
          <p14:tracePt t="36821" x="5334000" y="1514475"/>
          <p14:tracePt t="36830" x="5314950" y="1522413"/>
          <p14:tracePt t="36837" x="5305425" y="1531938"/>
          <p14:tracePt t="36846" x="5297488" y="1531938"/>
          <p14:tracePt t="36853" x="5278438" y="1541463"/>
          <p14:tracePt t="36863" x="5268913" y="1541463"/>
          <p14:tracePt t="36868" x="5260975" y="1541463"/>
          <p14:tracePt t="36876" x="5241925" y="1541463"/>
          <p14:tracePt t="36884" x="5224463" y="1541463"/>
          <p14:tracePt t="36892" x="5214938" y="1541463"/>
          <p14:tracePt t="36900" x="5205413" y="1541463"/>
          <p14:tracePt t="36916" x="5187950" y="1541463"/>
          <p14:tracePt t="36924" x="5178425" y="1541463"/>
          <p14:tracePt t="36940" x="5168900" y="1541463"/>
          <p14:tracePt t="36956" x="5159375" y="1541463"/>
          <p14:tracePt t="36964" x="5141913" y="1541463"/>
          <p14:tracePt t="36980" x="5132388" y="1531938"/>
          <p14:tracePt t="36988" x="5132388" y="1522413"/>
          <p14:tracePt t="37004" x="5114925" y="1514475"/>
          <p14:tracePt t="37012" x="5105400" y="1514475"/>
          <p14:tracePt t="37020" x="5086350" y="1495425"/>
          <p14:tracePt t="37028" x="5078413" y="1485900"/>
          <p14:tracePt t="37046" x="5068888" y="1477963"/>
          <p14:tracePt t="37052" x="5049838" y="1477963"/>
          <p14:tracePt t="37060" x="5041900" y="1468438"/>
          <p14:tracePt t="37068" x="5041900" y="1458913"/>
          <p14:tracePt t="37078" x="5041900" y="1441450"/>
          <p14:tracePt t="37085" x="5022850" y="1395413"/>
          <p14:tracePt t="37100" x="5014913" y="1368425"/>
          <p14:tracePt t="37111" x="5014913" y="1349375"/>
          <p14:tracePt t="37116" x="4995863" y="1312863"/>
          <p14:tracePt t="37125" x="4995863" y="1295400"/>
          <p14:tracePt t="37132" x="4995863" y="1268413"/>
          <p14:tracePt t="37140" x="4995863" y="1249363"/>
          <p14:tracePt t="37150" x="4995863" y="1222375"/>
          <p14:tracePt t="37158" x="4995863" y="1203325"/>
          <p14:tracePt t="37166" x="4995863" y="1176338"/>
          <p14:tracePt t="37176" x="4995863" y="1166813"/>
          <p14:tracePt t="37180" x="4995863" y="1139825"/>
          <p14:tracePt t="37193" x="4995863" y="1130300"/>
          <p14:tracePt t="37212" x="5022850" y="1076325"/>
          <p14:tracePt t="37221" x="5022850" y="1066800"/>
          <p14:tracePt t="37230" x="5041900" y="1066800"/>
          <p14:tracePt t="37237" x="5059363" y="1039813"/>
          <p14:tracePt t="37246" x="5086350" y="1020763"/>
          <p14:tracePt t="37253" x="5105400" y="1012825"/>
          <p14:tracePt t="37263" x="5132388" y="993775"/>
          <p14:tracePt t="37269" x="5151438" y="984250"/>
          <p14:tracePt t="37278" x="5159375" y="984250"/>
          <p14:tracePt t="37285" x="5178425" y="984250"/>
          <p14:tracePt t="37293" x="5187950" y="984250"/>
          <p14:tracePt t="37309" x="5195888" y="984250"/>
          <p14:tracePt t="37316" x="5214938" y="984250"/>
          <p14:tracePt t="37332" x="5224463" y="984250"/>
          <p14:tracePt t="37340" x="5241925" y="984250"/>
          <p14:tracePt t="37348" x="5251450" y="1003300"/>
          <p14:tracePt t="37356" x="5251450" y="1020763"/>
          <p14:tracePt t="37364" x="5251450" y="1039813"/>
          <p14:tracePt t="37372" x="5251450" y="1066800"/>
          <p14:tracePt t="37380" x="5251450" y="1085850"/>
          <p14:tracePt t="37389" x="5251450" y="1112838"/>
          <p14:tracePt t="37396" x="5251450" y="1139825"/>
          <p14:tracePt t="37404" x="5251450" y="1176338"/>
          <p14:tracePt t="37412" x="5251450" y="1185863"/>
          <p14:tracePt t="37422" x="5251450" y="1222375"/>
          <p14:tracePt t="37428" x="5251450" y="1231900"/>
          <p14:tracePt t="37436" x="5232400" y="1249363"/>
          <p14:tracePt t="37445" x="5232400" y="1258888"/>
          <p14:tracePt t="37453" x="5224463" y="1268413"/>
          <p14:tracePt t="37460" x="5214938" y="1276350"/>
          <p14:tracePt t="37469" x="5214938" y="1295400"/>
          <p14:tracePt t="37476" x="5205413" y="1303338"/>
          <p14:tracePt t="37494" x="5195888" y="1322388"/>
          <p14:tracePt t="37511" x="5178425" y="1349375"/>
          <p14:tracePt t="37527" x="5178425" y="1358900"/>
          <p14:tracePt t="37535" x="5168900" y="1368425"/>
          <p14:tracePt t="37542" x="5141913" y="1395413"/>
          <p14:tracePt t="37550" x="5114925" y="1441450"/>
          <p14:tracePt t="37556" x="5078413" y="1485900"/>
          <p14:tracePt t="37564" x="5059363" y="1514475"/>
          <p14:tracePt t="37572" x="5022850" y="1558925"/>
          <p14:tracePt t="37581" x="4978400" y="1624013"/>
          <p14:tracePt t="37588" x="4941888" y="1660525"/>
          <p14:tracePt t="37596" x="4905375" y="1704975"/>
          <p14:tracePt t="37604" x="4859338" y="1751013"/>
          <p14:tracePt t="37612" x="4822825" y="1804988"/>
          <p14:tracePt t="37620" x="4786313" y="1851025"/>
          <p14:tracePt t="37628" x="4749800" y="1914525"/>
          <p14:tracePt t="37636" x="4695825" y="1979613"/>
          <p14:tracePt t="37644" x="4640263" y="2060575"/>
          <p14:tracePt t="37652" x="4567238" y="2143125"/>
          <p14:tracePt t="37660" x="4476750" y="2279650"/>
          <p14:tracePt t="37668" x="4413250" y="2379663"/>
          <p14:tracePt t="37676" x="4284663" y="2517775"/>
          <p14:tracePt t="37684" x="4221163" y="2598738"/>
          <p14:tracePt t="37692" x="4138613" y="2717800"/>
          <p14:tracePt t="37700" x="4075113" y="2808288"/>
          <p14:tracePt t="37709" x="4002088" y="2909888"/>
          <p14:tracePt t="37717" x="3992563" y="2963863"/>
          <p14:tracePt t="37724" x="3956050" y="3009900"/>
          <p14:tracePt t="37741" x="3911600" y="3127375"/>
          <p14:tracePt t="37750" x="3846513" y="3265488"/>
          <p14:tracePt t="37756" x="3810000" y="3319463"/>
          <p14:tracePt t="37765" x="3802063" y="3355975"/>
          <p14:tracePt t="37772" x="3792538" y="3402013"/>
          <p14:tracePt t="37780" x="3756025" y="3446463"/>
          <p14:tracePt t="37788" x="3746500" y="3492500"/>
          <p14:tracePt t="37798" x="3702050" y="3575050"/>
          <p14:tracePt t="37804" x="3683000" y="3621088"/>
          <p14:tracePt t="37812" x="3619500" y="3711575"/>
          <p14:tracePt t="37820" x="3563938" y="3811588"/>
          <p14:tracePt t="37828" x="3527425" y="3911600"/>
          <p14:tracePt t="37836" x="3455988" y="4013200"/>
          <p14:tracePt t="37851" x="3409950" y="4094163"/>
          <p14:tracePt t="37856" x="3354388" y="4176713"/>
          <p14:tracePt t="37863" x="3336925" y="4240213"/>
          <p14:tracePt t="37868" x="3281363" y="4322763"/>
          <p14:tracePt t="37877" x="3236913" y="4386263"/>
          <p14:tracePt t="37884" x="3190875" y="4449763"/>
          <p14:tracePt t="37893" x="3154363" y="4478338"/>
          <p14:tracePt t="37900" x="3136900" y="4514850"/>
          <p14:tracePt t="37909" x="3100388" y="4541838"/>
          <p14:tracePt t="37916" x="3081338" y="4559300"/>
          <p14:tracePt t="37925" x="3071813" y="4578350"/>
          <p14:tracePt t="37932" x="3063875" y="4587875"/>
          <p14:tracePt t="37940" x="3063875" y="4595813"/>
          <p14:tracePt t="37956" x="3054350" y="4605338"/>
          <p14:tracePt t="37972" x="3054350" y="4614863"/>
          <p14:tracePt t="37996" x="3054350" y="4624388"/>
          <p14:tracePt t="38004" x="3044825" y="4632325"/>
          <p14:tracePt t="38021" x="3035300" y="4632325"/>
          <p14:tracePt t="38037" x="3017838" y="4641850"/>
          <p14:tracePt t="38071" x="3008313" y="4641850"/>
          <p14:tracePt t="38086" x="2990850" y="4641850"/>
          <p14:tracePt t="38166" x="2981325" y="4641850"/>
          <p14:tracePt t="38278" x="2971800" y="4641850"/>
          <p14:tracePt t="39007" x="2954338" y="4641850"/>
          <p14:tracePt t="39022" x="2944813" y="4651375"/>
          <p14:tracePt t="39221" x="2935288" y="4660900"/>
          <p14:tracePt t="39308" x="2935288" y="4668838"/>
          <p14:tracePt t="39382" x="2925763" y="4678363"/>
          <p14:tracePt t="39584" x="2917825" y="4687888"/>
          <p14:tracePt t="39597" x="2898775" y="4697413"/>
          <p14:tracePt t="39604" x="2889250" y="4724400"/>
          <p14:tracePt t="39612" x="2881313" y="4741863"/>
          <p14:tracePt t="39624" x="2862263" y="4760913"/>
          <p14:tracePt t="39628" x="2852738" y="4768850"/>
          <p14:tracePt t="39638" x="2817813" y="4805363"/>
          <p14:tracePt t="39646" x="2798763" y="4824413"/>
          <p14:tracePt t="39652" x="2789238" y="4841875"/>
          <p14:tracePt t="39660" x="2752725" y="4860925"/>
          <p14:tracePt t="39668" x="2735263" y="4870450"/>
          <p14:tracePt t="39677" x="2708275" y="4887913"/>
          <p14:tracePt t="39684" x="2689225" y="4906963"/>
          <p14:tracePt t="39693" x="2671763" y="4914900"/>
          <p14:tracePt t="39700" x="2625725" y="4943475"/>
          <p14:tracePt t="39709" x="2598738" y="4960938"/>
          <p14:tracePt t="39716" x="2552700" y="4960938"/>
          <p14:tracePt t="39725" x="2525713" y="4970463"/>
          <p14:tracePt t="39732" x="2506663" y="4987925"/>
          <p14:tracePt t="39740" x="2462213" y="4997450"/>
          <p14:tracePt t="39748" x="2443163" y="5006975"/>
          <p14:tracePt t="39756" x="2416175" y="5024438"/>
          <p14:tracePt t="39765" x="2397125" y="5024438"/>
          <p14:tracePt t="39772" x="2379663" y="5024438"/>
          <p14:tracePt t="39780" x="2360613" y="5043488"/>
          <p14:tracePt t="39797" x="2333625" y="5043488"/>
          <p14:tracePt t="39804" x="2324100" y="5043488"/>
          <p14:tracePt t="39813" x="2316163" y="5043488"/>
          <p14:tracePt t="39820" x="2297113" y="5043488"/>
          <p14:tracePt t="39828" x="2279650" y="5043488"/>
          <p14:tracePt t="39852" x="2270125" y="5043488"/>
          <p14:tracePt t="39860" x="2251075" y="5043488"/>
          <p14:tracePt t="39868" x="2233613" y="5024438"/>
          <p14:tracePt t="39876" x="2224088" y="5016500"/>
          <p14:tracePt t="39884" x="2214563" y="4997450"/>
          <p14:tracePt t="39893" x="2206625" y="4970463"/>
          <p14:tracePt t="39900" x="2206625" y="4960938"/>
          <p14:tracePt t="39909" x="2187575" y="4943475"/>
          <p14:tracePt t="39916" x="2179638" y="4914900"/>
          <p14:tracePt t="39925" x="2179638" y="4878388"/>
          <p14:tracePt t="39932" x="2160588" y="4851400"/>
          <p14:tracePt t="39940" x="2160588" y="4824413"/>
          <p14:tracePt t="39948" x="2160588" y="4797425"/>
          <p14:tracePt t="39956" x="2124075" y="4732338"/>
          <p14:tracePt t="39964" x="2124075" y="4705350"/>
          <p14:tracePt t="39972" x="2114550" y="4687888"/>
          <p14:tracePt t="39980" x="2114550" y="4641850"/>
          <p14:tracePt t="39988" x="2106613" y="4605338"/>
          <p14:tracePt t="39996" x="2087563" y="4587875"/>
          <p14:tracePt t="40004" x="2078038" y="4541838"/>
          <p14:tracePt t="40012" x="2078038" y="4505325"/>
          <p14:tracePt t="40020" x="2070100" y="4478338"/>
          <p14:tracePt t="40028" x="2070100" y="4441825"/>
          <p14:tracePt t="40036" x="2060575" y="4395788"/>
          <p14:tracePt t="40048" x="2060575" y="4376738"/>
          <p14:tracePt t="40052" x="2060575" y="4340225"/>
          <p14:tracePt t="40060" x="2060575" y="4295775"/>
          <p14:tracePt t="40076" x="2060575" y="4259263"/>
          <p14:tracePt t="40084" x="2060575" y="4240213"/>
          <p14:tracePt t="40093" x="2060575" y="4213225"/>
          <p14:tracePt t="40100" x="2060575" y="4195763"/>
          <p14:tracePt t="40110" x="2060575" y="4159250"/>
          <p14:tracePt t="40116" x="2060575" y="4149725"/>
          <p14:tracePt t="40125" x="2060575" y="4113213"/>
          <p14:tracePt t="40132" x="2060575" y="4103688"/>
          <p14:tracePt t="40140" x="2060575" y="4086225"/>
          <p14:tracePt t="40148" x="2060575" y="4076700"/>
          <p14:tracePt t="40156" x="2060575" y="4067175"/>
          <p14:tracePt t="40164" x="2070100" y="4049713"/>
          <p14:tracePt t="40181" x="2087563" y="4030663"/>
          <p14:tracePt t="40191" x="2097088" y="4021138"/>
          <p14:tracePt t="40196" x="2106613" y="4021138"/>
          <p14:tracePt t="40211" x="2133600" y="4013200"/>
          <p14:tracePt t="40212" x="2151063" y="4013200"/>
          <p14:tracePt t="40220" x="2170113" y="4013200"/>
          <p14:tracePt t="40228" x="2197100" y="4003675"/>
          <p14:tracePt t="40236" x="2214563" y="4003675"/>
          <p14:tracePt t="40244" x="2260600" y="4003675"/>
          <p14:tracePt t="40252" x="2287588" y="4003675"/>
          <p14:tracePt t="40260" x="2316163" y="4003675"/>
          <p14:tracePt t="40268" x="2360613" y="4003675"/>
          <p14:tracePt t="40276" x="2397125" y="4003675"/>
          <p14:tracePt t="40284" x="2416175" y="4003675"/>
          <p14:tracePt t="40292" x="2443163" y="4003675"/>
          <p14:tracePt t="40300" x="2470150" y="4003675"/>
          <p14:tracePt t="40309" x="2516188" y="4030663"/>
          <p14:tracePt t="40316" x="2552700" y="4040188"/>
          <p14:tracePt t="40325" x="2570163" y="4049713"/>
          <p14:tracePt t="40332" x="2616200" y="4076700"/>
          <p14:tracePt t="40340" x="2635250" y="4086225"/>
          <p14:tracePt t="40348" x="2662238" y="4113213"/>
          <p14:tracePt t="40356" x="2689225" y="4140200"/>
          <p14:tracePt t="40364" x="2716213" y="4159250"/>
          <p14:tracePt t="40372" x="2735263" y="4176713"/>
          <p14:tracePt t="40380" x="2752725" y="4213225"/>
          <p14:tracePt t="40388" x="2762250" y="4240213"/>
          <p14:tracePt t="40396" x="2771775" y="4259263"/>
          <p14:tracePt t="40405" x="2771775" y="4286250"/>
          <p14:tracePt t="40412" x="2781300" y="4322763"/>
          <p14:tracePt t="40422" x="2781300" y="4349750"/>
          <p14:tracePt t="40428" x="2781300" y="4376738"/>
          <p14:tracePt t="40439" x="2781300" y="4422775"/>
          <p14:tracePt t="40444" x="2781300" y="4432300"/>
          <p14:tracePt t="40453" x="2781300" y="4478338"/>
          <p14:tracePt t="40461" x="2781300" y="4514850"/>
          <p14:tracePt t="40468" x="2781300" y="4551363"/>
          <p14:tracePt t="40476" x="2781300" y="4605338"/>
          <p14:tracePt t="40486" x="2752725" y="4651375"/>
          <p14:tracePt t="40492" x="2735263" y="4697413"/>
          <p14:tracePt t="40500" x="2679700" y="4760913"/>
          <p14:tracePt t="40512" x="2635250" y="4805363"/>
          <p14:tracePt t="40518" x="2579688" y="4860925"/>
          <p14:tracePt t="40526" x="2516188" y="4914900"/>
          <p14:tracePt t="40533" x="2489200" y="4933950"/>
          <p14:tracePt t="40542" x="2443163" y="4960938"/>
          <p14:tracePt t="40548" x="2416175" y="4979988"/>
          <p14:tracePt t="40556" x="2389188" y="4997450"/>
          <p14:tracePt t="40572" x="2360613" y="5006975"/>
          <p14:tracePt t="40675" x="2360613" y="4987925"/>
          <p14:tracePt t="40676" x="2416175" y="4970463"/>
          <p14:tracePt t="40686" x="2479675" y="4943475"/>
          <p14:tracePt t="40693" x="2598738" y="4914900"/>
          <p14:tracePt t="40700" x="2689225" y="4887913"/>
          <p14:tracePt t="40709" x="2771775" y="4870450"/>
          <p14:tracePt t="40716" x="2881313" y="4860925"/>
          <p14:tracePt t="40725" x="2990850" y="4841875"/>
          <p14:tracePt t="40732" x="3117850" y="4814888"/>
          <p14:tracePt t="40740" x="3236913" y="4805363"/>
          <p14:tracePt t="40748" x="3382963" y="4787900"/>
          <p14:tracePt t="40756" x="3527425" y="4768850"/>
          <p14:tracePt t="40765" x="3636963" y="4741863"/>
          <p14:tracePt t="40772" x="3783013" y="4732338"/>
          <p14:tracePt t="40780" x="3929063" y="4714875"/>
          <p14:tracePt t="40788" x="4057650" y="4714875"/>
          <p14:tracePt t="40798" x="4202113" y="4714875"/>
          <p14:tracePt t="40804" x="4330700" y="4714875"/>
          <p14:tracePt t="40814" x="4421188" y="4714875"/>
          <p14:tracePt t="40820" x="4521200" y="4714875"/>
          <p14:tracePt t="40828" x="4567238" y="4724400"/>
          <p14:tracePt t="40836" x="4594225" y="4741863"/>
          <p14:tracePt t="40844" x="4649788" y="4751388"/>
          <p14:tracePt t="40852" x="4676775" y="4760913"/>
          <p14:tracePt t="40861" x="4713288" y="4778375"/>
          <p14:tracePt t="40868" x="4730750" y="4787900"/>
          <p14:tracePt t="40876" x="4740275" y="4797425"/>
          <p14:tracePt t="40884" x="4759325" y="4805363"/>
          <p14:tracePt t="40893" x="4786313" y="4814888"/>
          <p14:tracePt t="40900" x="4813300" y="4833938"/>
          <p14:tracePt t="40908" x="4832350" y="4841875"/>
          <p14:tracePt t="40916" x="4840288" y="4851400"/>
          <p14:tracePt t="40925" x="4859338" y="4870450"/>
          <p14:tracePt t="40932" x="4876800" y="4878388"/>
          <p14:tracePt t="40940" x="4895850" y="4897438"/>
          <p14:tracePt t="40948" x="4922838" y="4914900"/>
          <p14:tracePt t="40956" x="4941888" y="4943475"/>
          <p14:tracePt t="40964" x="4949825" y="4943475"/>
          <p14:tracePt t="40972" x="4968875" y="4960938"/>
          <p14:tracePt t="40980" x="4978400" y="4970463"/>
          <p14:tracePt t="40988" x="5005388" y="4987925"/>
          <p14:tracePt t="40996" x="5022850" y="5006975"/>
          <p14:tracePt t="41005" x="5032375" y="5016500"/>
          <p14:tracePt t="41012" x="5041900" y="5024438"/>
          <p14:tracePt t="41020" x="5059363" y="5033963"/>
          <p14:tracePt t="41028" x="5078413" y="5053013"/>
          <p14:tracePt t="41036" x="5086350" y="5060950"/>
          <p14:tracePt t="41046" x="5095875" y="5070475"/>
          <p14:tracePt t="41052" x="5105400" y="5070475"/>
          <p14:tracePt t="41062" x="5141913" y="5080000"/>
          <p14:tracePt t="41068" x="5178425" y="5097463"/>
          <p14:tracePt t="41076" x="5214938" y="5106988"/>
          <p14:tracePt t="41084" x="5268913" y="5126038"/>
          <p14:tracePt t="41094" x="5351463" y="5160963"/>
          <p14:tracePt t="41100" x="5424488" y="5170488"/>
          <p14:tracePt t="41113" x="5507038" y="5189538"/>
          <p14:tracePt t="41116" x="5561013" y="5197475"/>
          <p14:tracePt t="41125" x="5643563" y="5216525"/>
          <p14:tracePt t="41132" x="5680075" y="5226050"/>
          <p14:tracePt t="41140" x="5734050" y="5226050"/>
          <p14:tracePt t="41148" x="5753100" y="5233988"/>
          <p14:tracePt t="41156" x="5797550" y="5233988"/>
          <p14:tracePt t="41164" x="5834063" y="5233988"/>
          <p14:tracePt t="41172" x="5853113" y="5243513"/>
          <p14:tracePt t="41180" x="5889625" y="5243513"/>
          <p14:tracePt t="41189" x="5907088" y="5243513"/>
          <p14:tracePt t="41197" x="5935663" y="5253038"/>
          <p14:tracePt t="41212" x="5943600" y="5253038"/>
          <p14:tracePt t="41350" x="5935663" y="5253038"/>
          <p14:tracePt t="41362" x="5907088" y="5233988"/>
          <p14:tracePt t="41364" x="5889625" y="5216525"/>
          <p14:tracePt t="41374" x="5843588" y="5170488"/>
          <p14:tracePt t="41380" x="5826125" y="5133975"/>
          <p14:tracePt t="41388" x="5770563" y="5060950"/>
          <p14:tracePt t="41396" x="5761038" y="5024438"/>
          <p14:tracePt t="41404" x="5724525" y="4960938"/>
          <p14:tracePt t="41412" x="5707063" y="4897438"/>
          <p14:tracePt t="41422" x="5697538" y="4833938"/>
          <p14:tracePt t="41428" x="5688013" y="4805363"/>
          <p14:tracePt t="41440" x="5670550" y="4751388"/>
          <p14:tracePt t="41444" x="5670550" y="4724400"/>
          <p14:tracePt t="41452" x="5670550" y="4705350"/>
          <p14:tracePt t="41460" x="5653088" y="4660900"/>
          <p14:tracePt t="41468" x="5653088" y="4632325"/>
          <p14:tracePt t="41476" x="5653088" y="4614863"/>
          <p14:tracePt t="41484" x="5653088" y="4578350"/>
          <p14:tracePt t="41493" x="5653088" y="4559300"/>
          <p14:tracePt t="41500" x="5653088" y="4505325"/>
          <p14:tracePt t="41509" x="5653088" y="4459288"/>
          <p14:tracePt t="41516" x="5653088" y="4422775"/>
          <p14:tracePt t="41525" x="5653088" y="4376738"/>
          <p14:tracePt t="41532" x="5653088" y="4349750"/>
          <p14:tracePt t="41540" x="5653088" y="4295775"/>
          <p14:tracePt t="41548" x="5653088" y="4222750"/>
          <p14:tracePt t="41557" x="5653088" y="4176713"/>
          <p14:tracePt t="41565" x="5653088" y="4140200"/>
          <p14:tracePt t="41573" x="5653088" y="4094163"/>
          <p14:tracePt t="41581" x="5661025" y="4057650"/>
          <p14:tracePt t="41589" x="5670550" y="4040188"/>
          <p14:tracePt t="41597" x="5680075" y="4003675"/>
          <p14:tracePt t="41605" x="5688013" y="3984625"/>
          <p14:tracePt t="41612" x="5697538" y="3984625"/>
          <p14:tracePt t="41620" x="5697538" y="3976688"/>
          <p14:tracePt t="41629" x="5716588" y="3957638"/>
          <p14:tracePt t="41644" x="5724525" y="3948113"/>
          <p14:tracePt t="41652" x="5734050" y="3948113"/>
          <p14:tracePt t="41668" x="5753100" y="3948113"/>
          <p14:tracePt t="41677" x="5770563" y="3948113"/>
          <p14:tracePt t="41687" x="5789613" y="3940175"/>
          <p14:tracePt t="41692" x="5797550" y="3940175"/>
          <p14:tracePt t="41710" x="5816600" y="3940175"/>
          <p14:tracePt t="41716" x="5853113" y="3940175"/>
          <p14:tracePt t="41725" x="5889625" y="3940175"/>
          <p14:tracePt t="41732" x="5916613" y="3948113"/>
          <p14:tracePt t="41740" x="5962650" y="3984625"/>
          <p14:tracePt t="41748" x="6007100" y="4021138"/>
          <p14:tracePt t="41757" x="6080125" y="4076700"/>
          <p14:tracePt t="41768" x="6108700" y="4103688"/>
          <p14:tracePt t="41774" x="6145213" y="4130675"/>
          <p14:tracePt t="41782" x="6181725" y="4213225"/>
          <p14:tracePt t="41790" x="6189663" y="4259263"/>
          <p14:tracePt t="41804" x="6199188" y="4340225"/>
          <p14:tracePt t="41813" x="6199188" y="4359275"/>
          <p14:tracePt t="41820" x="6199188" y="4395788"/>
          <p14:tracePt t="41828" x="6199188" y="4441825"/>
          <p14:tracePt t="41838" x="6199188" y="4459288"/>
          <p14:tracePt t="41847" x="6199188" y="4486275"/>
          <p14:tracePt t="41852" x="6199188" y="4505325"/>
          <p14:tracePt t="41861" x="6199188" y="4522788"/>
          <p14:tracePt t="41868" x="6199188" y="4541838"/>
          <p14:tracePt t="41876" x="6199188" y="4559300"/>
          <p14:tracePt t="41884" x="6199188" y="4587875"/>
          <p14:tracePt t="41892" x="6181725" y="4605338"/>
          <p14:tracePt t="41901" x="6181725" y="4624388"/>
          <p14:tracePt t="41913" x="6172200" y="4632325"/>
          <p14:tracePt t="41917" x="6172200" y="4651375"/>
          <p14:tracePt t="41926" x="6172200" y="4668838"/>
          <p14:tracePt t="41934" x="6172200" y="4678363"/>
          <p14:tracePt t="41941" x="6162675" y="4687888"/>
          <p14:tracePt t="41948" x="6162675" y="4705350"/>
          <p14:tracePt t="41956" x="6162675" y="4724400"/>
          <p14:tracePt t="41964" x="6162675" y="4751388"/>
          <p14:tracePt t="41972" x="6153150" y="4787900"/>
          <p14:tracePt t="41980" x="6153150" y="4824413"/>
          <p14:tracePt t="41990" x="6153150" y="4851400"/>
          <p14:tracePt t="41997" x="6135688" y="4887913"/>
          <p14:tracePt t="42006" x="6126163" y="4924425"/>
          <p14:tracePt t="42012" x="6126163" y="4960938"/>
          <p14:tracePt t="42020" x="6116638" y="5016500"/>
          <p14:tracePt t="42028" x="6108700" y="5033963"/>
          <p14:tracePt t="42036" x="6080125" y="5060950"/>
          <p14:tracePt t="42044" x="6072188" y="5080000"/>
          <p14:tracePt t="42052" x="6062663" y="5116513"/>
          <p14:tracePt t="42060" x="6053138" y="5116513"/>
          <p14:tracePt t="42069" x="6035675" y="5143500"/>
          <p14:tracePt t="42076" x="6035675" y="5153025"/>
          <p14:tracePt t="42084" x="6016625" y="5170488"/>
          <p14:tracePt t="42094" x="5999163" y="5180013"/>
          <p14:tracePt t="42100" x="5989638" y="5189538"/>
          <p14:tracePt t="42110" x="5980113" y="5197475"/>
          <p14:tracePt t="42116" x="5972175" y="5207000"/>
          <p14:tracePt t="42126" x="5962650" y="5216525"/>
          <p14:tracePt t="42132" x="5953125" y="5216525"/>
          <p14:tracePt t="42156" x="5953125" y="5226050"/>
          <p14:tracePt t="42172" x="5935663" y="5243513"/>
          <p14:tracePt t="42196" x="5926138" y="5243513"/>
          <p14:tracePt t="42220" x="5916613" y="5253038"/>
          <p14:tracePt t="42292" x="5907088" y="5262563"/>
          <p14:tracePt t="42366" x="5899150" y="5270500"/>
          <p14:tracePt t="42388" x="5889625" y="5280025"/>
          <p14:tracePt t="42456" x="5889625" y="5289550"/>
          <p14:tracePt t="42476" x="5880100" y="5289550"/>
          <p14:tracePt t="42540" x="5870575" y="5289550"/>
          <p14:tracePt t="42548" x="5862638" y="5299075"/>
          <p14:tracePt t="42645" x="5853113" y="5307013"/>
          <p14:tracePt t="42756" x="5843588" y="5307013"/>
          <p14:tracePt t="42852" x="5834063" y="5307013"/>
          <p14:tracePt t="42876" x="5826125" y="5316538"/>
          <p14:tracePt t="42972" x="5816600" y="5326063"/>
          <p14:tracePt t="42999" x="5807075" y="5326063"/>
          <p14:tracePt t="43009" x="5797550" y="5316538"/>
          <p14:tracePt t="43020" x="5789613" y="5289550"/>
          <p14:tracePt t="43036" x="5789613" y="5280025"/>
          <p14:tracePt t="43045" x="5780088" y="5243513"/>
          <p14:tracePt t="43061" x="5780088" y="5233988"/>
          <p14:tracePt t="43068" x="5770563" y="5226050"/>
          <p14:tracePt t="43076" x="5761038" y="5226050"/>
          <p14:tracePt t="43084" x="5753100" y="5216525"/>
          <p14:tracePt t="43101" x="5743575" y="5207000"/>
          <p14:tracePt t="43148" x="5743575" y="5197475"/>
          <p14:tracePt t="43252" x="5743575" y="5189538"/>
          <p14:tracePt t="43285" x="5734050" y="5170488"/>
          <p14:tracePt t="43300" x="5734050" y="5160963"/>
          <p14:tracePt t="43324" x="5734050" y="5153025"/>
          <p14:tracePt t="43332" x="5734050" y="5133975"/>
          <p14:tracePt t="43341" x="5734050" y="5126038"/>
          <p14:tracePt t="43356" x="5734050" y="5116513"/>
          <p14:tracePt t="43364" x="5734050" y="5106988"/>
          <p14:tracePt t="43372" x="5734050" y="5097463"/>
          <p14:tracePt t="43380" x="5734050" y="5089525"/>
          <p14:tracePt t="43388" x="5734050" y="5080000"/>
          <p14:tracePt t="43396" x="5734050" y="5070475"/>
          <p14:tracePt t="43404" x="5724525" y="5060950"/>
          <p14:tracePt t="43412" x="5716588" y="5053013"/>
          <p14:tracePt t="43438" x="5716588" y="5043488"/>
          <p14:tracePt t="43476" x="5707063" y="5043488"/>
          <p14:tracePt t="43524" x="5697538" y="5043488"/>
          <p14:tracePt t="43541" x="5688013" y="5043488"/>
          <p14:tracePt t="43580" x="5680075" y="5043488"/>
          <p14:tracePt t="43596" x="5670550" y="5043488"/>
          <p14:tracePt t="43604" x="5661025" y="5043488"/>
          <p14:tracePt t="43612" x="5634038" y="5043488"/>
          <p14:tracePt t="43620" x="5624513" y="5033963"/>
          <p14:tracePt t="43628" x="5616575" y="5016500"/>
          <p14:tracePt t="43636" x="5588000" y="4979988"/>
          <p14:tracePt t="43644" x="5551488" y="4951413"/>
          <p14:tracePt t="43652" x="5524500" y="4924425"/>
          <p14:tracePt t="43660" x="5461000" y="4887913"/>
          <p14:tracePt t="43668" x="5368925" y="4878388"/>
          <p14:tracePt t="43677" x="5260975" y="4851400"/>
          <p14:tracePt t="43685" x="5141913" y="4805363"/>
          <p14:tracePt t="43692" x="5032375" y="4797425"/>
          <p14:tracePt t="43700" x="4886325" y="4778375"/>
          <p14:tracePt t="43709" x="4722813" y="4751388"/>
          <p14:tracePt t="43718" x="4576763" y="4751388"/>
          <p14:tracePt t="43726" x="4430713" y="4751388"/>
          <p14:tracePt t="43734" x="4267200" y="4732338"/>
          <p14:tracePt t="43740" x="4157663" y="4732338"/>
          <p14:tracePt t="43749" x="4011613" y="4732338"/>
          <p14:tracePt t="43756" x="3883025" y="4732338"/>
          <p14:tracePt t="43765" x="3775075" y="4732338"/>
          <p14:tracePt t="43772" x="3683000" y="4732338"/>
          <p14:tracePt t="43780" x="3573463" y="4732338"/>
          <p14:tracePt t="43788" x="3473450" y="4751388"/>
          <p14:tracePt t="43796" x="3346450" y="4768850"/>
          <p14:tracePt t="43804" x="3244850" y="4805363"/>
          <p14:tracePt t="43815" x="3136900" y="4824413"/>
          <p14:tracePt t="43820" x="3008313" y="4833938"/>
          <p14:tracePt t="43828" x="2908300" y="4878388"/>
          <p14:tracePt t="43836" x="2798763" y="4887913"/>
          <p14:tracePt t="43844" x="2708275" y="4887913"/>
          <p14:tracePt t="43852" x="2589213" y="4906963"/>
          <p14:tracePt t="43861" x="2533650" y="4906963"/>
          <p14:tracePt t="43868" x="2479675" y="4906963"/>
          <p14:tracePt t="43876" x="2452688" y="4906963"/>
          <p14:tracePt t="43884" x="2425700" y="4906963"/>
          <p14:tracePt t="43892" x="2406650" y="4906963"/>
          <p14:tracePt t="43900" x="2397125" y="4897438"/>
          <p14:tracePt t="43912" x="2379663" y="4878388"/>
          <p14:tracePt t="43933" x="2379663" y="4860925"/>
          <p14:tracePt t="43940" x="2379663" y="4851400"/>
          <p14:tracePt t="43964" x="2379663" y="4841875"/>
          <p14:tracePt t="43988" x="2379663" y="4824413"/>
          <p14:tracePt t="44032" x="2379663" y="4814888"/>
          <p14:tracePt t="44086" x="2389188" y="4805363"/>
          <p14:tracePt t="44284" x="2389188" y="4797425"/>
          <p14:tracePt t="44292" x="2397125" y="4797425"/>
          <p14:tracePt t="44300" x="2406650" y="4797425"/>
          <p14:tracePt t="44308" x="2416175" y="4797425"/>
          <p14:tracePt t="44316" x="2433638" y="4778375"/>
          <p14:tracePt t="44329" x="2452688" y="4768850"/>
          <p14:tracePt t="44333" x="2462213" y="4768850"/>
          <p14:tracePt t="44344" x="2479675" y="4760913"/>
          <p14:tracePt t="44348" x="2498725" y="4751388"/>
          <p14:tracePt t="44356" x="2506663" y="4751388"/>
          <p14:tracePt t="44364" x="2516188" y="4741863"/>
          <p14:tracePt t="44376" x="2525713" y="4732338"/>
          <p14:tracePt t="44380" x="2543175" y="4724400"/>
          <p14:tracePt t="44439" x="2552700" y="4724400"/>
          <p14:tracePt t="44508" x="2562225" y="4724400"/>
          <p14:tracePt t="44532" x="2562225" y="4732338"/>
          <p14:tracePt t="44548" x="2552700" y="4751388"/>
          <p14:tracePt t="44556" x="2533650" y="4751388"/>
          <p14:tracePt t="44564" x="2506663" y="4768850"/>
          <p14:tracePt t="44574" x="2470150" y="4768850"/>
          <p14:tracePt t="44582" x="2433638" y="4778375"/>
          <p14:tracePt t="44589" x="2389188" y="4778375"/>
          <p14:tracePt t="44596" x="2370138" y="4778375"/>
          <p14:tracePt t="44604" x="2343150" y="4778375"/>
          <p14:tracePt t="44612" x="2324100" y="4778375"/>
          <p14:tracePt t="44620" x="2306638" y="4778375"/>
          <p14:tracePt t="44637" x="2297113" y="4778375"/>
          <p14:tracePt t="44644" x="2279650" y="4778375"/>
          <p14:tracePt t="44653" x="2270125" y="4768850"/>
          <p14:tracePt t="44662" x="2260600" y="4760913"/>
          <p14:tracePt t="44670" x="2243138" y="4741863"/>
          <p14:tracePt t="44676" x="2233613" y="4724400"/>
          <p14:tracePt t="44684" x="2214563" y="4678363"/>
          <p14:tracePt t="44692" x="2206625" y="4660900"/>
          <p14:tracePt t="44700" x="2206625" y="4624388"/>
          <p14:tracePt t="44708" x="2179638" y="4568825"/>
          <p14:tracePt t="44718" x="2179638" y="4532313"/>
          <p14:tracePt t="44725" x="2160588" y="4495800"/>
          <p14:tracePt t="44732" x="2151063" y="4459288"/>
          <p14:tracePt t="44741" x="2124075" y="4405313"/>
          <p14:tracePt t="44749" x="2124075" y="4368800"/>
          <p14:tracePt t="44759" x="2106613" y="4322763"/>
          <p14:tracePt t="44766" x="2097088" y="4286250"/>
          <p14:tracePt t="44772" x="2097088" y="4259263"/>
          <p14:tracePt t="44780" x="2097088" y="4240213"/>
          <p14:tracePt t="44788" x="2087563" y="4203700"/>
          <p14:tracePt t="44796" x="2087563" y="4186238"/>
          <p14:tracePt t="44804" x="2087563" y="4159250"/>
          <p14:tracePt t="44812" x="2087563" y="4113213"/>
          <p14:tracePt t="44820" x="2087563" y="4076700"/>
          <p14:tracePt t="44828" x="2087563" y="4057650"/>
          <p14:tracePt t="44836" x="2087563" y="4013200"/>
          <p14:tracePt t="44844" x="2087563" y="3957638"/>
          <p14:tracePt t="44852" x="2087563" y="3940175"/>
          <p14:tracePt t="44860" x="2087563" y="3903663"/>
          <p14:tracePt t="44868" x="2097088" y="3848100"/>
          <p14:tracePt t="44876" x="2106613" y="3803650"/>
          <p14:tracePt t="44884" x="2124075" y="3775075"/>
          <p14:tracePt t="44892" x="2143125" y="3730625"/>
          <p14:tracePt t="44900" x="2160588" y="3711575"/>
          <p14:tracePt t="44908" x="2179638" y="3694113"/>
          <p14:tracePt t="44916" x="2197100" y="3675063"/>
          <p14:tracePt t="44925" x="2214563" y="3638550"/>
          <p14:tracePt t="44941" x="2251075" y="3629025"/>
          <p14:tracePt t="44956" x="2287588" y="3629025"/>
          <p14:tracePt t="44964" x="2306638" y="3629025"/>
          <p14:tracePt t="44972" x="2333625" y="3629025"/>
          <p14:tracePt t="44980" x="2370138" y="3629025"/>
          <p14:tracePt t="44989" x="2397125" y="3629025"/>
          <p14:tracePt t="45001" x="2433638" y="3629025"/>
          <p14:tracePt t="45004" x="2498725" y="3629025"/>
          <p14:tracePt t="45012" x="2533650" y="3638550"/>
          <p14:tracePt t="45020" x="2579688" y="3665538"/>
          <p14:tracePt t="45028" x="2625725" y="3675063"/>
          <p14:tracePt t="45036" x="2671763" y="3711575"/>
          <p14:tracePt t="45044" x="2698750" y="3721100"/>
          <p14:tracePt t="45052" x="2716213" y="3730625"/>
          <p14:tracePt t="45060" x="2735263" y="3748088"/>
          <p14:tracePt t="45068" x="2762250" y="3767138"/>
          <p14:tracePt t="45077" x="2762250" y="3775075"/>
          <p14:tracePt t="45084" x="2771775" y="3784600"/>
          <p14:tracePt t="45093" x="2781300" y="3803650"/>
          <p14:tracePt t="45100" x="2798763" y="3830638"/>
          <p14:tracePt t="45111" x="2817813" y="3848100"/>
          <p14:tracePt t="45117" x="2825750" y="3884613"/>
          <p14:tracePt t="45129" x="2835275" y="3911600"/>
          <p14:tracePt t="45132" x="2852738" y="3957638"/>
          <p14:tracePt t="45143" x="2852738" y="3984625"/>
          <p14:tracePt t="45149" x="2862263" y="4003675"/>
          <p14:tracePt t="45159" x="2862263" y="4030663"/>
          <p14:tracePt t="45166" x="2871788" y="4049713"/>
          <p14:tracePt t="45173" x="2881313" y="4094163"/>
          <p14:tracePt t="45181" x="2881313" y="4103688"/>
          <p14:tracePt t="45192" x="2881313" y="4113213"/>
          <p14:tracePt t="45196" x="2881313" y="4130675"/>
          <p14:tracePt t="45209" x="2881313" y="4149725"/>
          <p14:tracePt t="45212" x="2881313" y="4167188"/>
          <p14:tracePt t="45220" x="2881313" y="4186238"/>
          <p14:tracePt t="45228" x="2881313" y="4213225"/>
          <p14:tracePt t="45236" x="2881313" y="4232275"/>
          <p14:tracePt t="45244" x="2881313" y="4268788"/>
          <p14:tracePt t="45252" x="2881313" y="4276725"/>
          <p14:tracePt t="45260" x="2881313" y="4322763"/>
          <p14:tracePt t="45269" x="2881313" y="4359275"/>
          <p14:tracePt t="45278" x="2881313" y="4395788"/>
          <p14:tracePt t="45287" x="2881313" y="4422775"/>
          <p14:tracePt t="45293" x="2881313" y="4441825"/>
          <p14:tracePt t="45300" x="2881313" y="4478338"/>
          <p14:tracePt t="45308" x="2881313" y="4522788"/>
          <p14:tracePt t="45316" x="2881313" y="4541838"/>
          <p14:tracePt t="45326" x="2881313" y="4568825"/>
          <p14:tracePt t="45332" x="2881313" y="4587875"/>
          <p14:tracePt t="45340" x="2881313" y="4614863"/>
          <p14:tracePt t="45348" x="2871788" y="4632325"/>
          <p14:tracePt t="45356" x="2862263" y="4641850"/>
          <p14:tracePt t="45364" x="2852738" y="4651375"/>
          <p14:tracePt t="45372" x="2852738" y="4660900"/>
          <p14:tracePt t="45380" x="2852738" y="4668838"/>
          <p14:tracePt t="45396" x="2844800" y="4678363"/>
          <p14:tracePt t="45404" x="2835275" y="4697413"/>
          <p14:tracePt t="45425" x="2825750" y="4705350"/>
          <p14:tracePt t="45428" x="2817813" y="4714875"/>
          <p14:tracePt t="45444" x="2808288" y="4724400"/>
          <p14:tracePt t="45452" x="2789238" y="4741863"/>
          <p14:tracePt t="45461" x="2781300" y="4751388"/>
          <p14:tracePt t="45468" x="2771775" y="4760913"/>
          <p14:tracePt t="45484" x="2762250" y="4778375"/>
          <p14:tracePt t="45502" x="2752725" y="4787900"/>
          <p14:tracePt t="45508" x="2744788" y="4797425"/>
          <p14:tracePt t="45516" x="2735263" y="4805363"/>
          <p14:tracePt t="45541" x="2716213" y="4824413"/>
          <p14:tracePt t="45556" x="2708275" y="4824413"/>
          <p14:tracePt t="45572" x="2698750" y="4833938"/>
          <p14:tracePt t="45580" x="2679700" y="4841875"/>
          <p14:tracePt t="45605" x="2671763" y="4841875"/>
          <p14:tracePt t="45613" x="2652713" y="4851400"/>
          <p14:tracePt t="45620" x="2643188" y="4860925"/>
          <p14:tracePt t="45628" x="2635250" y="4860925"/>
          <p14:tracePt t="45636" x="2625725" y="4860925"/>
          <p14:tracePt t="45644" x="2606675" y="4870450"/>
          <p14:tracePt t="45660" x="2598738" y="4870450"/>
          <p14:tracePt t="45668" x="2579688" y="4878388"/>
          <p14:tracePt t="45676" x="2570163" y="4878388"/>
          <p14:tracePt t="45700" x="2562225" y="4887913"/>
          <p14:tracePt t="45709" x="2543175" y="4887913"/>
          <p14:tracePt t="45716" x="2533650" y="4897438"/>
          <p14:tracePt t="45725" x="2525713" y="4906963"/>
          <p14:tracePt t="45732" x="2516188" y="4914900"/>
          <p14:tracePt t="45756" x="2506663" y="4924425"/>
          <p14:tracePt t="45773" x="2498725" y="4924425"/>
          <p14:tracePt t="45788" x="2489200" y="4924425"/>
          <p14:tracePt t="45814" x="2479675" y="4924425"/>
          <p14:tracePt t="45820" x="2462213" y="4924425"/>
          <p14:tracePt t="45829" x="2452688" y="4924425"/>
          <p14:tracePt t="45846" x="2443163" y="4924425"/>
          <p14:tracePt t="45852" x="2433638" y="4914900"/>
          <p14:tracePt t="45860" x="2406650" y="4897438"/>
          <p14:tracePt t="45868" x="2389188" y="4887913"/>
          <p14:tracePt t="45876" x="2379663" y="4878388"/>
          <p14:tracePt t="45884" x="2370138" y="4860925"/>
          <p14:tracePt t="45892" x="2360613" y="4860925"/>
          <p14:tracePt t="45900" x="2352675" y="4851400"/>
          <p14:tracePt t="45908" x="2343150" y="4841875"/>
          <p14:tracePt t="45925" x="2333625" y="4841875"/>
          <p14:tracePt t="45932" x="2324100" y="4833938"/>
          <p14:tracePt t="45940" x="2316163" y="4824413"/>
          <p14:tracePt t="45973" x="2306638" y="4805363"/>
          <p14:tracePt t="45989" x="2306638" y="4797425"/>
          <p14:tracePt t="45998" x="2287588" y="4778375"/>
          <p14:tracePt t="46016" x="2279650" y="4768850"/>
          <p14:tracePt t="46020" x="2279650" y="4760913"/>
          <p14:tracePt t="46028" x="2270125" y="4741863"/>
          <p14:tracePt t="46046" x="2270125" y="4732338"/>
          <p14:tracePt t="46053" x="2260600" y="4724400"/>
          <p14:tracePt t="46062" x="2260600" y="4714875"/>
          <p14:tracePt t="46068" x="2260600" y="4705350"/>
          <p14:tracePt t="46076" x="2243138" y="4687888"/>
          <p14:tracePt t="46094" x="2233613" y="4668838"/>
          <p14:tracePt t="46100" x="2233613" y="4651375"/>
          <p14:tracePt t="46110" x="2224088" y="4641850"/>
          <p14:tracePt t="46117" x="2224088" y="4624388"/>
          <p14:tracePt t="46129" x="2224088" y="4605338"/>
          <p14:tracePt t="46132" x="2214563" y="4587875"/>
          <p14:tracePt t="46141" x="2214563" y="4568825"/>
          <p14:tracePt t="46148" x="2197100" y="4541838"/>
          <p14:tracePt t="46156" x="2197100" y="4522788"/>
          <p14:tracePt t="46164" x="2187575" y="4505325"/>
          <p14:tracePt t="46172" x="2187575" y="4486275"/>
          <p14:tracePt t="46180" x="2179638" y="4459288"/>
          <p14:tracePt t="46192" x="2179638" y="4441825"/>
          <p14:tracePt t="46213" x="2151063" y="4359275"/>
          <p14:tracePt t="46220" x="2133600" y="4322763"/>
          <p14:tracePt t="46228" x="2133600" y="4276725"/>
          <p14:tracePt t="46236" x="2133600" y="4222750"/>
          <p14:tracePt t="46244" x="2133600" y="4186238"/>
          <p14:tracePt t="46252" x="2133600" y="4159250"/>
          <p14:tracePt t="46260" x="2133600" y="4103688"/>
          <p14:tracePt t="46268" x="2133600" y="4057650"/>
          <p14:tracePt t="46276" x="2133600" y="4030663"/>
          <p14:tracePt t="46284" x="2133600" y="4003675"/>
          <p14:tracePt t="46292" x="2133600" y="3967163"/>
          <p14:tracePt t="46300" x="2133600" y="3957638"/>
          <p14:tracePt t="46308" x="2133600" y="3921125"/>
          <p14:tracePt t="46316" x="2143125" y="3911600"/>
          <p14:tracePt t="46325" x="2151063" y="3903663"/>
          <p14:tracePt t="46332" x="2160588" y="3867150"/>
          <p14:tracePt t="46341" x="2187575" y="3848100"/>
          <p14:tracePt t="46348" x="2206625" y="3830638"/>
          <p14:tracePt t="46356" x="2233613" y="3803650"/>
          <p14:tracePt t="46364" x="2251075" y="3775075"/>
          <p14:tracePt t="46372" x="2297113" y="3730625"/>
          <p14:tracePt t="46380" x="2316163" y="3711575"/>
          <p14:tracePt t="46389" x="2379663" y="3665538"/>
          <p14:tracePt t="46397" x="2406650" y="3648075"/>
          <p14:tracePt t="46407" x="2489200" y="3592513"/>
          <p14:tracePt t="46412" x="2516188" y="3575050"/>
          <p14:tracePt t="46421" x="2570163" y="3538538"/>
          <p14:tracePt t="46428" x="2606675" y="3519488"/>
          <p14:tracePt t="46437" x="2662238" y="3511550"/>
          <p14:tracePt t="46444" x="2689225" y="3502025"/>
          <p14:tracePt t="46452" x="2716213" y="3502025"/>
          <p14:tracePt t="46461" x="2752725" y="3502025"/>
          <p14:tracePt t="46469" x="2771775" y="3502025"/>
          <p14:tracePt t="46476" x="2781300" y="3502025"/>
          <p14:tracePt t="46486" x="2825750" y="3511550"/>
          <p14:tracePt t="46492" x="2835275" y="3519488"/>
          <p14:tracePt t="46502" x="2852738" y="3548063"/>
          <p14:tracePt t="46509" x="2881313" y="3575050"/>
          <p14:tracePt t="46516" x="2898775" y="3592513"/>
          <p14:tracePt t="46525" x="2908300" y="3629025"/>
          <p14:tracePt t="46532" x="2925763" y="3648075"/>
          <p14:tracePt t="46540" x="2935288" y="3675063"/>
          <p14:tracePt t="46548" x="2935288" y="3684588"/>
          <p14:tracePt t="46557" x="2944813" y="3702050"/>
          <p14:tracePt t="46564" x="2944813" y="3721100"/>
          <p14:tracePt t="46572" x="2944813" y="3738563"/>
          <p14:tracePt t="46588" x="2954338" y="3748088"/>
          <p14:tracePt t="46597" x="2954338" y="3767138"/>
          <p14:tracePt t="46606" x="2954338" y="3775075"/>
          <p14:tracePt t="46615" x="2954338" y="3784600"/>
          <p14:tracePt t="46620" x="2954338" y="3811588"/>
          <p14:tracePt t="46628" x="2954338" y="3830638"/>
          <p14:tracePt t="46636" x="2954338" y="3857625"/>
          <p14:tracePt t="46644" x="2971800" y="3903663"/>
          <p14:tracePt t="46652" x="2971800" y="3930650"/>
          <p14:tracePt t="46660" x="2971800" y="3967163"/>
          <p14:tracePt t="46668" x="2971800" y="4021138"/>
          <p14:tracePt t="46676" x="2971800" y="4067175"/>
          <p14:tracePt t="46684" x="2971800" y="4103688"/>
          <p14:tracePt t="46692" x="2971800" y="4130675"/>
          <p14:tracePt t="46702" x="2971800" y="4176713"/>
          <p14:tracePt t="46712" x="2971800" y="4203700"/>
          <p14:tracePt t="46717" x="2971800" y="4232275"/>
          <p14:tracePt t="46725" x="2971800" y="4268788"/>
          <p14:tracePt t="46741" x="2962275" y="4295775"/>
          <p14:tracePt t="46748" x="2962275" y="4313238"/>
          <p14:tracePt t="46756" x="2954338" y="4349750"/>
          <p14:tracePt t="46772" x="2954338" y="4368800"/>
          <p14:tracePt t="46780" x="2935288" y="4405313"/>
          <p14:tracePt t="46788" x="2925763" y="4432300"/>
          <p14:tracePt t="46796" x="2925763" y="4449763"/>
          <p14:tracePt t="46804" x="2925763" y="4478338"/>
          <p14:tracePt t="46814" x="2925763" y="4505325"/>
          <p14:tracePt t="46820" x="2908300" y="4551363"/>
          <p14:tracePt t="46828" x="2908300" y="4568825"/>
          <p14:tracePt t="46836" x="2898775" y="4605338"/>
          <p14:tracePt t="46844" x="2898775" y="4651375"/>
          <p14:tracePt t="46852" x="2898775" y="4668838"/>
          <p14:tracePt t="46860" x="2881313" y="4697413"/>
          <p14:tracePt t="46869" x="2871788" y="4714875"/>
          <p14:tracePt t="46877" x="2862263" y="4724400"/>
          <p14:tracePt t="46884" x="2862263" y="4732338"/>
          <p14:tracePt t="46892" x="2862263" y="4741863"/>
          <p14:tracePt t="46900" x="2852738" y="4751388"/>
          <p14:tracePt t="46950" x="2844800" y="4751388"/>
          <p14:tracePt t="47004" x="2844800" y="4760913"/>
          <p14:tracePt t="47046" x="2835275" y="4768850"/>
          <p14:tracePt t="47076" x="2825750" y="4778375"/>
          <p14:tracePt t="47549" x="2817813" y="4787900"/>
          <p14:tracePt t="48349" x="2817813" y="4778375"/>
          <p14:tracePt t="48394" x="2817813" y="4768850"/>
          <p14:tracePt t="48398" x="2825750" y="4760913"/>
          <p14:tracePt t="48910" x="2835275" y="4760913"/>
          <p14:tracePt t="49428" x="2825750" y="4778375"/>
          <p14:tracePt t="49444" x="2789238" y="4787900"/>
          <p14:tracePt t="49452" x="2771775" y="4787900"/>
          <p14:tracePt t="49460" x="2744788" y="4787900"/>
          <p14:tracePt t="49470" x="2698750" y="4805363"/>
          <p14:tracePt t="49476" x="2671763" y="4805363"/>
          <p14:tracePt t="49484" x="2643188" y="4805363"/>
          <p14:tracePt t="49492" x="2625725" y="4805363"/>
          <p14:tracePt t="49501" x="2606675" y="4805363"/>
          <p14:tracePt t="49511" x="2598738" y="4805363"/>
          <p14:tracePt t="49517" x="2589213" y="4805363"/>
          <p14:tracePt t="49527" x="2579688" y="4805363"/>
          <p14:tracePt t="49537" x="2570163" y="4805363"/>
          <p14:tracePt t="49541" x="2570163" y="4797425"/>
          <p14:tracePt t="49548" x="2562225" y="4787900"/>
          <p14:tracePt t="49574" x="2552700" y="4778375"/>
          <p14:tracePt t="49582" x="2552700" y="4768850"/>
          <p14:tracePt t="49591" x="2552700" y="4760913"/>
          <p14:tracePt t="49600" x="2552700" y="4751388"/>
          <p14:tracePt t="49604" x="2543175" y="4732338"/>
          <p14:tracePt t="49612" x="2543175" y="4714875"/>
          <p14:tracePt t="49622" x="2543175" y="4697413"/>
          <p14:tracePt t="49629" x="2543175" y="4651375"/>
          <p14:tracePt t="49636" x="2533650" y="4624388"/>
          <p14:tracePt t="49644" x="2533650" y="4595813"/>
          <p14:tracePt t="49652" x="2533650" y="4551363"/>
          <p14:tracePt t="49660" x="2533650" y="4514850"/>
          <p14:tracePt t="49668" x="2533650" y="4459288"/>
          <p14:tracePt t="49676" x="2533650" y="4413250"/>
          <p14:tracePt t="49684" x="2533650" y="4359275"/>
          <p14:tracePt t="49693" x="2533650" y="4303713"/>
          <p14:tracePt t="49700" x="2533650" y="4276725"/>
          <p14:tracePt t="49709" x="2533650" y="4232275"/>
          <p14:tracePt t="49716" x="2533650" y="4195763"/>
          <p14:tracePt t="49725" x="2552700" y="4149725"/>
          <p14:tracePt t="49733" x="2570163" y="4122738"/>
          <p14:tracePt t="49741" x="2579688" y="4103688"/>
          <p14:tracePt t="49750" x="2589213" y="4067175"/>
          <p14:tracePt t="49757" x="2606675" y="4049713"/>
          <p14:tracePt t="49765" x="2625725" y="4021138"/>
          <p14:tracePt t="49772" x="2635250" y="4013200"/>
          <p14:tracePt t="49780" x="2662238" y="3984625"/>
          <p14:tracePt t="49788" x="2708275" y="3957638"/>
          <p14:tracePt t="49796" x="2725738" y="3948113"/>
          <p14:tracePt t="49804" x="2752725" y="3930650"/>
          <p14:tracePt t="49813" x="2798763" y="3921125"/>
          <p14:tracePt t="49821" x="2825750" y="3911600"/>
          <p14:tracePt t="49830" x="2862263" y="3894138"/>
          <p14:tracePt t="49837" x="2898775" y="3875088"/>
          <p14:tracePt t="49845" x="2925763" y="3875088"/>
          <p14:tracePt t="49852" x="2962275" y="3867150"/>
          <p14:tracePt t="49860" x="2998788" y="3867150"/>
          <p14:tracePt t="49868" x="3027363" y="3867150"/>
          <p14:tracePt t="49878" x="3071813" y="3867150"/>
          <p14:tracePt t="49884" x="3108325" y="3867150"/>
          <p14:tracePt t="49892" x="3127375" y="3867150"/>
          <p14:tracePt t="49900" x="3154363" y="3867150"/>
          <p14:tracePt t="49909" x="3181350" y="3903663"/>
          <p14:tracePt t="49916" x="3181350" y="3921125"/>
          <p14:tracePt t="49925" x="3208338" y="3967163"/>
          <p14:tracePt t="49932" x="3208338" y="3984625"/>
          <p14:tracePt t="49941" x="3236913" y="4040188"/>
          <p14:tracePt t="49948" x="3244850" y="4086225"/>
          <p14:tracePt t="49956" x="3244850" y="4113213"/>
          <p14:tracePt t="49964" x="3244850" y="4167188"/>
          <p14:tracePt t="49972" x="3244850" y="4203700"/>
          <p14:tracePt t="49980" x="3244850" y="4249738"/>
          <p14:tracePt t="49988" x="3244850" y="4268788"/>
          <p14:tracePt t="49996" x="3244850" y="4303713"/>
          <p14:tracePt t="50004" x="3244850" y="4349750"/>
          <p14:tracePt t="50012" x="3244850" y="4359275"/>
          <p14:tracePt t="50028" x="3244850" y="4386263"/>
          <p14:tracePt t="50044" x="3244850" y="4395788"/>
          <p14:tracePt t="50060" x="3244850" y="4405313"/>
          <p14:tracePt t="50086" x="3244850" y="4422775"/>
          <p14:tracePt t="50132" x="3244850" y="4432300"/>
          <p14:tracePt t="50140" x="3236913" y="4449763"/>
          <p14:tracePt t="50148" x="3227388" y="4449763"/>
          <p14:tracePt t="50164" x="3227388" y="4459288"/>
          <p14:tracePt t="50180" x="3217863" y="4478338"/>
          <p14:tracePt t="50374" x="3236913" y="4486275"/>
          <p14:tracePt t="50383" x="3300413" y="4478338"/>
          <p14:tracePt t="50392" x="3419475" y="4459288"/>
          <p14:tracePt t="50399" x="3563938" y="4441825"/>
          <p14:tracePt t="50406" x="3709988" y="4395788"/>
          <p14:tracePt t="50415" x="3875088" y="4368800"/>
          <p14:tracePt t="50422" x="4038600" y="4359275"/>
          <p14:tracePt t="50428" x="4248150" y="4322763"/>
          <p14:tracePt t="50436" x="4413250" y="4303713"/>
          <p14:tracePt t="50444" x="4576763" y="4276725"/>
          <p14:tracePt t="50452" x="4759325" y="4249738"/>
          <p14:tracePt t="50460" x="4905375" y="4249738"/>
          <p14:tracePt t="50468" x="5014913" y="4249738"/>
          <p14:tracePt t="50477" x="5122863" y="4249738"/>
          <p14:tracePt t="50484" x="5195888" y="4249738"/>
          <p14:tracePt t="50492" x="5260975" y="4249738"/>
          <p14:tracePt t="50500" x="5297488" y="4249738"/>
          <p14:tracePt t="50508" x="5341938" y="4249738"/>
          <p14:tracePt t="50524" x="5360988" y="4249738"/>
          <p14:tracePt t="50532" x="5387975" y="4249738"/>
          <p14:tracePt t="50541" x="5397500" y="4249738"/>
          <p14:tracePt t="50548" x="5424488" y="4249738"/>
          <p14:tracePt t="50556" x="5441950" y="4249738"/>
          <p14:tracePt t="50564" x="5470525" y="4249738"/>
          <p14:tracePt t="50572" x="5478463" y="4249738"/>
          <p14:tracePt t="50580" x="5487988" y="4259263"/>
          <p14:tracePt t="50588" x="5514975" y="4259263"/>
          <p14:tracePt t="50604" x="5534025" y="4268788"/>
          <p14:tracePt t="50621" x="5551488" y="4286250"/>
          <p14:tracePt t="50644" x="5561013" y="4295775"/>
          <p14:tracePt t="50660" x="5570538" y="4303713"/>
          <p14:tracePt t="50721" x="5570538" y="4313238"/>
          <p14:tracePt t="50724" x="5570538" y="4322763"/>
          <p14:tracePt t="50740" x="5570538" y="4340225"/>
          <p14:tracePt t="50748" x="5570538" y="4359275"/>
          <p14:tracePt t="50757" x="5570538" y="4368800"/>
          <p14:tracePt t="50764" x="5570538" y="4386263"/>
          <p14:tracePt t="50773" x="5570538" y="4413250"/>
          <p14:tracePt t="50780" x="5570538" y="4432300"/>
          <p14:tracePt t="50788" x="5570538" y="4459288"/>
          <p14:tracePt t="50796" x="5570538" y="4478338"/>
          <p14:tracePt t="50805" x="5570538" y="4505325"/>
          <p14:tracePt t="50814" x="5570538" y="4514850"/>
          <p14:tracePt t="50821" x="5570538" y="4522788"/>
          <p14:tracePt t="50828" x="5570538" y="4541838"/>
          <p14:tracePt t="50844" x="5570538" y="4551363"/>
          <p14:tracePt t="50861" x="5570538" y="4559300"/>
          <p14:tracePt t="50868" x="5570538" y="4578350"/>
          <p14:tracePt t="50876" x="5570538" y="4587875"/>
          <p14:tracePt t="50886" x="5570538" y="4595813"/>
          <p14:tracePt t="50902" x="5570538" y="4614863"/>
          <p14:tracePt t="50913" x="5570538" y="4624388"/>
          <p14:tracePt t="50918" x="5580063" y="4641850"/>
          <p14:tracePt t="50932" x="5580063" y="4660900"/>
          <p14:tracePt t="50942" x="5580063" y="4668838"/>
          <p14:tracePt t="50948" x="5580063" y="4678363"/>
          <p14:tracePt t="50956" x="5588000" y="4705350"/>
          <p14:tracePt t="50972" x="5597525" y="4724400"/>
          <p14:tracePt t="50988" x="5616575" y="4741863"/>
          <p14:tracePt t="51004" x="5624513" y="4760913"/>
          <p14:tracePt t="51020" x="5624513" y="4768850"/>
          <p14:tracePt t="51036" x="5634038" y="4797425"/>
          <p14:tracePt t="51070" x="5643563" y="4805363"/>
          <p14:tracePt t="51199" x="5643563" y="4814888"/>
          <p14:tracePt t="51252" x="5634038" y="4824413"/>
          <p14:tracePt t="51510" x="5624513" y="4824413"/>
          <p14:tracePt t="51580" x="5624513" y="4805363"/>
          <p14:tracePt t="51596" x="5634038" y="4797425"/>
          <p14:tracePt t="51604" x="5643563" y="4787900"/>
          <p14:tracePt t="51620" x="5661025" y="4768850"/>
          <p14:tracePt t="51636" x="5661025" y="4760913"/>
          <p14:tracePt t="51644" x="5661025" y="4732338"/>
          <p14:tracePt t="51652" x="5680075" y="4705350"/>
          <p14:tracePt t="51670" x="5688013" y="4668838"/>
          <p14:tracePt t="51678" x="5688013" y="4651375"/>
          <p14:tracePt t="51689" x="5688013" y="4614863"/>
          <p14:tracePt t="51692" x="5707063" y="4578350"/>
          <p14:tracePt t="51700" x="5707063" y="4551363"/>
          <p14:tracePt t="51709" x="5707063" y="4514850"/>
          <p14:tracePt t="51716" x="5707063" y="4459288"/>
          <p14:tracePt t="51725" x="5707063" y="4413250"/>
          <p14:tracePt t="51732" x="5707063" y="4359275"/>
          <p14:tracePt t="51741" x="5707063" y="4322763"/>
          <p14:tracePt t="51750" x="5707063" y="4268788"/>
          <p14:tracePt t="51756" x="5707063" y="4222750"/>
          <p14:tracePt t="51765" x="5707063" y="4167188"/>
          <p14:tracePt t="51772" x="5707063" y="4130675"/>
          <p14:tracePt t="51780" x="5707063" y="4057650"/>
          <p14:tracePt t="51788" x="5707063" y="4003675"/>
          <p14:tracePt t="51796" x="5707063" y="3967163"/>
          <p14:tracePt t="51804" x="5707063" y="3911600"/>
          <p14:tracePt t="51814" x="5707063" y="3848100"/>
          <p14:tracePt t="51820" x="5707063" y="3811588"/>
          <p14:tracePt t="51828" x="5707063" y="3775075"/>
          <p14:tracePt t="51836" x="5707063" y="3721100"/>
          <p14:tracePt t="51844" x="5707063" y="3702050"/>
          <p14:tracePt t="51852" x="5707063" y="3657600"/>
          <p14:tracePt t="51860" x="5707063" y="3621088"/>
          <p14:tracePt t="51868" x="5707063" y="3602038"/>
          <p14:tracePt t="51876" x="5707063" y="3556000"/>
          <p14:tracePt t="51884" x="5707063" y="3529013"/>
          <p14:tracePt t="51893" x="5707063" y="3502025"/>
          <p14:tracePt t="51900" x="5707063" y="3475038"/>
          <p14:tracePt t="51908" x="5707063" y="3429000"/>
          <p14:tracePt t="51916" x="5707063" y="3411538"/>
          <p14:tracePt t="51924" x="5707063" y="3382963"/>
          <p14:tracePt t="51932" x="5707063" y="3365500"/>
          <p14:tracePt t="51941" x="5716588" y="3338513"/>
          <p14:tracePt t="51948" x="5716588" y="3328988"/>
          <p14:tracePt t="51957" x="5716588" y="3309938"/>
          <p14:tracePt t="51964" x="5724525" y="3282950"/>
          <p14:tracePt t="51980" x="5724525" y="3273425"/>
          <p14:tracePt t="51988" x="5724525" y="3265488"/>
          <p14:tracePt t="52119" x="5724525" y="3273425"/>
          <p14:tracePt t="52132" x="5724525" y="3319463"/>
          <p14:tracePt t="52140" x="5734050" y="3338513"/>
          <p14:tracePt t="52148" x="5734050" y="3365500"/>
          <p14:tracePt t="52159" x="5761038" y="3411538"/>
          <p14:tracePt t="52164" x="5770563" y="3438525"/>
          <p14:tracePt t="52172" x="5780088" y="3465513"/>
          <p14:tracePt t="52180" x="5807075" y="3511550"/>
          <p14:tracePt t="52188" x="5816600" y="3529013"/>
          <p14:tracePt t="52196" x="5816600" y="3538538"/>
          <p14:tracePt t="52210" x="5826125" y="3556000"/>
          <p14:tracePt t="52212" x="5826125" y="3575050"/>
          <p14:tracePt t="52220" x="5834063" y="3584575"/>
          <p14:tracePt t="52253" x="5834063" y="3592513"/>
          <p14:tracePt t="52285" x="5834063" y="3602038"/>
          <p14:tracePt t="52317" x="5834063" y="3611563"/>
          <p14:tracePt t="52324" x="5834063" y="3621088"/>
          <p14:tracePt t="52349" x="5826125" y="3629025"/>
          <p14:tracePt t="52364" x="5816600" y="3629025"/>
          <p14:tracePt t="52372" x="5807075" y="3629025"/>
          <p14:tracePt t="52396" x="5789613" y="3629025"/>
          <p14:tracePt t="52454" x="5780088" y="3629025"/>
          <p14:tracePt t="52540" x="5770563" y="3638550"/>
          <p14:tracePt t="52589" x="5770563" y="3648075"/>
          <p14:tracePt t="52877" x="5770563" y="3638550"/>
          <p14:tracePt t="52884" x="5780088" y="3638550"/>
          <p14:tracePt t="52893" x="5807075" y="3629025"/>
          <p14:tracePt t="52900" x="5826125" y="3629025"/>
          <p14:tracePt t="52909" x="5853113" y="3611563"/>
          <p14:tracePt t="52916" x="5862638" y="3611563"/>
          <p14:tracePt t="52923" x="5870575" y="3611563"/>
          <p14:tracePt t="52932" x="5880100" y="3611563"/>
          <p14:tracePt t="52941" x="5899150" y="3611563"/>
          <p14:tracePt t="52948" x="5907088" y="3611563"/>
          <p14:tracePt t="52964" x="5916613" y="3611563"/>
          <p14:tracePt t="52981" x="5935663" y="3611563"/>
          <p14:tracePt t="53110" x="5943600" y="3611563"/>
          <p14:tracePt t="53132" x="5935663" y="3621088"/>
          <p14:tracePt t="53141" x="5916613" y="3621088"/>
          <p14:tracePt t="53148" x="5889625" y="3648075"/>
          <p14:tracePt t="53159" x="5843588" y="3657600"/>
          <p14:tracePt t="53164" x="5789613" y="3657600"/>
          <p14:tracePt t="53172" x="5734050" y="3657600"/>
          <p14:tracePt t="53181" x="5670550" y="3665538"/>
          <p14:tracePt t="53189" x="5634038" y="3665538"/>
          <p14:tracePt t="53197" x="5607050" y="3665538"/>
          <p14:tracePt t="53208" x="5561013" y="3665538"/>
          <p14:tracePt t="53212" x="5534025" y="3665538"/>
          <p14:tracePt t="53220" x="5487988" y="3665538"/>
          <p14:tracePt t="53228" x="5470525" y="3665538"/>
          <p14:tracePt t="53236" x="5441950" y="3665538"/>
          <p14:tracePt t="53245" x="5434013" y="3665538"/>
          <p14:tracePt t="53252" x="5424488" y="3665538"/>
          <p14:tracePt t="53261" x="5387975" y="3665538"/>
          <p14:tracePt t="53268" x="5368925" y="3648075"/>
          <p14:tracePt t="53276" x="5360988" y="3638550"/>
          <p14:tracePt t="53284" x="5341938" y="3629025"/>
          <p14:tracePt t="53293" x="5341938" y="3621088"/>
          <p14:tracePt t="53300" x="5334000" y="3611563"/>
          <p14:tracePt t="53316" x="5314950" y="3592513"/>
          <p14:tracePt t="53324" x="5297488" y="3556000"/>
          <p14:tracePt t="53332" x="5287963" y="3538538"/>
          <p14:tracePt t="53341" x="5278438" y="3519488"/>
          <p14:tracePt t="53348" x="5251450" y="3492500"/>
          <p14:tracePt t="53357" x="5241925" y="3475038"/>
          <p14:tracePt t="53364" x="5232400" y="3455988"/>
          <p14:tracePt t="53372" x="5224463" y="3419475"/>
          <p14:tracePt t="53380" x="5214938" y="3392488"/>
          <p14:tracePt t="53391" x="5195888" y="3346450"/>
          <p14:tracePt t="53396" x="5195888" y="3328988"/>
          <p14:tracePt t="53404" x="5187950" y="3309938"/>
          <p14:tracePt t="53414" x="5187950" y="3282950"/>
          <p14:tracePt t="53425" x="5178425" y="3265488"/>
          <p14:tracePt t="53428" x="5178425" y="3255963"/>
          <p14:tracePt t="53437" x="5178425" y="3236913"/>
          <p14:tracePt t="53444" x="5151438" y="3209925"/>
          <p14:tracePt t="53453" x="5151438" y="3192463"/>
          <p14:tracePt t="53460" x="5151438" y="3182938"/>
          <p14:tracePt t="53468" x="5151438" y="3163888"/>
          <p14:tracePt t="53476" x="5151438" y="3136900"/>
          <p14:tracePt t="53484" x="5151438" y="3119438"/>
          <p14:tracePt t="53493" x="5151438" y="3082925"/>
          <p14:tracePt t="53509" x="5151438" y="3017838"/>
          <p14:tracePt t="53516" x="5168900" y="2990850"/>
          <p14:tracePt t="53524" x="5187950" y="2936875"/>
          <p14:tracePt t="53532" x="5205413" y="2917825"/>
          <p14:tracePt t="53541" x="5214938" y="2881313"/>
          <p14:tracePt t="53548" x="5224463" y="2844800"/>
          <p14:tracePt t="53557" x="5260975" y="2808288"/>
          <p14:tracePt t="53564" x="5268913" y="2790825"/>
          <p14:tracePt t="53575" x="5287963" y="2771775"/>
          <p14:tracePt t="53581" x="5305425" y="2754313"/>
          <p14:tracePt t="53589" x="5314950" y="2744788"/>
          <p14:tracePt t="53598" x="5324475" y="2735263"/>
          <p14:tracePt t="53613" x="5334000" y="2735263"/>
          <p14:tracePt t="53620" x="5351463" y="2727325"/>
          <p14:tracePt t="53636" x="5360988" y="2727325"/>
          <p14:tracePt t="53652" x="5368925" y="2727325"/>
          <p14:tracePt t="53660" x="5387975" y="2727325"/>
          <p14:tracePt t="53668" x="5414963" y="2727325"/>
          <p14:tracePt t="53676" x="5434013" y="2727325"/>
          <p14:tracePt t="53684" x="5470525" y="2727325"/>
          <p14:tracePt t="53692" x="5497513" y="2727325"/>
          <p14:tracePt t="53700" x="5534025" y="2727325"/>
          <p14:tracePt t="53708" x="5580063" y="2727325"/>
          <p14:tracePt t="53716" x="5616575" y="2727325"/>
          <p14:tracePt t="53724" x="5653088" y="2744788"/>
          <p14:tracePt t="53735" x="5688013" y="2754313"/>
          <p14:tracePt t="53740" x="5724525" y="2763838"/>
          <p14:tracePt t="53748" x="5761038" y="2790825"/>
          <p14:tracePt t="53757" x="5770563" y="2790825"/>
          <p14:tracePt t="53765" x="5780088" y="2800350"/>
          <p14:tracePt t="53772" x="5789613" y="2808288"/>
          <p14:tracePt t="53780" x="5807075" y="2827338"/>
          <p14:tracePt t="53797" x="5816600" y="2844800"/>
          <p14:tracePt t="53804" x="5826125" y="2863850"/>
          <p14:tracePt t="53812" x="5834063" y="2873375"/>
          <p14:tracePt t="53820" x="5843588" y="2881313"/>
          <p14:tracePt t="53836" x="5853113" y="2890838"/>
          <p14:tracePt t="53844" x="5862638" y="2917825"/>
          <p14:tracePt t="53852" x="5862638" y="2927350"/>
          <p14:tracePt t="53860" x="5880100" y="2936875"/>
          <p14:tracePt t="53868" x="5889625" y="2954338"/>
          <p14:tracePt t="53877" x="5899150" y="2963863"/>
          <p14:tracePt t="53884" x="5907088" y="2973388"/>
          <p14:tracePt t="53892" x="5916613" y="2982913"/>
          <p14:tracePt t="53900" x="5926138" y="2990850"/>
          <p14:tracePt t="53909" x="5935663" y="3009900"/>
          <p14:tracePt t="53916" x="5943600" y="3017838"/>
          <p14:tracePt t="53940" x="5953125" y="3027363"/>
          <p14:tracePt t="53948" x="5962650" y="3036888"/>
          <p14:tracePt t="53964" x="5972175" y="3046413"/>
          <p14:tracePt t="53989" x="5972175" y="3054350"/>
          <p14:tracePt t="53996" x="5972175" y="3073400"/>
          <p14:tracePt t="54016" x="5972175" y="3082925"/>
          <p14:tracePt t="54028" x="5980113" y="3090863"/>
          <p14:tracePt t="54037" x="5989638" y="3100388"/>
          <p14:tracePt t="54044" x="5989638" y="3119438"/>
          <p14:tracePt t="54060" x="5989638" y="3136900"/>
          <p14:tracePt t="54076" x="5989638" y="3155950"/>
          <p14:tracePt t="54084" x="5989638" y="3163888"/>
          <p14:tracePt t="54100" x="5989638" y="3173413"/>
          <p14:tracePt t="54109" x="5989638" y="3192463"/>
          <p14:tracePt t="54116" x="5980113" y="3200400"/>
          <p14:tracePt t="54132" x="5980113" y="3209925"/>
          <p14:tracePt t="54140" x="5972175" y="3219450"/>
          <p14:tracePt t="54158" x="5953125" y="3236913"/>
          <p14:tracePt t="54164" x="5943600" y="3255963"/>
          <p14:tracePt t="54173" x="5943600" y="3265488"/>
          <p14:tracePt t="54180" x="5926138" y="3292475"/>
          <p14:tracePt t="54198" x="5907088" y="3319463"/>
          <p14:tracePt t="54210" x="5899150" y="3338513"/>
          <p14:tracePt t="54214" x="5889625" y="3375025"/>
          <p14:tracePt t="54220" x="5870575" y="3392488"/>
          <p14:tracePt t="54228" x="5862638" y="3402013"/>
          <p14:tracePt t="54238" x="5843588" y="3429000"/>
          <p14:tracePt t="54245" x="5834063" y="3438525"/>
          <p14:tracePt t="54261" x="5816600" y="3446463"/>
          <p14:tracePt t="54277" x="5807075" y="3455988"/>
          <p14:tracePt t="54284" x="5807075" y="3465513"/>
          <p14:tracePt t="54300" x="5797550" y="3475038"/>
          <p14:tracePt t="54332" x="5789613" y="3475038"/>
          <p14:tracePt t="54340" x="5780088" y="3475038"/>
          <p14:tracePt t="54356" x="5770563" y="3482975"/>
          <p14:tracePt t="54380" x="5761038" y="3492500"/>
          <p14:tracePt t="54485" x="5743575" y="3492500"/>
          <p14:tracePt t="54516" x="5743575" y="3502025"/>
          <p14:tracePt t="54541" x="5734050" y="3502025"/>
          <p14:tracePt t="54607" x="5724525" y="3502025"/>
          <p14:tracePt t="54644" x="5707063" y="3502025"/>
          <p14:tracePt t="54692" x="5697538" y="3502025"/>
          <p14:tracePt t="54755" x="5688013" y="3502025"/>
          <p14:tracePt t="54886" x="5670550" y="3502025"/>
          <p14:tracePt t="55118" x="5653088" y="3511550"/>
          <p14:tracePt t="55361" x="5643563" y="3511550"/>
          <p14:tracePt t="55388" x="5634038" y="3511550"/>
          <p14:tracePt t="55404" x="5624513" y="3502025"/>
          <p14:tracePt t="55412" x="5607050" y="3482975"/>
          <p14:tracePt t="55420" x="5597525" y="3475038"/>
          <p14:tracePt t="55437" x="5588000" y="3446463"/>
          <p14:tracePt t="55444" x="5570538" y="3429000"/>
          <p14:tracePt t="55460" x="5570538" y="3419475"/>
          <p14:tracePt t="55468" x="5561013" y="3411538"/>
          <p14:tracePt t="55476" x="5551488" y="3392488"/>
          <p14:tracePt t="55492" x="5551488" y="3375025"/>
          <p14:tracePt t="55500" x="5543550" y="3365500"/>
          <p14:tracePt t="55517" x="5524500" y="3346450"/>
          <p14:tracePt t="55524" x="5514975" y="3338513"/>
          <p14:tracePt t="55543" x="5507038" y="3328988"/>
          <p14:tracePt t="55558" x="5497513" y="3319463"/>
          <p14:tracePt t="55575" x="5487988" y="3319463"/>
          <p14:tracePt t="55582" x="5487988" y="3309938"/>
          <p14:tracePt t="55590" x="5478463" y="3302000"/>
          <p14:tracePt t="55824" x="5478463" y="3309938"/>
          <p14:tracePt t="55854" x="5487988" y="3319463"/>
          <p14:tracePt t="55861" x="5497513" y="3338513"/>
          <p14:tracePt t="55884" x="5514975" y="3338513"/>
          <p14:tracePt t="55892" x="5524500" y="3338513"/>
          <p14:tracePt t="55900" x="5543550" y="3338513"/>
          <p14:tracePt t="55908" x="5561013" y="3338513"/>
          <p14:tracePt t="55924" x="5580063" y="3355975"/>
          <p14:tracePt t="55962" x="5588000" y="3355975"/>
          <p14:tracePt t="55975" x="5597525" y="3355975"/>
          <p14:tracePt t="56018" x="5607050" y="3355975"/>
          <p14:tracePt t="56087" x="5616575" y="3355975"/>
          <p14:tracePt t="56303" x="5624513" y="3365500"/>
          <p14:tracePt t="56326" x="5624513" y="3375025"/>
          <p14:tracePt t="56358" x="5624513" y="3382963"/>
          <p14:tracePt t="56380" x="5624513" y="3392488"/>
          <p14:tracePt t="56412" x="5624513" y="3402013"/>
          <p14:tracePt t="56525" x="5624513" y="3411538"/>
          <p14:tracePt t="56549" x="5624513" y="3429000"/>
          <p14:tracePt t="56598" x="5616575" y="3438525"/>
          <p14:tracePt t="56863" x="5607050" y="3446463"/>
          <p14:tracePt t="56941" x="5607050" y="3455988"/>
          <p14:tracePt t="56988" x="5607050" y="3465513"/>
          <p14:tracePt t="56996" x="5607050" y="3475038"/>
          <p14:tracePt t="57012" x="5607050" y="3482975"/>
          <p14:tracePt t="57020" x="5597525" y="3492500"/>
          <p14:tracePt t="57037" x="5597525" y="3502025"/>
          <p14:tracePt t="57046" x="5597525" y="3511550"/>
          <p14:tracePt t="57052" x="5597525" y="3519488"/>
          <p14:tracePt t="57068" x="5597525" y="3538538"/>
          <p14:tracePt t="57076" x="5597525" y="3548063"/>
          <p14:tracePt t="57112" x="5588000" y="3565525"/>
          <p14:tracePt t="57118" x="5588000" y="3575050"/>
          <p14:tracePt t="57129" x="5588000" y="3584575"/>
          <p14:tracePt t="57145" x="5588000" y="3592513"/>
          <p14:tracePt t="57150" x="5580063" y="3611563"/>
          <p14:tracePt t="57160" x="5580063" y="3621088"/>
          <p14:tracePt t="57165" x="5580063" y="3629025"/>
          <p14:tracePt t="57181" x="5580063" y="3638550"/>
          <p14:tracePt t="57191" x="5570538" y="3657600"/>
          <p14:tracePt t="57208" x="5570538" y="3665538"/>
          <p14:tracePt t="57220" x="5570538" y="3675063"/>
          <p14:tracePt t="57252" x="5561013" y="3684588"/>
          <p14:tracePt t="57284" x="5561013" y="3694113"/>
          <p14:tracePt t="57292" x="5561013" y="3702050"/>
          <p14:tracePt t="57302" x="5561013" y="3711575"/>
          <p14:tracePt t="57310" x="5561013" y="3721100"/>
          <p14:tracePt t="57317" x="5561013" y="3738563"/>
          <p14:tracePt t="57325" x="5561013" y="3748088"/>
          <p14:tracePt t="57333" x="5561013" y="3757613"/>
          <p14:tracePt t="57358" x="5551488" y="3767138"/>
          <p14:tracePt t="57364" x="5551488" y="3775075"/>
          <p14:tracePt t="57380" x="5551488" y="3784600"/>
          <p14:tracePt t="57404" x="5551488" y="3794125"/>
          <p14:tracePt t="57422" x="5551488" y="3821113"/>
          <p14:tracePt t="57428" x="5534025" y="3840163"/>
          <p14:tracePt t="57444" x="5534025" y="3848100"/>
          <p14:tracePt t="57454" x="5534025" y="3875088"/>
          <p14:tracePt t="57460" x="5534025" y="3884613"/>
          <p14:tracePt t="57468" x="5534025" y="3921125"/>
          <p14:tracePt t="57477" x="5534025" y="3930650"/>
          <p14:tracePt t="57485" x="5534025" y="3957638"/>
          <p14:tracePt t="57492" x="5534025" y="3967163"/>
          <p14:tracePt t="57501" x="5534025" y="3994150"/>
          <p14:tracePt t="57509" x="5534025" y="4013200"/>
          <p14:tracePt t="57516" x="5534025" y="4040188"/>
          <p14:tracePt t="57524" x="5534025" y="4049713"/>
          <p14:tracePt t="57532" x="5534025" y="4057650"/>
          <p14:tracePt t="57540" x="5534025" y="4086225"/>
          <p14:tracePt t="57548" x="5534025" y="4094163"/>
          <p14:tracePt t="57557" x="5534025" y="4103688"/>
          <p14:tracePt t="57574" x="5534025" y="4130675"/>
          <p14:tracePt t="57580" x="5534025" y="4140200"/>
          <p14:tracePt t="57588" x="5534025" y="4167188"/>
          <p14:tracePt t="57598" x="5534025" y="4176713"/>
          <p14:tracePt t="57605" x="5534025" y="4186238"/>
          <p14:tracePt t="57613" x="5534025" y="4213225"/>
          <p14:tracePt t="57621" x="5534025" y="4222750"/>
          <p14:tracePt t="57638" x="5534025" y="4232275"/>
          <p14:tracePt t="57647" x="5534025" y="4249738"/>
          <p14:tracePt t="57652" x="5534025" y="4259263"/>
          <p14:tracePt t="57660" x="5534025" y="4268788"/>
          <p14:tracePt t="57668" x="5534025" y="4276725"/>
          <p14:tracePt t="57677" x="5534025" y="4286250"/>
          <p14:tracePt t="57684" x="5534025" y="4295775"/>
          <p14:tracePt t="57692" x="5534025" y="4313238"/>
          <p14:tracePt t="57700" x="5534025" y="4332288"/>
          <p14:tracePt t="57709" x="5534025" y="4340225"/>
          <p14:tracePt t="57718" x="5534025" y="4349750"/>
          <p14:tracePt t="57733" x="5534025" y="4359275"/>
          <p14:tracePt t="57846" x="5524500" y="4359275"/>
          <p14:tracePt t="57862" x="5524500" y="4368800"/>
          <p14:tracePt t="57972" x="5524500" y="4376738"/>
          <p14:tracePt t="57996" x="5524500" y="4386263"/>
          <p14:tracePt t="58012" x="5524500" y="4395788"/>
          <p14:tracePt t="58028" x="5524500" y="4413250"/>
          <p14:tracePt t="58036" x="5524500" y="4422775"/>
          <p14:tracePt t="58052" x="5524500" y="4432300"/>
          <p14:tracePt t="58060" x="5524500" y="4449763"/>
          <p14:tracePt t="58068" x="5524500" y="4459288"/>
          <p14:tracePt t="58076" x="5524500" y="4468813"/>
          <p14:tracePt t="58084" x="5524500" y="4486275"/>
          <p14:tracePt t="58100" x="5524500" y="4495800"/>
          <p14:tracePt t="58110" x="5524500" y="4505325"/>
          <p14:tracePt t="58116" x="5524500" y="4514850"/>
          <p14:tracePt t="58125" x="5524500" y="4532313"/>
          <p14:tracePt t="58147" x="5524500" y="4541838"/>
          <p14:tracePt t="58151" x="5524500" y="4551363"/>
          <p14:tracePt t="58172" x="5524500" y="4568825"/>
          <p14:tracePt t="58180" x="5524500" y="4578350"/>
          <p14:tracePt t="58210" x="5524500" y="4587875"/>
          <p14:tracePt t="58262" x="5534025" y="4605338"/>
          <p14:tracePt t="58326" x="5534025" y="4614863"/>
          <p14:tracePt t="58356" x="5534025" y="4624388"/>
          <p14:tracePt t="58374" x="5534025" y="4632325"/>
          <p14:tracePt t="58381" x="5534025" y="4651375"/>
          <p14:tracePt t="58396" x="5543550" y="4660900"/>
          <p14:tracePt t="58405" x="5543550" y="4668838"/>
          <p14:tracePt t="58412" x="5543550" y="4678363"/>
          <p14:tracePt t="58428" x="5543550" y="4697413"/>
          <p14:tracePt t="58437" x="5543550" y="4705350"/>
          <p14:tracePt t="58444" x="5543550" y="4714875"/>
          <p14:tracePt t="58452" x="5561013" y="4741863"/>
          <p14:tracePt t="58460" x="5561013" y="4751388"/>
          <p14:tracePt t="58468" x="5570538" y="4778375"/>
          <p14:tracePt t="58476" x="5580063" y="4787900"/>
          <p14:tracePt t="58485" x="5588000" y="4797425"/>
          <p14:tracePt t="58492" x="5607050" y="4805363"/>
          <p14:tracePt t="58502" x="5616575" y="4833938"/>
          <p14:tracePt t="58516" x="5624513" y="4833938"/>
          <p14:tracePt t="58525" x="5653088" y="4860925"/>
          <p14:tracePt t="58532" x="5653088" y="4870450"/>
          <p14:tracePt t="58540" x="5661025" y="4878388"/>
          <p14:tracePt t="58548" x="5661025" y="4887913"/>
          <p14:tracePt t="58558" x="5670550" y="4914900"/>
          <p14:tracePt t="58564" x="5670550" y="4924425"/>
          <p14:tracePt t="58572" x="5670550" y="4933950"/>
          <p14:tracePt t="58581" x="5680075" y="4960938"/>
          <p14:tracePt t="58596" x="5680075" y="4970463"/>
          <p14:tracePt t="58604" x="5697538" y="4987925"/>
          <p14:tracePt t="58612" x="5697538" y="4997450"/>
          <p14:tracePt t="58620" x="5697538" y="5016500"/>
          <p14:tracePt t="58628" x="5707063" y="5043488"/>
          <p14:tracePt t="58645" x="5716588" y="5060950"/>
          <p14:tracePt t="58652" x="5724525" y="5070475"/>
          <p14:tracePt t="58660" x="5724525" y="5089525"/>
          <p14:tracePt t="58668" x="5724525" y="5097463"/>
          <p14:tracePt t="58676" x="5734050" y="5106988"/>
          <p14:tracePt t="58702" x="5743575" y="5106988"/>
          <p14:tracePt t="58805" x="5743575" y="5116513"/>
          <p14:tracePt t="58820" x="5743575" y="5126038"/>
          <p14:tracePt t="58836" x="5743575" y="5133975"/>
          <p14:tracePt t="58844" x="5743575" y="5143500"/>
          <p14:tracePt t="58860" x="5743575" y="5160963"/>
          <p14:tracePt t="58884" x="5753100" y="5170488"/>
          <p14:tracePt t="58903" x="5753100" y="5180013"/>
          <p14:tracePt t="58918" x="5761038" y="5207000"/>
          <p14:tracePt t="58950" x="5770563" y="5216525"/>
          <p14:tracePt t="58958" x="5780088" y="5226050"/>
          <p14:tracePt t="58982" x="5789613" y="5233988"/>
          <p14:tracePt t="58988" x="5789613" y="5243513"/>
          <p14:tracePt t="59004" x="5797550" y="5253038"/>
          <p14:tracePt t="59012" x="5816600" y="5270500"/>
          <p14:tracePt t="59024" x="5816600" y="5280025"/>
          <p14:tracePt t="59031" x="5826125" y="5289550"/>
          <p14:tracePt t="59038" x="5834063" y="5307013"/>
          <p14:tracePt t="59050" x="5853113" y="5335588"/>
          <p14:tracePt t="59051" x="5862638" y="5343525"/>
          <p14:tracePt t="59062" x="5880100" y="5362575"/>
          <p14:tracePt t="59071" x="5889625" y="5372100"/>
          <p14:tracePt t="59078" x="5907088" y="5389563"/>
          <p14:tracePt t="59085" x="5916613" y="5399088"/>
          <p14:tracePt t="59100" x="5926138" y="5399088"/>
          <p14:tracePt t="59141" x="5935663" y="5399088"/>
          <p14:tracePt t="59293" x="5943600" y="5399088"/>
          <p14:tracePt t="59340" x="5943600" y="5408613"/>
          <p14:tracePt t="59396" x="5943600" y="5416550"/>
          <p14:tracePt t="59421" x="5943600" y="5426075"/>
          <p14:tracePt t="59860" x="5943600" y="5435600"/>
          <p14:tracePt t="59876" x="5943600" y="5445125"/>
          <p14:tracePt t="59924" x="5953125" y="5445125"/>
          <p14:tracePt t="59932" x="5962650" y="5445125"/>
          <p14:tracePt t="59940" x="5962650" y="5426075"/>
          <p14:tracePt t="59949" x="5962650" y="5416550"/>
          <p14:tracePt t="59959" x="5962650" y="5408613"/>
          <p14:tracePt t="59973" x="5962650" y="5389563"/>
          <p14:tracePt t="60068" x="5972175" y="5389563"/>
          <p14:tracePt t="60093" x="5980113" y="5389563"/>
          <p14:tracePt t="60132" x="5999163" y="5389563"/>
          <p14:tracePt t="60140" x="6016625" y="5389563"/>
          <p14:tracePt t="60148" x="6035675" y="5389563"/>
          <p14:tracePt t="60157" x="6043613" y="5389563"/>
          <p14:tracePt t="60165" x="6062663" y="5389563"/>
          <p14:tracePt t="60174" x="6072188" y="5389563"/>
          <p14:tracePt t="60181" x="6089650" y="5380038"/>
          <p14:tracePt t="60210" x="6126163" y="5380038"/>
          <p14:tracePt t="60220" x="6145213" y="5380038"/>
          <p14:tracePt t="60229" x="6162675" y="5380038"/>
          <p14:tracePt t="60237" x="6172200" y="5380038"/>
          <p14:tracePt t="60245" x="6181725" y="5380038"/>
          <p14:tracePt t="60252" x="6199188" y="5389563"/>
          <p14:tracePt t="60310" x="6208713" y="5389563"/>
          <p14:tracePt t="60318" x="6208713" y="5380038"/>
          <p14:tracePt t="60333" x="6208713" y="5353050"/>
          <p14:tracePt t="60349" x="6208713" y="5335588"/>
          <p14:tracePt t="60360" x="6199188" y="5326063"/>
          <p14:tracePt t="60364" x="6189663" y="5326063"/>
          <p14:tracePt t="60377" x="6172200" y="5326063"/>
          <p14:tracePt t="60380" x="6162675" y="5326063"/>
          <p14:tracePt t="60389" x="6145213" y="5326063"/>
          <p14:tracePt t="60396" x="6116638" y="5326063"/>
          <p14:tracePt t="60405" x="6099175" y="5326063"/>
          <p14:tracePt t="60412" x="6080125" y="5343525"/>
          <p14:tracePt t="60421" x="6062663" y="5362575"/>
          <p14:tracePt t="60428" x="6053138" y="5380038"/>
          <p14:tracePt t="60437" x="6043613" y="5399088"/>
          <p14:tracePt t="60444" x="6035675" y="5399088"/>
          <p14:tracePt t="60454" x="6026150" y="5408613"/>
          <p14:tracePt t="60540" x="6016625" y="5408613"/>
          <p14:tracePt t="60629" x="6007100" y="5408613"/>
          <p14:tracePt t="60677" x="5999163" y="5408613"/>
          <p14:tracePt t="60685" x="5989638" y="5408613"/>
          <p14:tracePt t="60692" x="5980113" y="5408613"/>
          <p14:tracePt t="60700" x="5980113" y="5389563"/>
          <p14:tracePt t="60709" x="5972175" y="5389563"/>
          <p14:tracePt t="60719" x="5962650" y="5362575"/>
          <p14:tracePt t="60724" x="5943600" y="5326063"/>
          <p14:tracePt t="60733" x="5935663" y="5316538"/>
          <p14:tracePt t="60741" x="5926138" y="5307013"/>
          <p14:tracePt t="60749" x="5916613" y="5299075"/>
          <p14:tracePt t="60757" x="5907088" y="5289550"/>
          <p14:tracePt t="60765" x="5880100" y="5270500"/>
          <p14:tracePt t="60782" x="5880100" y="5262563"/>
          <p14:tracePt t="60788" x="5870575" y="5243513"/>
          <p14:tracePt t="60796" x="5862638" y="5233988"/>
          <p14:tracePt t="60804" x="5853113" y="5226050"/>
          <p14:tracePt t="60813" x="5843588" y="5226050"/>
          <p14:tracePt t="60828" x="5843588" y="5216525"/>
          <p14:tracePt t="60837" x="5834063" y="5197475"/>
          <p14:tracePt t="60844" x="5816600" y="5160963"/>
          <p14:tracePt t="60852" x="5807075" y="5160963"/>
          <p14:tracePt t="60860" x="5797550" y="5143500"/>
          <p14:tracePt t="60868" x="5780088" y="5106988"/>
          <p14:tracePt t="60877" x="5761038" y="5089525"/>
          <p14:tracePt t="60884" x="5753100" y="5060950"/>
          <p14:tracePt t="60892" x="5734050" y="5033963"/>
          <p14:tracePt t="60900" x="5716588" y="5016500"/>
          <p14:tracePt t="60908" x="5697538" y="4970463"/>
          <p14:tracePt t="60916" x="5697538" y="4943475"/>
          <p14:tracePt t="60925" x="5688013" y="4914900"/>
          <p14:tracePt t="60932" x="5670550" y="4878388"/>
          <p14:tracePt t="60940" x="5643563" y="4833938"/>
          <p14:tracePt t="60948" x="5643563" y="4814888"/>
          <p14:tracePt t="60956" x="5634038" y="4760913"/>
          <p14:tracePt t="60964" x="5607050" y="4714875"/>
          <p14:tracePt t="60973" x="5597525" y="4668838"/>
          <p14:tracePt t="60980" x="5588000" y="4651375"/>
          <p14:tracePt t="60988" x="5580063" y="4605338"/>
          <p14:tracePt t="60996" x="5580063" y="4568825"/>
          <p14:tracePt t="61004" x="5580063" y="4541838"/>
          <p14:tracePt t="61012" x="5570538" y="4495800"/>
          <p14:tracePt t="61020" x="5561013" y="4449763"/>
          <p14:tracePt t="61028" x="5561013" y="4441825"/>
          <p14:tracePt t="61036" x="5561013" y="4349750"/>
          <p14:tracePt t="61044" x="5551488" y="4313238"/>
          <p14:tracePt t="61052" x="5551488" y="4240213"/>
          <p14:tracePt t="61061" x="5551488" y="4176713"/>
          <p14:tracePt t="61068" x="5551488" y="4122738"/>
          <p14:tracePt t="61076" x="5551488" y="4049713"/>
          <p14:tracePt t="61084" x="5551488" y="3994150"/>
          <p14:tracePt t="61093" x="5551488" y="3940175"/>
          <p14:tracePt t="61100" x="5551488" y="3884613"/>
          <p14:tracePt t="61108" x="5551488" y="3821113"/>
          <p14:tracePt t="61116" x="5561013" y="3757613"/>
          <p14:tracePt t="61125" x="5561013" y="3748088"/>
          <p14:tracePt t="61132" x="5570538" y="3684588"/>
          <p14:tracePt t="61141" x="5580063" y="3665538"/>
          <p14:tracePt t="61148" x="5607050" y="3638550"/>
          <p14:tracePt t="61159" x="5624513" y="3621088"/>
          <p14:tracePt t="61164" x="5634038" y="3611563"/>
          <p14:tracePt t="61173" x="5653088" y="3602038"/>
          <p14:tracePt t="61190" x="5670550" y="3602038"/>
          <p14:tracePt t="61196" x="5688013" y="3602038"/>
          <p14:tracePt t="61211" x="5707063" y="3602038"/>
          <p14:tracePt t="61212" x="5734050" y="3602038"/>
          <p14:tracePt t="61220" x="5743575" y="3602038"/>
          <p14:tracePt t="61229" x="5761038" y="3611563"/>
          <p14:tracePt t="61244" x="5789613" y="3638550"/>
          <p14:tracePt t="61252" x="5789613" y="3648075"/>
          <p14:tracePt t="61260" x="5797550" y="3675063"/>
          <p14:tracePt t="61268" x="5807075" y="3694113"/>
          <p14:tracePt t="61276" x="5834063" y="3730625"/>
          <p14:tracePt t="61284" x="5843588" y="3748088"/>
          <p14:tracePt t="61293" x="5853113" y="3757613"/>
          <p14:tracePt t="61300" x="5862638" y="3775075"/>
          <p14:tracePt t="61308" x="5870575" y="3821113"/>
          <p14:tracePt t="61316" x="5889625" y="3840163"/>
          <p14:tracePt t="61326" x="5899150" y="3884613"/>
          <p14:tracePt t="61332" x="5935663" y="3930650"/>
          <p14:tracePt t="61340" x="5943600" y="3976688"/>
          <p14:tracePt t="61348" x="5953125" y="4013200"/>
          <p14:tracePt t="61357" x="5962650" y="4076700"/>
          <p14:tracePt t="61364" x="5962650" y="4113213"/>
          <p14:tracePt t="61375" x="5999163" y="4176713"/>
          <p14:tracePt t="61380" x="5999163" y="4232275"/>
          <p14:tracePt t="61390" x="6016625" y="4303713"/>
          <p14:tracePt t="61396" x="6016625" y="4349750"/>
          <p14:tracePt t="61405" x="6026150" y="4405313"/>
          <p14:tracePt t="61412" x="6026150" y="4459288"/>
          <p14:tracePt t="61421" x="6026150" y="4505325"/>
          <p14:tracePt t="61428" x="6026150" y="4522788"/>
          <p14:tracePt t="61439" x="6026150" y="4551363"/>
          <p14:tracePt t="61444" x="6026150" y="4559300"/>
          <p14:tracePt t="61460" x="6026150" y="4568825"/>
          <p14:tracePt t="61469" x="6026150" y="4595813"/>
          <p14:tracePt t="61476" x="6026150" y="4614863"/>
          <p14:tracePt t="61492" x="5989638" y="4660900"/>
          <p14:tracePt t="61508" x="5980113" y="4697413"/>
          <p14:tracePt t="61516" x="5962650" y="4724400"/>
          <p14:tracePt t="61524" x="5953125" y="4732338"/>
          <p14:tracePt t="61532" x="5935663" y="4768850"/>
          <p14:tracePt t="61540" x="5926138" y="4787900"/>
          <p14:tracePt t="61548" x="5889625" y="4833938"/>
          <p14:tracePt t="61559" x="5870575" y="4878388"/>
          <p14:tracePt t="61564" x="5843588" y="4924425"/>
          <p14:tracePt t="61572" x="5826125" y="4970463"/>
          <p14:tracePt t="61580" x="5789613" y="5016500"/>
          <p14:tracePt t="61588" x="5761038" y="5060950"/>
          <p14:tracePt t="61596" x="5724525" y="5126038"/>
          <p14:tracePt t="61604" x="5707063" y="5153025"/>
          <p14:tracePt t="61612" x="5697538" y="5189538"/>
          <p14:tracePt t="61620" x="5680075" y="5207000"/>
          <p14:tracePt t="61628" x="5670550" y="5233988"/>
          <p14:tracePt t="61636" x="5661025" y="5243513"/>
          <p14:tracePt t="61644" x="5653088" y="5253038"/>
          <p14:tracePt t="61652" x="5634038" y="5270500"/>
          <p14:tracePt t="61660" x="5624513" y="5289550"/>
          <p14:tracePt t="61676" x="5607050" y="5307013"/>
          <p14:tracePt t="61684" x="5588000" y="5326063"/>
          <p14:tracePt t="61692" x="5570538" y="5353050"/>
          <p14:tracePt t="61700" x="5551488" y="5372100"/>
          <p14:tracePt t="61709" x="5534025" y="5408613"/>
          <p14:tracePt t="61718" x="5514975" y="5426075"/>
          <p14:tracePt t="61724" x="5497513" y="5453063"/>
          <p14:tracePt t="61732" x="5461000" y="5489575"/>
          <p14:tracePt t="61742" x="5451475" y="5508625"/>
          <p14:tracePt t="61748" x="5434013" y="5535613"/>
          <p14:tracePt t="61757" x="5424488" y="5554663"/>
          <p14:tracePt t="61764" x="5414963" y="5599113"/>
          <p14:tracePt t="61773" x="5405438" y="5618163"/>
          <p14:tracePt t="61780" x="5387975" y="5645150"/>
          <p14:tracePt t="61796" x="5378450" y="5654675"/>
          <p14:tracePt t="61812" x="5368925" y="5672138"/>
          <p14:tracePt t="61820" x="5360988" y="5681663"/>
          <p14:tracePt t="61836" x="5360988" y="5691188"/>
          <p14:tracePt t="61860" x="5351463" y="5691188"/>
          <p14:tracePt t="62076" x="5341938" y="5708650"/>
          <p14:tracePt t="62084" x="5341938" y="5745163"/>
          <p14:tracePt t="62094" x="5351463" y="5772150"/>
          <p14:tracePt t="62100" x="5360988" y="5791200"/>
          <p14:tracePt t="62110" x="5360988" y="5818188"/>
          <p14:tracePt t="62116" x="5360988" y="5864225"/>
          <p14:tracePt t="62126" x="5360988" y="5881688"/>
          <p14:tracePt t="62132" x="5360988" y="5910263"/>
          <p14:tracePt t="62141" x="5360988" y="5927725"/>
          <p14:tracePt t="62148" x="5360988" y="5937250"/>
          <p14:tracePt t="62157" x="5360988" y="5946775"/>
          <p14:tracePt t="62164" x="5360988" y="5954713"/>
          <p14:tracePt t="62173" x="5360988" y="5964238"/>
          <p14:tracePt t="62180" x="5360988" y="5973763"/>
          <p14:tracePt t="62194" x="5360988" y="5991225"/>
          <p14:tracePt t="62204" x="5360988" y="6010275"/>
          <p14:tracePt t="62226" x="5351463" y="6027738"/>
          <p14:tracePt t="62228" x="5341938" y="6046788"/>
          <p14:tracePt t="62236" x="5334000" y="6064250"/>
          <p14:tracePt t="62244" x="5334000" y="6083300"/>
          <p14:tracePt t="62252" x="5334000" y="6091238"/>
          <p14:tracePt t="62260" x="5334000" y="6110288"/>
          <p14:tracePt t="62270" x="5314950" y="6137275"/>
          <p14:tracePt t="62278" x="5314950" y="6146800"/>
          <p14:tracePt t="62286" x="5314950" y="6156325"/>
          <p14:tracePt t="62292" x="5314950" y="6164263"/>
          <p14:tracePt t="62300" x="5314950" y="6173788"/>
          <p14:tracePt t="62308" x="5314950" y="6192838"/>
          <p14:tracePt t="62460" x="5334000" y="6183313"/>
          <p14:tracePt t="62468" x="5351463" y="6173788"/>
          <p14:tracePt t="62476" x="5378450" y="6156325"/>
          <p14:tracePt t="62484" x="5414963" y="6119813"/>
          <p14:tracePt t="62492" x="5434013" y="6100763"/>
          <p14:tracePt t="62500" x="5478463" y="6064250"/>
          <p14:tracePt t="62508" x="5514975" y="6018213"/>
          <p14:tracePt t="62516" x="5534025" y="5973763"/>
          <p14:tracePt t="62524" x="5588000" y="5927725"/>
          <p14:tracePt t="62532" x="5597525" y="5891213"/>
          <p14:tracePt t="62540" x="5634038" y="5837238"/>
          <p14:tracePt t="62548" x="5643563" y="5808663"/>
          <p14:tracePt t="62557" x="5653088" y="5772150"/>
          <p14:tracePt t="62564" x="5670550" y="5735638"/>
          <p14:tracePt t="62573" x="5697538" y="5672138"/>
          <p14:tracePt t="62580" x="5707063" y="5626100"/>
          <p14:tracePt t="62591" x="5734050" y="5581650"/>
          <p14:tracePt t="62598" x="5743575" y="5545138"/>
          <p14:tracePt t="62604" x="5753100" y="5499100"/>
          <p14:tracePt t="62612" x="5753100" y="5453063"/>
          <p14:tracePt t="62620" x="5770563" y="5416550"/>
          <p14:tracePt t="62628" x="5780088" y="5399088"/>
          <p14:tracePt t="62636" x="5789613" y="5353050"/>
          <p14:tracePt t="62644" x="5807075" y="5326063"/>
          <p14:tracePt t="62652" x="5826125" y="5280025"/>
          <p14:tracePt t="62660" x="5843588" y="5253038"/>
          <p14:tracePt t="62668" x="5843588" y="5243513"/>
          <p14:tracePt t="62676" x="5853113" y="5226050"/>
          <p14:tracePt t="62684" x="5853113" y="5197475"/>
          <p14:tracePt t="62692" x="5862638" y="5180013"/>
          <p14:tracePt t="62700" x="5880100" y="5153025"/>
          <p14:tracePt t="62708" x="5889625" y="5153025"/>
          <p14:tracePt t="62718" x="5899150" y="5116513"/>
          <p14:tracePt t="62724" x="5907088" y="5106988"/>
          <p14:tracePt t="62741" x="5926138" y="5089525"/>
          <p14:tracePt t="62752" x="5935663" y="5080000"/>
          <p14:tracePt t="62756" x="5943600" y="5070475"/>
          <p14:tracePt t="62765" x="5943600" y="5060950"/>
          <p14:tracePt t="62773" x="5953125" y="5053013"/>
          <p14:tracePt t="62780" x="5972175" y="5033963"/>
          <p14:tracePt t="62788" x="5980113" y="5033963"/>
          <p14:tracePt t="62797" x="5989638" y="5024438"/>
          <p14:tracePt t="62806" x="6007100" y="5016500"/>
          <p14:tracePt t="62815" x="6016625" y="5006975"/>
          <p14:tracePt t="62820" x="6035675" y="4987925"/>
          <p14:tracePt t="62828" x="6053138" y="4979988"/>
          <p14:tracePt t="62836" x="6072188" y="4970463"/>
          <p14:tracePt t="62844" x="6089650" y="4951413"/>
          <p14:tracePt t="62852" x="6116638" y="4943475"/>
          <p14:tracePt t="62860" x="6162675" y="4933950"/>
          <p14:tracePt t="62868" x="6181725" y="4924425"/>
          <p14:tracePt t="62877" x="6208713" y="4906963"/>
          <p14:tracePt t="62884" x="6226175" y="4897438"/>
          <p14:tracePt t="62892" x="6245225" y="4887913"/>
          <p14:tracePt t="62900" x="6262688" y="4878388"/>
          <p14:tracePt t="62908" x="6281738" y="4870450"/>
          <p14:tracePt t="62916" x="6299200" y="4860925"/>
          <p14:tracePt t="62924" x="6318250" y="4841875"/>
          <p14:tracePt t="62932" x="6335713" y="4841875"/>
          <p14:tracePt t="62941" x="6345238" y="4833938"/>
          <p14:tracePt t="62948" x="6354763" y="4833938"/>
          <p14:tracePt t="62964" x="6372225" y="4833938"/>
          <p14:tracePt t="62988" x="6381750" y="4833938"/>
          <p14:tracePt t="63039" x="6391275" y="4833938"/>
          <p14:tracePt t="63050" x="6391275" y="4841875"/>
          <p14:tracePt t="63055" x="6391275" y="4860925"/>
          <p14:tracePt t="63065" x="6391275" y="4878388"/>
          <p14:tracePt t="63068" x="6391275" y="4897438"/>
          <p14:tracePt t="63076" x="6391275" y="4906963"/>
          <p14:tracePt t="63084" x="6391275" y="4914900"/>
          <p14:tracePt t="63093" x="6391275" y="4924425"/>
          <p14:tracePt t="63110" x="6391275" y="4943475"/>
          <p14:tracePt t="63131" x="6381750" y="4951413"/>
          <p14:tracePt t="63157" x="6381750" y="4960938"/>
          <p14:tracePt t="63164" x="6372225" y="4970463"/>
          <p14:tracePt t="63442" x="6372225" y="4979988"/>
          <p14:tracePt t="63460" x="6372225" y="4987925"/>
          <p14:tracePt t="63468" x="6372225" y="4997450"/>
          <p14:tracePt t="63476" x="6372225" y="5006975"/>
          <p14:tracePt t="63492" x="6372225" y="5016500"/>
          <p14:tracePt t="63508" x="6372225" y="5024438"/>
          <p14:tracePt t="63532" x="6372225" y="5033963"/>
          <p14:tracePt t="63540" x="6372225" y="5043488"/>
          <p14:tracePt t="63564" x="6372225" y="5053013"/>
          <p14:tracePt t="63572" x="6381750" y="5060950"/>
          <p14:tracePt t="63646" x="6391275" y="5043488"/>
          <p14:tracePt t="63655" x="6391275" y="5016500"/>
          <p14:tracePt t="63662" x="6391275" y="4997450"/>
          <p14:tracePt t="63669" x="6391275" y="4987925"/>
          <p14:tracePt t="63677" x="6391275" y="4979988"/>
          <p14:tracePt t="63685" x="6391275" y="4970463"/>
          <p14:tracePt t="63691" x="6391275" y="4960938"/>
          <p14:tracePt t="63748" x="6391275" y="4951413"/>
          <p14:tracePt t="63868" x="6391275" y="4933950"/>
          <p14:tracePt t="63876" x="6391275" y="4924425"/>
          <p14:tracePt t="63949" x="6408738" y="4914900"/>
          <p14:tracePt t="63966" x="6418263" y="4914900"/>
          <p14:tracePt t="63972" x="6427788" y="4906963"/>
          <p14:tracePt t="63980" x="6435725" y="4906963"/>
          <p14:tracePt t="63989" x="6464300" y="4906963"/>
          <p14:tracePt t="64004" x="6481763" y="4887913"/>
          <p14:tracePt t="64012" x="6491288" y="4887913"/>
          <p14:tracePt t="64020" x="6500813" y="4887913"/>
          <p14:tracePt t="64049" x="6508750" y="4887913"/>
          <p14:tracePt t="64074" x="6518275" y="4887913"/>
          <p14:tracePt t="64110" x="6537325" y="4887913"/>
          <p14:tracePt t="64132" x="6545263" y="4887913"/>
          <p14:tracePt t="64239" x="6554788" y="4887913"/>
          <p14:tracePt t="64311" x="6545263" y="4887913"/>
          <p14:tracePt t="64326" x="6537325" y="4887913"/>
          <p14:tracePt t="64364" x="6518275" y="48879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ja-JP" altLang="en-US" dirty="0"/>
              <a:t>キャッシュの基本的なパラメータ</a:t>
            </a:r>
          </a:p>
        </p:txBody>
      </p:sp>
      <p:sp>
        <p:nvSpPr>
          <p:cNvPr id="44035" name="Rectangle 3"/>
          <p:cNvSpPr>
            <a:spLocks noGrp="1" noChangeArrowheads="1"/>
          </p:cNvSpPr>
          <p:nvPr>
            <p:ph type="body" idx="1"/>
          </p:nvPr>
        </p:nvSpPr>
        <p:spPr>
          <a:xfrm>
            <a:off x="457200" y="1341438"/>
            <a:ext cx="8229600" cy="4708525"/>
          </a:xfrm>
        </p:spPr>
        <p:txBody>
          <a:bodyPr/>
          <a:lstStyle/>
          <a:p>
            <a:pPr eaLnBrk="1" hangingPunct="1">
              <a:lnSpc>
                <a:spcPct val="90000"/>
              </a:lnSpc>
            </a:pPr>
            <a:r>
              <a:rPr lang="ja-JP" altLang="en-US" sz="2100" dirty="0"/>
              <a:t>容量を増やす</a:t>
            </a:r>
          </a:p>
          <a:p>
            <a:pPr lvl="1" eaLnBrk="1" hangingPunct="1">
              <a:lnSpc>
                <a:spcPct val="90000"/>
              </a:lnSpc>
              <a:buFont typeface="Wingdings" panose="05000000000000000000" pitchFamily="2" charset="2"/>
              <a:buNone/>
            </a:pPr>
            <a:r>
              <a:rPr lang="ja-JP" altLang="en-US" sz="2000" dirty="0"/>
              <a:t>〇容量ミスはもちろん減る。競合（衝突）ミスも減る。</a:t>
            </a:r>
          </a:p>
          <a:p>
            <a:pPr lvl="1" eaLnBrk="1" hangingPunct="1">
              <a:lnSpc>
                <a:spcPct val="90000"/>
              </a:lnSpc>
              <a:buFont typeface="Wingdings" panose="05000000000000000000" pitchFamily="2" charset="2"/>
              <a:buNone/>
            </a:pPr>
            <a:r>
              <a:rPr lang="en-US" altLang="ja-JP" sz="2000" dirty="0"/>
              <a:t>×</a:t>
            </a:r>
            <a:r>
              <a:rPr lang="ja-JP" altLang="en-US" sz="2000" dirty="0"/>
              <a:t>コストが大きくなる。ヒット時間が増える。チップ（ボード）に載らない</a:t>
            </a:r>
          </a:p>
          <a:p>
            <a:pPr eaLnBrk="1" hangingPunct="1">
              <a:lnSpc>
                <a:spcPct val="90000"/>
              </a:lnSpc>
            </a:pPr>
            <a:r>
              <a:rPr lang="en-US" altLang="ja-JP" sz="2100" dirty="0"/>
              <a:t>Way</a:t>
            </a:r>
            <a:r>
              <a:rPr lang="ja-JP" altLang="en-US" sz="2100" dirty="0"/>
              <a:t>数を増やす</a:t>
            </a:r>
          </a:p>
          <a:p>
            <a:pPr lvl="1" eaLnBrk="1" hangingPunct="1">
              <a:lnSpc>
                <a:spcPct val="90000"/>
              </a:lnSpc>
              <a:buFont typeface="Wingdings" panose="05000000000000000000" pitchFamily="2" charset="2"/>
              <a:buNone/>
            </a:pPr>
            <a:r>
              <a:rPr lang="ja-JP" altLang="en-US" sz="2000" dirty="0"/>
              <a:t>〇競合（衝突）ミスが減る</a:t>
            </a:r>
          </a:p>
          <a:p>
            <a:pPr lvl="2" eaLnBrk="1" hangingPunct="1">
              <a:lnSpc>
                <a:spcPct val="90000"/>
              </a:lnSpc>
              <a:buFont typeface="Wingdings" panose="05000000000000000000" pitchFamily="2" charset="2"/>
              <a:buNone/>
            </a:pPr>
            <a:r>
              <a:rPr lang="ja-JP" altLang="en-US" sz="1800" dirty="0"/>
              <a:t>キャッシュ容量が小さいと効果的、</a:t>
            </a:r>
            <a:r>
              <a:rPr lang="en-US" altLang="ja-JP" sz="1800" dirty="0"/>
              <a:t>2Way</a:t>
            </a:r>
            <a:r>
              <a:rPr lang="ja-JP" altLang="en-US" sz="1800" dirty="0"/>
              <a:t>は、</a:t>
            </a:r>
            <a:r>
              <a:rPr lang="en-US" altLang="ja-JP" sz="1800" dirty="0"/>
              <a:t>2</a:t>
            </a:r>
            <a:r>
              <a:rPr lang="ja-JP" altLang="en-US" sz="1800" dirty="0"/>
              <a:t>倍の大きさの</a:t>
            </a:r>
            <a:r>
              <a:rPr lang="en-US" altLang="ja-JP" sz="1800" dirty="0"/>
              <a:t>Direct Map</a:t>
            </a:r>
            <a:r>
              <a:rPr lang="ja-JP" altLang="en-US" sz="1800" dirty="0"/>
              <a:t>と同じ位のミス率になる</a:t>
            </a:r>
          </a:p>
          <a:p>
            <a:pPr lvl="2" eaLnBrk="1" hangingPunct="1">
              <a:lnSpc>
                <a:spcPct val="90000"/>
              </a:lnSpc>
              <a:buFont typeface="Wingdings" panose="05000000000000000000" pitchFamily="2" charset="2"/>
              <a:buNone/>
            </a:pPr>
            <a:r>
              <a:rPr lang="ja-JP" altLang="en-US" sz="1800" dirty="0"/>
              <a:t>キャッシュ容量が大きい場合、残った不運な競合（衝突）ミスを減らす効果がある</a:t>
            </a:r>
          </a:p>
          <a:p>
            <a:pPr lvl="1" eaLnBrk="1" hangingPunct="1">
              <a:lnSpc>
                <a:spcPct val="90000"/>
              </a:lnSpc>
              <a:buFont typeface="Wingdings" panose="05000000000000000000" pitchFamily="2" charset="2"/>
              <a:buNone/>
            </a:pPr>
            <a:r>
              <a:rPr lang="en-US" altLang="ja-JP" sz="2000" dirty="0"/>
              <a:t>×</a:t>
            </a:r>
            <a:r>
              <a:rPr lang="ja-JP" altLang="en-US" sz="2000" dirty="0"/>
              <a:t>コストが大きくなる。ヒット時間が増える。</a:t>
            </a:r>
            <a:r>
              <a:rPr lang="en-US" altLang="ja-JP" sz="2000" dirty="0"/>
              <a:t>4</a:t>
            </a:r>
            <a:r>
              <a:rPr lang="ja-JP" altLang="en-US" sz="2000" dirty="0"/>
              <a:t>以上はあまり効果がない。</a:t>
            </a:r>
          </a:p>
          <a:p>
            <a:pPr eaLnBrk="1" hangingPunct="1">
              <a:lnSpc>
                <a:spcPct val="90000"/>
              </a:lnSpc>
            </a:pPr>
            <a:r>
              <a:rPr lang="ja-JP" altLang="en-US" sz="2100" dirty="0"/>
              <a:t>ブロックサイズを大きくする</a:t>
            </a:r>
          </a:p>
          <a:p>
            <a:pPr lvl="1" eaLnBrk="1" hangingPunct="1">
              <a:lnSpc>
                <a:spcPct val="90000"/>
              </a:lnSpc>
              <a:buFont typeface="Wingdings" panose="05000000000000000000" pitchFamily="2" charset="2"/>
              <a:buNone/>
            </a:pPr>
            <a:r>
              <a:rPr lang="ja-JP" altLang="en-US" sz="2000" dirty="0"/>
              <a:t>　〇局所性によりミスが減る。</a:t>
            </a:r>
          </a:p>
          <a:p>
            <a:pPr lvl="1" eaLnBrk="1" hangingPunct="1">
              <a:lnSpc>
                <a:spcPct val="90000"/>
              </a:lnSpc>
              <a:buFont typeface="Wingdings" panose="05000000000000000000" pitchFamily="2" charset="2"/>
              <a:buNone/>
            </a:pPr>
            <a:r>
              <a:rPr lang="ja-JP" altLang="en-US" sz="2000" dirty="0"/>
              <a:t>　</a:t>
            </a:r>
            <a:r>
              <a:rPr lang="en-US" altLang="ja-JP" sz="2000" dirty="0"/>
              <a:t>×</a:t>
            </a:r>
            <a:r>
              <a:rPr lang="ja-JP" altLang="en-US" sz="2000" dirty="0"/>
              <a:t>ミスペナルテイが増える。（ブロックサイズに比例はしないが</a:t>
            </a:r>
            <a:r>
              <a:rPr lang="ja-JP" altLang="en-US" sz="2000" dirty="0" err="1"/>
              <a:t>、、</a:t>
            </a:r>
            <a:r>
              <a:rPr lang="ja-JP" altLang="en-US" sz="2000" dirty="0"/>
              <a:t>）</a:t>
            </a:r>
          </a:p>
          <a:p>
            <a:pPr lvl="1" eaLnBrk="1" hangingPunct="1">
              <a:lnSpc>
                <a:spcPct val="90000"/>
              </a:lnSpc>
              <a:buFont typeface="Wingdings" panose="05000000000000000000" pitchFamily="2" charset="2"/>
              <a:buNone/>
            </a:pPr>
            <a:r>
              <a:rPr lang="ja-JP" altLang="en-US" sz="2000" dirty="0"/>
              <a:t>　　　キャッシュ容量が小さいと衝突ミスが増える</a:t>
            </a:r>
          </a:p>
          <a:p>
            <a:pPr lvl="1" eaLnBrk="1" hangingPunct="1">
              <a:lnSpc>
                <a:spcPct val="90000"/>
              </a:lnSpc>
              <a:buFont typeface="Wingdings" panose="05000000000000000000" pitchFamily="2" charset="2"/>
              <a:buNone/>
            </a:pPr>
            <a:r>
              <a:rPr lang="ja-JP" altLang="en-US" sz="2000" dirty="0"/>
              <a:t>容量に応じて適切なブロックサイズを選ぶ。</a:t>
            </a:r>
            <a:r>
              <a:rPr lang="en-US" altLang="ja-JP" sz="2000" dirty="0"/>
              <a:t>32byte-128byte</a:t>
            </a:r>
          </a:p>
        </p:txBody>
      </p:sp>
      <p:pic>
        <p:nvPicPr>
          <p:cNvPr id="2" name="オーディオ 1">
            <a:hlinkClick r:id="" action="ppaction://media"/>
            <a:extLst>
              <a:ext uri="{FF2B5EF4-FFF2-40B4-BE49-F238E27FC236}">
                <a16:creationId xmlns:a16="http://schemas.microsoft.com/office/drawing/2014/main" id="{FB024DD7-15A9-4F19-B280-7490AAFBF9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88682288"/>
      </p:ext>
    </p:extLst>
  </p:cSld>
  <p:clrMapOvr>
    <a:masterClrMapping/>
  </p:clrMapOvr>
  <mc:AlternateContent xmlns:mc="http://schemas.openxmlformats.org/markup-compatibility/2006" xmlns:p14="http://schemas.microsoft.com/office/powerpoint/2010/main">
    <mc:Choice Requires="p14">
      <p:transition spd="slow" p14:dur="2000" advTm="90311"/>
    </mc:Choice>
    <mc:Fallback xmlns="">
      <p:transition spd="slow" advTm="9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61" x="6500813" y="4906963"/>
          <p14:tracePt t="7468" x="6472238" y="4943475"/>
          <p14:tracePt t="7478" x="6418263" y="5006975"/>
          <p14:tracePt t="7484" x="6362700" y="5060950"/>
          <p14:tracePt t="7489" x="6345238" y="5070475"/>
          <p14:tracePt t="7497" x="6335713" y="5070475"/>
          <p14:tracePt t="7505" x="6318250" y="5070475"/>
          <p14:tracePt t="7513" x="6299200" y="5070475"/>
          <p14:tracePt t="7530" x="6272213" y="5043488"/>
          <p14:tracePt t="7538" x="6272213" y="4987925"/>
          <p14:tracePt t="7545" x="6272213" y="4933950"/>
          <p14:tracePt t="7553" x="6272213" y="4897438"/>
          <p14:tracePt t="7562" x="6272213" y="4878388"/>
          <p14:tracePt t="7569" x="6272213" y="4833938"/>
          <p14:tracePt t="7578" x="6272213" y="4805363"/>
          <p14:tracePt t="7585" x="6262688" y="4787900"/>
          <p14:tracePt t="7592" x="6245225" y="4768850"/>
          <p14:tracePt t="7601" x="6226175" y="4751388"/>
          <p14:tracePt t="7611" x="6199188" y="4714875"/>
          <p14:tracePt t="7617" x="6145213" y="4678363"/>
          <p14:tracePt t="7627" x="6072188" y="4651375"/>
          <p14:tracePt t="7634" x="5972175" y="4595813"/>
          <p14:tracePt t="7641" x="5853113" y="4551363"/>
          <p14:tracePt t="7649" x="5761038" y="4514850"/>
          <p14:tracePt t="7656" x="5643563" y="4441825"/>
          <p14:tracePt t="7665" x="5543550" y="4368800"/>
          <p14:tracePt t="7673" x="5405438" y="4276725"/>
          <p14:tracePt t="7681" x="5287963" y="4186238"/>
          <p14:tracePt t="7689" x="5151438" y="4086225"/>
          <p14:tracePt t="7697" x="5049838" y="4021138"/>
          <p14:tracePt t="7705" x="4949825" y="3957638"/>
          <p14:tracePt t="7713" x="4832350" y="3848100"/>
          <p14:tracePt t="7721" x="4759325" y="3784600"/>
          <p14:tracePt t="7729" x="4659313" y="3694113"/>
          <p14:tracePt t="7737" x="4594225" y="3638550"/>
          <p14:tracePt t="7745" x="4549775" y="3592513"/>
          <p14:tracePt t="7753" x="4476750" y="3529013"/>
          <p14:tracePt t="7763" x="4430713" y="3475038"/>
          <p14:tracePt t="7769" x="4394200" y="3455988"/>
          <p14:tracePt t="7778" x="4340225" y="3411538"/>
          <p14:tracePt t="7785" x="4284663" y="3355975"/>
          <p14:tracePt t="7792" x="4221163" y="3319463"/>
          <p14:tracePt t="7801" x="4157663" y="3265488"/>
          <p14:tracePt t="7809" x="4111625" y="3219450"/>
          <p14:tracePt t="7817" x="4029075" y="3163888"/>
          <p14:tracePt t="7825" x="3975100" y="3109913"/>
          <p14:tracePt t="7833" x="3911600" y="3073400"/>
          <p14:tracePt t="7841" x="3829050" y="3000375"/>
          <p14:tracePt t="7849" x="3783013" y="2954338"/>
          <p14:tracePt t="7859" x="3729038" y="2909888"/>
          <p14:tracePt t="7869" x="3665538" y="2836863"/>
          <p14:tracePt t="7873" x="3629025" y="2790825"/>
          <p14:tracePt t="7882" x="3582988" y="2744788"/>
          <p14:tracePt t="7890" x="3546475" y="2690813"/>
          <p14:tracePt t="7899" x="3519488" y="2662238"/>
          <p14:tracePt t="7906" x="3500438" y="2644775"/>
          <p14:tracePt t="7916" x="3455988" y="2598738"/>
          <p14:tracePt t="7921" x="3427413" y="2562225"/>
          <p14:tracePt t="7929" x="3382963" y="2544763"/>
          <p14:tracePt t="7937" x="3327400" y="2489200"/>
          <p14:tracePt t="7947" x="3281363" y="2471738"/>
          <p14:tracePt t="7953" x="3244850" y="2452688"/>
          <p14:tracePt t="7962" x="3200400" y="2425700"/>
          <p14:tracePt t="7971" x="3144838" y="2389188"/>
          <p14:tracePt t="7981" x="3127375" y="2371725"/>
          <p14:tracePt t="7986" x="3071813" y="2335213"/>
          <p14:tracePt t="7997" x="3054350" y="2316163"/>
          <p14:tracePt t="8001" x="3017838" y="2306638"/>
          <p14:tracePt t="8014" x="2990850" y="2270125"/>
          <p14:tracePt t="8017" x="2981325" y="2270125"/>
          <p14:tracePt t="8025" x="2954338" y="2262188"/>
          <p14:tracePt t="8033" x="2935288" y="2233613"/>
          <p14:tracePt t="8049" x="2925763" y="2233613"/>
          <p14:tracePt t="8073" x="2908300" y="2233613"/>
          <p14:tracePt t="8081" x="2898775" y="2233613"/>
          <p14:tracePt t="8105" x="2889250" y="2243138"/>
          <p14:tracePt t="8129" x="2871788" y="2252663"/>
          <p14:tracePt t="8187" x="2862263" y="2262188"/>
          <p14:tracePt t="8249" x="2862263" y="2270125"/>
          <p14:tracePt t="8273" x="2871788" y="2270125"/>
          <p14:tracePt t="8281" x="2889250" y="2270125"/>
          <p14:tracePt t="8289" x="2889250" y="2262188"/>
          <p14:tracePt t="8308" x="2898775" y="2252663"/>
          <p14:tracePt t="8315" x="2908300" y="2252663"/>
          <p14:tracePt t="8328" x="2935288" y="2233613"/>
          <p14:tracePt t="8345" x="2944813" y="2225675"/>
          <p14:tracePt t="8369" x="2954338" y="2225675"/>
          <p14:tracePt t="8385" x="2981325" y="2225675"/>
          <p14:tracePt t="8393" x="2990850" y="2225675"/>
          <p14:tracePt t="8401" x="3008313" y="2225675"/>
          <p14:tracePt t="8411" x="3035300" y="2225675"/>
          <p14:tracePt t="8416" x="3054350" y="2252663"/>
          <p14:tracePt t="8426" x="3081338" y="2262188"/>
          <p14:tracePt t="8433" x="3108325" y="2289175"/>
          <p14:tracePt t="8440" x="3144838" y="2306638"/>
          <p14:tracePt t="8449" x="3163888" y="2325688"/>
          <p14:tracePt t="8457" x="3208338" y="2352675"/>
          <p14:tracePt t="8467" x="3227388" y="2362200"/>
          <p14:tracePt t="8474" x="3254375" y="2389188"/>
          <p14:tracePt t="8482" x="3281363" y="2398713"/>
          <p14:tracePt t="8489" x="3327400" y="2416175"/>
          <p14:tracePt t="8497" x="3336925" y="2416175"/>
          <p14:tracePt t="8505" x="3363913" y="2435225"/>
          <p14:tracePt t="8513" x="3382963" y="2435225"/>
          <p14:tracePt t="8521" x="3390900" y="2435225"/>
          <p14:tracePt t="8529" x="3400425" y="2435225"/>
          <p14:tracePt t="8537" x="3409950" y="2435225"/>
          <p14:tracePt t="8545" x="3419475" y="2435225"/>
          <p14:tracePt t="8554" x="3427413" y="2435225"/>
          <p14:tracePt t="8561" x="3446463" y="2435225"/>
          <p14:tracePt t="8569" x="3455988" y="2435225"/>
          <p14:tracePt t="8577" x="3473450" y="2425700"/>
          <p14:tracePt t="8586" x="3473450" y="2416175"/>
          <p14:tracePt t="8593" x="3500438" y="2398713"/>
          <p14:tracePt t="8601" x="3509963" y="2389188"/>
          <p14:tracePt t="8610" x="3536950" y="2379663"/>
          <p14:tracePt t="8617" x="3556000" y="2362200"/>
          <p14:tracePt t="8626" x="3592513" y="2343150"/>
          <p14:tracePt t="8633" x="3600450" y="2335213"/>
          <p14:tracePt t="8646" x="3619500" y="2325688"/>
          <p14:tracePt t="8652" x="3646488" y="2306638"/>
          <p14:tracePt t="8660" x="3646488" y="2298700"/>
          <p14:tracePt t="8668" x="3656013" y="2289175"/>
          <p14:tracePt t="8673" x="3665538" y="2279650"/>
          <p14:tracePt t="8681" x="3673475" y="2279650"/>
          <p14:tracePt t="8689" x="3683000" y="2279650"/>
          <p14:tracePt t="8697" x="3692525" y="2279650"/>
          <p14:tracePt t="8705" x="3709988" y="2279650"/>
          <p14:tracePt t="8721" x="3719513" y="2279650"/>
          <p14:tracePt t="8729" x="3746500" y="2279650"/>
          <p14:tracePt t="8737" x="3765550" y="2279650"/>
          <p14:tracePt t="8745" x="3775075" y="2279650"/>
          <p14:tracePt t="8753" x="3810000" y="2279650"/>
          <p14:tracePt t="8761" x="3829050" y="2279650"/>
          <p14:tracePt t="8770" x="3856038" y="2316163"/>
          <p14:tracePt t="8777" x="3865563" y="2316163"/>
          <p14:tracePt t="8788" x="3892550" y="2343150"/>
          <p14:tracePt t="8793" x="3902075" y="2352675"/>
          <p14:tracePt t="8801" x="3911600" y="2352675"/>
          <p14:tracePt t="8810" x="3929063" y="2362200"/>
          <p14:tracePt t="8827" x="3938588" y="2362200"/>
          <p14:tracePt t="8841" x="3956050" y="2362200"/>
          <p14:tracePt t="8849" x="3956050" y="2352675"/>
          <p14:tracePt t="8861" x="3975100" y="2335213"/>
          <p14:tracePt t="8871" x="3984625" y="2335213"/>
          <p14:tracePt t="8873" x="3984625" y="2316163"/>
          <p14:tracePt t="8881" x="3992563" y="2298700"/>
          <p14:tracePt t="8893" x="4002088" y="2279650"/>
          <p14:tracePt t="8899" x="4021138" y="2262188"/>
          <p14:tracePt t="8906" x="4029075" y="2252663"/>
          <p14:tracePt t="8917" x="4038600" y="2243138"/>
          <p14:tracePt t="8937" x="4048125" y="2233613"/>
          <p14:tracePt t="8953" x="4057650" y="2225675"/>
          <p14:tracePt t="8961" x="4065588" y="2225675"/>
          <p14:tracePt t="8971" x="4065588" y="2216150"/>
          <p14:tracePt t="8987" x="4075113" y="2216150"/>
          <p14:tracePt t="9002" x="4094163" y="2216150"/>
          <p14:tracePt t="9032" x="4111625" y="2206625"/>
          <p14:tracePt t="9043" x="4121150" y="2206625"/>
          <p14:tracePt t="9059" x="4138613" y="2206625"/>
          <p14:tracePt t="9074" x="4148138" y="2206625"/>
          <p14:tracePt t="9089" x="4157663" y="2197100"/>
          <p14:tracePt t="9121" x="4175125" y="2179638"/>
          <p14:tracePt t="9169" x="4184650" y="2170113"/>
          <p14:tracePt t="9412" x="4148138" y="2170113"/>
          <p14:tracePt t="9420" x="4111625" y="2170113"/>
          <p14:tracePt t="9426" x="4084638" y="2170113"/>
          <p14:tracePt t="9433" x="4038600" y="2170113"/>
          <p14:tracePt t="9441" x="4002088" y="2170113"/>
          <p14:tracePt t="9449" x="3956050" y="2170113"/>
          <p14:tracePt t="9457" x="3929063" y="2170113"/>
          <p14:tracePt t="9465" x="3892550" y="2170113"/>
          <p14:tracePt t="9473" x="3846513" y="2170113"/>
          <p14:tracePt t="9481" x="3819525" y="2160588"/>
          <p14:tracePt t="9489" x="3775075" y="2160588"/>
          <p14:tracePt t="9497" x="3746500" y="2133600"/>
          <p14:tracePt t="9505" x="3729038" y="2125663"/>
          <p14:tracePt t="9513" x="3683000" y="2106613"/>
          <p14:tracePt t="9521" x="3673475" y="2106613"/>
          <p14:tracePt t="9529" x="3646488" y="2089150"/>
          <p14:tracePt t="9538" x="3636963" y="2079625"/>
          <p14:tracePt t="9545" x="3600450" y="2070100"/>
          <p14:tracePt t="9561" x="3573463" y="2060575"/>
          <p14:tracePt t="9569" x="3546475" y="2043113"/>
          <p14:tracePt t="9590" x="3519488" y="2033588"/>
          <p14:tracePt t="9596" x="3509963" y="2024063"/>
          <p14:tracePt t="9603" x="3482975" y="2016125"/>
          <p14:tracePt t="9614" x="3463925" y="2016125"/>
          <p14:tracePt t="9618" x="3446463" y="1997075"/>
          <p14:tracePt t="9627" x="3427413" y="1987550"/>
          <p14:tracePt t="9633" x="3409950" y="1979613"/>
          <p14:tracePt t="9641" x="3382963" y="1979613"/>
          <p14:tracePt t="9650" x="3373438" y="1970088"/>
          <p14:tracePt t="9657" x="3354388" y="1960563"/>
          <p14:tracePt t="9665" x="3346450" y="1951038"/>
          <p14:tracePt t="9673" x="3327400" y="1951038"/>
          <p14:tracePt t="9689" x="3281363" y="1924050"/>
          <p14:tracePt t="9697" x="3273425" y="1924050"/>
          <p14:tracePt t="9705" x="3263900" y="1906588"/>
          <p14:tracePt t="9713" x="3236913" y="1887538"/>
          <p14:tracePt t="9729" x="3217863" y="1878013"/>
          <p14:tracePt t="9737" x="3181350" y="1860550"/>
          <p14:tracePt t="9745" x="3171825" y="1851025"/>
          <p14:tracePt t="9753" x="3171825" y="1841500"/>
          <p14:tracePt t="9761" x="3163888" y="1833563"/>
          <p14:tracePt t="9769" x="3136900" y="1804988"/>
          <p14:tracePt t="9785" x="3117850" y="1804988"/>
          <p14:tracePt t="9793" x="3100388" y="1787525"/>
          <p14:tracePt t="9810" x="3081338" y="1768475"/>
          <p14:tracePt t="9817" x="3054350" y="1760538"/>
          <p14:tracePt t="9833" x="3054350" y="1751013"/>
          <p14:tracePt t="9841" x="3044825" y="1741488"/>
          <p14:tracePt t="9849" x="3027363" y="1741488"/>
          <p14:tracePt t="9857" x="3008313" y="1724025"/>
          <p14:tracePt t="9865" x="2990850" y="1714500"/>
          <p14:tracePt t="9873" x="2954338" y="1704975"/>
          <p14:tracePt t="9881" x="2917825" y="1687513"/>
          <p14:tracePt t="9889" x="2898775" y="1668463"/>
          <p14:tracePt t="9897" x="2862263" y="1668463"/>
          <p14:tracePt t="9905" x="2825750" y="1641475"/>
          <p14:tracePt t="9914" x="2789238" y="1641475"/>
          <p14:tracePt t="9926" x="2771775" y="1624013"/>
          <p14:tracePt t="9933" x="2752725" y="1624013"/>
          <p14:tracePt t="9937" x="2744788" y="1624013"/>
          <p14:tracePt t="9946" x="2735263" y="1614488"/>
          <p14:tracePt t="9953" x="2725738" y="1614488"/>
          <p14:tracePt t="9961" x="2716213" y="1614488"/>
          <p14:tracePt t="9985" x="2698750" y="1614488"/>
          <p14:tracePt t="10001" x="2689225" y="1614488"/>
          <p14:tracePt t="10042" x="2679700" y="1614488"/>
          <p14:tracePt t="10171" x="2671763" y="1624013"/>
          <p14:tracePt t="10533" x="2679700" y="1624013"/>
          <p14:tracePt t="10545" x="2698750" y="1624013"/>
          <p14:tracePt t="10553" x="2716213" y="1614488"/>
          <p14:tracePt t="10570" x="2735263" y="1604963"/>
          <p14:tracePt t="10585" x="2752725" y="1604963"/>
          <p14:tracePt t="10601" x="2771775" y="1604963"/>
          <p14:tracePt t="10618" x="2781300" y="1604963"/>
          <p14:tracePt t="10626" x="2798763" y="1604963"/>
          <p14:tracePt t="10650" x="2808288" y="1604963"/>
          <p14:tracePt t="10665" x="2817813" y="1604963"/>
          <p14:tracePt t="10683" x="2835275" y="1604963"/>
          <p14:tracePt t="10700" x="2844800" y="1604963"/>
          <p14:tracePt t="10713" x="2852738" y="1604963"/>
          <p14:tracePt t="10729" x="2862263" y="1604963"/>
          <p14:tracePt t="10746" x="2871788" y="1604963"/>
          <p14:tracePt t="10770" x="2881313" y="1604963"/>
          <p14:tracePt t="10793" x="2889250" y="1604963"/>
          <p14:tracePt t="10817" x="2898775" y="1604963"/>
          <p14:tracePt t="10833" x="2917825" y="1614488"/>
          <p14:tracePt t="10841" x="2935288" y="1631950"/>
          <p14:tracePt t="10857" x="2944813" y="1660525"/>
          <p14:tracePt t="10866" x="2954338" y="1677988"/>
          <p14:tracePt t="10873" x="2971800" y="1714500"/>
          <p14:tracePt t="10889" x="2981325" y="1714500"/>
          <p14:tracePt t="10914" x="2990850" y="1731963"/>
          <p14:tracePt t="10921" x="2990850" y="1741488"/>
          <p14:tracePt t="10946" x="2998788" y="1751013"/>
          <p14:tracePt t="11035" x="3008313" y="1760538"/>
          <p14:tracePt t="11057" x="3017838" y="1760538"/>
          <p14:tracePt t="11089" x="3027363" y="1751013"/>
          <p14:tracePt t="11137" x="3044825" y="1751013"/>
          <p14:tracePt t="11145" x="3054350" y="1751013"/>
          <p14:tracePt t="11153" x="3063875" y="1751013"/>
          <p14:tracePt t="11161" x="3071813" y="1751013"/>
          <p14:tracePt t="11169" x="3090863" y="1751013"/>
          <p14:tracePt t="11186" x="3100388" y="1751013"/>
          <p14:tracePt t="11195" x="3108325" y="1751013"/>
          <p14:tracePt t="11201" x="3127375" y="1751013"/>
          <p14:tracePt t="11218" x="3136900" y="1751013"/>
          <p14:tracePt t="11229" x="3154363" y="1751013"/>
          <p14:tracePt t="11245" x="3171825" y="1751013"/>
          <p14:tracePt t="11259" x="3181350" y="1751013"/>
          <p14:tracePt t="11265" x="3200400" y="1760538"/>
          <p14:tracePt t="11273" x="3217863" y="1760538"/>
          <p14:tracePt t="11281" x="3227388" y="1760538"/>
          <p14:tracePt t="11289" x="3244850" y="1768475"/>
          <p14:tracePt t="11297" x="3263900" y="1768475"/>
          <p14:tracePt t="11305" x="3281363" y="1768475"/>
          <p14:tracePt t="11313" x="3309938" y="1768475"/>
          <p14:tracePt t="11320" x="3317875" y="1768475"/>
          <p14:tracePt t="11329" x="3346450" y="1768475"/>
          <p14:tracePt t="11337" x="3354388" y="1768475"/>
          <p14:tracePt t="11353" x="3363913" y="1768475"/>
          <p14:tracePt t="11361" x="3382963" y="1768475"/>
          <p14:tracePt t="11422" x="3390900" y="1768475"/>
          <p14:tracePt t="11507" x="3400425" y="1768475"/>
          <p14:tracePt t="11588" x="3409950" y="1768475"/>
          <p14:tracePt t="11619" x="3409950" y="1778000"/>
          <p14:tracePt t="11641" x="3419475" y="1797050"/>
          <p14:tracePt t="11690" x="3427413" y="1804988"/>
          <p14:tracePt t="12412" x="3446463" y="1804988"/>
          <p14:tracePt t="12425" x="3455988" y="1804988"/>
          <p14:tracePt t="12426" x="3463925" y="1797050"/>
          <p14:tracePt t="12433" x="3473450" y="1787525"/>
          <p14:tracePt t="12441" x="3482975" y="1778000"/>
          <p14:tracePt t="12465" x="3490913" y="1760538"/>
          <p14:tracePt t="12473" x="3500438" y="1760538"/>
          <p14:tracePt t="12489" x="3509963" y="1751013"/>
          <p14:tracePt t="12521" x="3519488" y="1741488"/>
          <p14:tracePt t="12576" x="3527425" y="1741488"/>
          <p14:tracePt t="12747" x="3536950" y="1741488"/>
          <p14:tracePt t="12824" x="3536950" y="1751013"/>
          <p14:tracePt t="13058" x="3536950" y="1760538"/>
          <p14:tracePt t="13673" x="3546475" y="1760538"/>
          <p14:tracePt t="13681" x="3546475" y="1768475"/>
          <p14:tracePt t="13689" x="3546475" y="1778000"/>
          <p14:tracePt t="13697" x="3546475" y="1787525"/>
          <p14:tracePt t="13705" x="3556000" y="1797050"/>
          <p14:tracePt t="13713" x="3563938" y="1804988"/>
          <p14:tracePt t="13721" x="3563938" y="1824038"/>
          <p14:tracePt t="13729" x="3563938" y="1833563"/>
          <p14:tracePt t="13737" x="3573463" y="1841500"/>
          <p14:tracePt t="13753" x="3582988" y="1860550"/>
          <p14:tracePt t="13761" x="3592513" y="1870075"/>
          <p14:tracePt t="13769" x="3600450" y="1878013"/>
          <p14:tracePt t="13785" x="3609975" y="1887538"/>
          <p14:tracePt t="13817" x="3619500" y="1887538"/>
          <p14:tracePt t="13841" x="3629025" y="1887538"/>
          <p14:tracePt t="13858" x="3636963" y="1897063"/>
          <p14:tracePt t="13865" x="3646488" y="1897063"/>
          <p14:tracePt t="13874" x="3673475" y="1906588"/>
          <p14:tracePt t="13886" x="3683000" y="1914525"/>
          <p14:tracePt t="13888" x="3692525" y="1924050"/>
          <p14:tracePt t="13897" x="3702050" y="1933575"/>
          <p14:tracePt t="13906" x="3709988" y="1943100"/>
          <p14:tracePt t="13913" x="3719513" y="1943100"/>
          <p14:tracePt t="13921" x="3738563" y="1960563"/>
          <p14:tracePt t="13930" x="3756025" y="1970088"/>
          <p14:tracePt t="13938" x="3765550" y="1979613"/>
          <p14:tracePt t="13951" x="3775075" y="1987550"/>
          <p14:tracePt t="13952" x="3783013" y="1997075"/>
          <p14:tracePt t="13961" x="3802063" y="2006600"/>
          <p14:tracePt t="13980" x="3810000" y="2006600"/>
          <p14:tracePt t="14003" x="3829050" y="2006600"/>
          <p14:tracePt t="14029" x="3838575" y="2006600"/>
          <p14:tracePt t="14033" x="3846513" y="2006600"/>
          <p14:tracePt t="14041" x="3856038" y="2016125"/>
          <p14:tracePt t="14057" x="3875088" y="2016125"/>
          <p14:tracePt t="14065" x="3892550" y="2024063"/>
          <p14:tracePt t="14081" x="3892550" y="2033588"/>
          <p14:tracePt t="14089" x="3902075" y="2043113"/>
          <p14:tracePt t="14097" x="3919538" y="2052638"/>
          <p14:tracePt t="14105" x="3929063" y="2060575"/>
          <p14:tracePt t="14113" x="3938588" y="2070100"/>
          <p14:tracePt t="14121" x="3948113" y="2089150"/>
          <p14:tracePt t="14138" x="3956050" y="2097088"/>
          <p14:tracePt t="14145" x="3965575" y="2106613"/>
          <p14:tracePt t="14245" x="3975100" y="2106613"/>
          <p14:tracePt t="14299" x="3992563" y="2106613"/>
          <p14:tracePt t="14385" x="4002088" y="2116138"/>
          <p14:tracePt t="14403" x="4002088" y="2125663"/>
          <p14:tracePt t="14411" x="4002088" y="2133600"/>
          <p14:tracePt t="14417" x="4002088" y="2160588"/>
          <p14:tracePt t="14433" x="4002088" y="2170113"/>
          <p14:tracePt t="14441" x="4002088" y="2197100"/>
          <p14:tracePt t="14449" x="4002088" y="2216150"/>
          <p14:tracePt t="14457" x="4002088" y="2225675"/>
          <p14:tracePt t="14465" x="4002088" y="2243138"/>
          <p14:tracePt t="14473" x="4002088" y="2262188"/>
          <p14:tracePt t="14482" x="4002088" y="2298700"/>
          <p14:tracePt t="14491" x="4002088" y="2306638"/>
          <p14:tracePt t="14497" x="4002088" y="2343150"/>
          <p14:tracePt t="14505" x="4002088" y="2352675"/>
          <p14:tracePt t="14529" x="4002088" y="2371725"/>
          <p14:tracePt t="14665" x="4011613" y="2379663"/>
          <p14:tracePt t="14715" x="4021138" y="2379663"/>
          <p14:tracePt t="14739" x="4029075" y="2379663"/>
          <p14:tracePt t="14758" x="4038600" y="2379663"/>
          <p14:tracePt t="14768" x="4048125" y="2379663"/>
          <p14:tracePt t="14777" x="4057650" y="2379663"/>
          <p14:tracePt t="14801" x="4084638" y="2389188"/>
          <p14:tracePt t="14817" x="4094163" y="2398713"/>
          <p14:tracePt t="14825" x="4102100" y="2408238"/>
          <p14:tracePt t="14833" x="4111625" y="2425700"/>
          <p14:tracePt t="14858" x="4129088" y="2444750"/>
          <p14:tracePt t="15004" x="4138613" y="2452688"/>
          <p14:tracePt t="15083" x="4138613" y="2462213"/>
          <p14:tracePt t="15089" x="4138613" y="2471738"/>
          <p14:tracePt t="15515" x="4138613" y="2462213"/>
          <p14:tracePt t="15851" x="4138613" y="2444750"/>
          <p14:tracePt t="15861" x="4129088" y="2425700"/>
          <p14:tracePt t="15955" x="4129088" y="2416175"/>
          <p14:tracePt t="16049" x="4138613" y="2408238"/>
          <p14:tracePt t="16107" x="4148138" y="2408238"/>
          <p14:tracePt t="16119" x="4148138" y="2398713"/>
          <p14:tracePt t="16129" x="4148138" y="2389188"/>
          <p14:tracePt t="16137" x="4148138" y="2379663"/>
          <p14:tracePt t="16157" x="4148138" y="2371725"/>
          <p14:tracePt t="16161" x="4148138" y="2343150"/>
          <p14:tracePt t="16177" x="4165600" y="2316163"/>
          <p14:tracePt t="16201" x="4165600" y="2306638"/>
          <p14:tracePt t="18692" x="4175125" y="2325688"/>
          <p14:tracePt t="18699" x="4175125" y="2352675"/>
          <p14:tracePt t="18707" x="4184650" y="2398713"/>
          <p14:tracePt t="18715" x="4184650" y="2408238"/>
          <p14:tracePt t="18721" x="4194175" y="2435225"/>
          <p14:tracePt t="18729" x="4202113" y="2435225"/>
          <p14:tracePt t="18745" x="4221163" y="2444750"/>
          <p14:tracePt t="18817" x="4230688" y="2452688"/>
          <p14:tracePt t="18859" x="4230688" y="2462213"/>
          <p14:tracePt t="18885" x="4230688" y="2471738"/>
          <p14:tracePt t="18987" x="4230688" y="2481263"/>
          <p14:tracePt t="19025" x="4221163" y="2498725"/>
          <p14:tracePt t="19786" x="4221163" y="2489200"/>
          <p14:tracePt t="19809" x="4211638" y="2481263"/>
          <p14:tracePt t="19825" x="4211638" y="2471738"/>
          <p14:tracePt t="19845" x="4211638" y="2462213"/>
          <p14:tracePt t="19853" x="4211638" y="2435225"/>
          <p14:tracePt t="19880" x="4211638" y="2425700"/>
          <p14:tracePt t="19889" x="4211638" y="2408238"/>
          <p14:tracePt t="19915" x="4211638" y="2398713"/>
          <p14:tracePt t="20046" x="4211638" y="2379663"/>
          <p14:tracePt t="20071" x="4221163" y="2371725"/>
          <p14:tracePt t="20075" x="4221163" y="2362200"/>
          <p14:tracePt t="20123" x="4230688" y="2352675"/>
          <p14:tracePt t="20427" x="4248150" y="2352675"/>
          <p14:tracePt t="20438" x="4257675" y="2352675"/>
          <p14:tracePt t="20698" x="4257675" y="2343150"/>
          <p14:tracePt t="20723" x="4257675" y="2325688"/>
          <p14:tracePt t="21251" x="4275138" y="2316163"/>
          <p14:tracePt t="21260" x="4348163" y="2316163"/>
          <p14:tracePt t="21267" x="4476750" y="2298700"/>
          <p14:tracePt t="21275" x="4640263" y="2289175"/>
          <p14:tracePt t="21281" x="4849813" y="2233613"/>
          <p14:tracePt t="21289" x="5032375" y="2225675"/>
          <p14:tracePt t="21297" x="5195888" y="2206625"/>
          <p14:tracePt t="21308" x="5378450" y="2179638"/>
          <p14:tracePt t="21313" x="5514975" y="2152650"/>
          <p14:tracePt t="21321" x="5643563" y="2133600"/>
          <p14:tracePt t="21329" x="5734050" y="2125663"/>
          <p14:tracePt t="21337" x="5789613" y="2125663"/>
          <p14:tracePt t="21345" x="5843588" y="2089150"/>
          <p14:tracePt t="21353" x="5870575" y="2089150"/>
          <p14:tracePt t="21361" x="5880100" y="2089150"/>
          <p14:tracePt t="21369" x="5889625" y="2089150"/>
          <p14:tracePt t="21660" x="5880100" y="2089150"/>
          <p14:tracePt t="21686" x="5880100" y="2097088"/>
          <p14:tracePt t="21688" x="5880100" y="2116138"/>
          <p14:tracePt t="21697" x="5880100" y="2133600"/>
          <p14:tracePt t="21705" x="5880100" y="2143125"/>
          <p14:tracePt t="21713" x="5880100" y="2170113"/>
          <p14:tracePt t="21721" x="5889625" y="2197100"/>
          <p14:tracePt t="21729" x="5899150" y="2216150"/>
          <p14:tracePt t="21737" x="5907088" y="2225675"/>
          <p14:tracePt t="21745" x="5935663" y="2262188"/>
          <p14:tracePt t="21753" x="5943600" y="2270125"/>
          <p14:tracePt t="21761" x="5953125" y="2279650"/>
          <p14:tracePt t="21769" x="5980113" y="2298700"/>
          <p14:tracePt t="21778" x="5999163" y="2316163"/>
          <p14:tracePt t="21785" x="6016625" y="2325688"/>
          <p14:tracePt t="21793" x="6035675" y="2335213"/>
          <p14:tracePt t="21801" x="6062663" y="2343150"/>
          <p14:tracePt t="21809" x="6089650" y="2362200"/>
          <p14:tracePt t="21817" x="6099175" y="2362200"/>
          <p14:tracePt t="21825" x="6126163" y="2371725"/>
          <p14:tracePt t="21833" x="6162675" y="2389188"/>
          <p14:tracePt t="21844" x="6189663" y="2408238"/>
          <p14:tracePt t="21850" x="6218238" y="2416175"/>
          <p14:tracePt t="21857" x="6272213" y="2425700"/>
          <p14:tracePt t="21867" x="6291263" y="2435225"/>
          <p14:tracePt t="21873" x="6318250" y="2435225"/>
          <p14:tracePt t="21882" x="6362700" y="2471738"/>
          <p14:tracePt t="21889" x="6372225" y="2471738"/>
          <p14:tracePt t="21897" x="6391275" y="2481263"/>
          <p14:tracePt t="21905" x="6418263" y="2489200"/>
          <p14:tracePt t="21914" x="6427788" y="2489200"/>
          <p14:tracePt t="21922" x="6435725" y="2489200"/>
          <p14:tracePt t="21929" x="6445250" y="2489200"/>
          <p14:tracePt t="21945" x="6454775" y="2489200"/>
          <p14:tracePt t="21969" x="6464300" y="2489200"/>
          <p14:tracePt t="21978" x="6472238" y="2489200"/>
          <p14:tracePt t="22018" x="6472238" y="2481263"/>
          <p14:tracePt t="22083" x="6481763" y="2471738"/>
          <p14:tracePt t="22121" x="6491288" y="2471738"/>
          <p14:tracePt t="22162" x="6500813" y="2471738"/>
          <p14:tracePt t="22185" x="6518275" y="2471738"/>
          <p14:tracePt t="22193" x="6537325" y="2462213"/>
          <p14:tracePt t="22201" x="6545263" y="2452688"/>
          <p14:tracePt t="22209" x="6573838" y="2444750"/>
          <p14:tracePt t="22218" x="6591300" y="2425700"/>
          <p14:tracePt t="22229" x="6610350" y="2416175"/>
          <p14:tracePt t="22234" x="6645275" y="2408238"/>
          <p14:tracePt t="22248" x="6673850" y="2398713"/>
          <p14:tracePt t="22248" x="6700838" y="2379663"/>
          <p14:tracePt t="22259" x="6727825" y="2379663"/>
          <p14:tracePt t="22265" x="6773863" y="2379663"/>
          <p14:tracePt t="22273" x="6827838" y="2379663"/>
          <p14:tracePt t="22281" x="6883400" y="2379663"/>
          <p14:tracePt t="22290" x="6937375" y="2379663"/>
          <p14:tracePt t="22297" x="7000875" y="2379663"/>
          <p14:tracePt t="22304" x="7029450" y="2379663"/>
          <p14:tracePt t="22313" x="7065963" y="2379663"/>
          <p14:tracePt t="22321" x="7110413" y="2379663"/>
          <p14:tracePt t="22329" x="7129463" y="2379663"/>
          <p14:tracePt t="22337" x="7156450" y="2379663"/>
          <p14:tracePt t="22345" x="7175500" y="2379663"/>
          <p14:tracePt t="22353" x="7192963" y="2379663"/>
          <p14:tracePt t="22369" x="7202488" y="2379663"/>
          <p14:tracePt t="22393" x="7212013" y="2371725"/>
          <p14:tracePt t="22409" x="7219950" y="2362200"/>
          <p14:tracePt t="22513" x="7212013" y="2362200"/>
          <p14:tracePt t="22525" x="7202488" y="2362200"/>
          <p14:tracePt t="22553" x="7192963" y="2362200"/>
          <p14:tracePt t="22561" x="7183438" y="2371725"/>
          <p14:tracePt t="22569" x="7175500" y="2371725"/>
          <p14:tracePt t="22585" x="7165975" y="2379663"/>
          <p14:tracePt t="22633" x="7156450" y="2379663"/>
          <p14:tracePt t="22761" x="7146925" y="2379663"/>
          <p14:tracePt t="22873" x="7119938" y="2379663"/>
          <p14:tracePt t="22883" x="7102475" y="2371725"/>
          <p14:tracePt t="22897" x="7092950" y="2371725"/>
          <p14:tracePt t="22905" x="7065963" y="2362200"/>
          <p14:tracePt t="22923" x="7046913" y="2352675"/>
          <p14:tracePt t="22932" x="7037388" y="2352675"/>
          <p14:tracePt t="22938" x="7029450" y="2352675"/>
          <p14:tracePt t="22947" x="7019925" y="2352675"/>
          <p14:tracePt t="22954" x="7000875" y="2352675"/>
          <p14:tracePt t="22964" x="6983413" y="2352675"/>
          <p14:tracePt t="22977" x="6956425" y="2352675"/>
          <p14:tracePt t="22985" x="6937375" y="2371725"/>
          <p14:tracePt t="22993" x="6929438" y="2379663"/>
          <p14:tracePt t="23012" x="6900863" y="2379663"/>
          <p14:tracePt t="23032" x="6892925" y="2389188"/>
          <p14:tracePt t="23045" x="6873875" y="2389188"/>
          <p14:tracePt t="23049" x="6864350" y="2389188"/>
          <p14:tracePt t="23057" x="6856413" y="2389188"/>
          <p14:tracePt t="23074" x="6827838" y="2389188"/>
          <p14:tracePt t="23089" x="6819900" y="2389188"/>
          <p14:tracePt t="23097" x="6810375" y="2389188"/>
          <p14:tracePt t="23121" x="6791325" y="2389188"/>
          <p14:tracePt t="23137" x="6783388" y="2389188"/>
          <p14:tracePt t="23145" x="6764338" y="2379663"/>
          <p14:tracePt t="23161" x="6754813" y="2362200"/>
          <p14:tracePt t="23178" x="6746875" y="2325688"/>
          <p14:tracePt t="23185" x="6737350" y="2316163"/>
          <p14:tracePt t="23193" x="6727825" y="2316163"/>
          <p14:tracePt t="23210" x="6727825" y="2298700"/>
          <p14:tracePt t="23217" x="6718300" y="2289175"/>
          <p14:tracePt t="23310" x="6691313" y="2289175"/>
          <p14:tracePt t="23323" x="6691313" y="2298700"/>
          <p14:tracePt t="23333" x="6681788" y="2306638"/>
          <p14:tracePt t="23345" x="6664325" y="2325688"/>
          <p14:tracePt t="23354" x="6654800" y="2325688"/>
          <p14:tracePt t="23361" x="6645275" y="2335213"/>
          <p14:tracePt t="23369" x="6627813" y="2343150"/>
          <p14:tracePt t="23385" x="6618288" y="2343150"/>
          <p14:tracePt t="23393" x="6610350" y="2352675"/>
          <p14:tracePt t="23401" x="6610350" y="2362200"/>
          <p14:tracePt t="23530" x="6600825" y="2362200"/>
          <p14:tracePt t="23553" x="6600825" y="2352675"/>
          <p14:tracePt t="23572" x="6591300" y="2325688"/>
          <p14:tracePt t="23595" x="6591300" y="2316163"/>
          <p14:tracePt t="23689" x="6581775" y="2306638"/>
          <p14:tracePt t="23762" x="6573838" y="2306638"/>
          <p14:tracePt t="23833" x="6564313" y="2306638"/>
          <p14:tracePt t="23850" x="6554788" y="2306638"/>
          <p14:tracePt t="23901" x="6545263" y="2316163"/>
          <p14:tracePt t="23907" x="6537325" y="2325688"/>
          <p14:tracePt t="23933" x="6527800" y="2335213"/>
          <p14:tracePt t="24083" x="6518275" y="2325688"/>
          <p14:tracePt t="24267" x="6518275" y="2316163"/>
          <p14:tracePt t="24277" x="6508750" y="2316163"/>
          <p14:tracePt t="24489" x="6500813" y="2316163"/>
          <p14:tracePt t="24939" x="6491288" y="2316163"/>
          <p14:tracePt t="24955" x="6481763" y="2306638"/>
          <p14:tracePt t="25289" x="6464300" y="2306638"/>
          <p14:tracePt t="25403" x="6454775" y="2306638"/>
          <p14:tracePt t="25489" x="6445250" y="2306638"/>
          <p14:tracePt t="25620" x="6435725" y="2306638"/>
          <p14:tracePt t="25723" x="6427788" y="2306638"/>
          <p14:tracePt t="25811" x="6418263" y="2306638"/>
          <p14:tracePt t="25923" x="6408738" y="2306638"/>
          <p14:tracePt t="25955" x="6399213" y="2306638"/>
          <p14:tracePt t="25963" x="6391275" y="2306638"/>
          <p14:tracePt t="25995" x="6381750" y="2306638"/>
          <p14:tracePt t="26171" x="6372225" y="2306638"/>
          <p14:tracePt t="26274" x="6362700" y="2306638"/>
          <p14:tracePt t="26413" x="6345238" y="2306638"/>
          <p14:tracePt t="26569" x="6335713" y="2306638"/>
          <p14:tracePt t="26649" x="6326188" y="2306638"/>
          <p14:tracePt t="26675" x="6318250" y="2316163"/>
          <p14:tracePt t="26968" x="6308725" y="2316163"/>
          <p14:tracePt t="27129" x="6299200" y="2316163"/>
          <p14:tracePt t="27187" x="6291263" y="2316163"/>
          <p14:tracePt t="27203" x="6281738" y="2316163"/>
          <p14:tracePt t="27214" x="6245225" y="2316163"/>
          <p14:tracePt t="27217" x="6208713" y="2316163"/>
          <p14:tracePt t="27225" x="6153150" y="2316163"/>
          <p14:tracePt t="27233" x="6080125" y="2316163"/>
          <p14:tracePt t="27243" x="5972175" y="2316163"/>
          <p14:tracePt t="27249" x="5880100" y="2316163"/>
          <p14:tracePt t="27257" x="5770563" y="2316163"/>
          <p14:tracePt t="27265" x="5670550" y="2316163"/>
          <p14:tracePt t="27274" x="5561013" y="2316163"/>
          <p14:tracePt t="27281" x="5487988" y="2316163"/>
          <p14:tracePt t="27289" x="5414963" y="2316163"/>
          <p14:tracePt t="27297" x="5341938" y="2316163"/>
          <p14:tracePt t="27305" x="5251450" y="2316163"/>
          <p14:tracePt t="27313" x="5195888" y="2316163"/>
          <p14:tracePt t="27321" x="5122863" y="2316163"/>
          <p14:tracePt t="27329" x="5041900" y="2335213"/>
          <p14:tracePt t="27337" x="4986338" y="2343150"/>
          <p14:tracePt t="27345" x="4886325" y="2389188"/>
          <p14:tracePt t="27353" x="4795838" y="2398713"/>
          <p14:tracePt t="27361" x="4713288" y="2425700"/>
          <p14:tracePt t="27369" x="4603750" y="2452688"/>
          <p14:tracePt t="27377" x="4503738" y="2481263"/>
          <p14:tracePt t="27385" x="4394200" y="2498725"/>
          <p14:tracePt t="27393" x="4303713" y="2498725"/>
          <p14:tracePt t="27401" x="4221163" y="2517775"/>
          <p14:tracePt t="27413" x="4129088" y="2517775"/>
          <p14:tracePt t="27417" x="4075113" y="2517775"/>
          <p14:tracePt t="27425" x="4002088" y="2517775"/>
          <p14:tracePt t="27433" x="3938588" y="2517775"/>
          <p14:tracePt t="27441" x="3865563" y="2517775"/>
          <p14:tracePt t="27449" x="3792538" y="2517775"/>
          <p14:tracePt t="27458" x="3683000" y="2498725"/>
          <p14:tracePt t="27465" x="3600450" y="2489200"/>
          <p14:tracePt t="27473" x="3546475" y="2489200"/>
          <p14:tracePt t="27481" x="3482975" y="2462213"/>
          <p14:tracePt t="27489" x="3427413" y="2452688"/>
          <p14:tracePt t="27497" x="3382963" y="2452688"/>
          <p14:tracePt t="27505" x="3346450" y="2452688"/>
          <p14:tracePt t="27513" x="3327400" y="2444750"/>
          <p14:tracePt t="27521" x="3290888" y="2444750"/>
          <p14:tracePt t="27538" x="3281363" y="2444750"/>
          <p14:tracePt t="27561" x="3273425" y="2444750"/>
          <p14:tracePt t="27587" x="3254375" y="2444750"/>
          <p14:tracePt t="27611" x="3244850" y="2444750"/>
          <p14:tracePt t="27642" x="3236913" y="2444750"/>
          <p14:tracePt t="27673" x="3236913" y="2435225"/>
          <p14:tracePt t="27689" x="3227388" y="2416175"/>
          <p14:tracePt t="27713" x="3227388" y="2408238"/>
          <p14:tracePt t="27737" x="3217863" y="2398713"/>
          <p14:tracePt t="27745" x="3208338" y="2389188"/>
          <p14:tracePt t="27771" x="3200400" y="2379663"/>
          <p14:tracePt t="27940" x="3200400" y="2371725"/>
          <p14:tracePt t="27947" x="3190875" y="2362200"/>
          <p14:tracePt t="27977" x="3190875" y="2352675"/>
          <p14:tracePt t="28009" x="3181350" y="2343150"/>
          <p14:tracePt t="28025" x="3171825" y="2343150"/>
          <p14:tracePt t="28056" x="3163888" y="2343150"/>
          <p14:tracePt t="28067" x="3154363" y="2343150"/>
          <p14:tracePt t="28076" x="3127375" y="2343150"/>
          <p14:tracePt t="28082" x="3117850" y="2343150"/>
          <p14:tracePt t="28090" x="3108325" y="2343150"/>
          <p14:tracePt t="28107" x="3090863" y="2352675"/>
          <p14:tracePt t="28143" x="3054350" y="2352675"/>
          <p14:tracePt t="28146" x="3044825" y="2352675"/>
          <p14:tracePt t="28153" x="3035300" y="2352675"/>
          <p14:tracePt t="28161" x="3017838" y="2352675"/>
          <p14:tracePt t="28169" x="2990850" y="2352675"/>
          <p14:tracePt t="28177" x="2962275" y="2352675"/>
          <p14:tracePt t="28185" x="2944813" y="2352675"/>
          <p14:tracePt t="28193" x="2908300" y="2352675"/>
          <p14:tracePt t="28201" x="2871788" y="2352675"/>
          <p14:tracePt t="28210" x="2835275" y="2352675"/>
          <p14:tracePt t="28217" x="2808288" y="2352675"/>
          <p14:tracePt t="28225" x="2789238" y="2352675"/>
          <p14:tracePt t="28233" x="2744788" y="2352675"/>
          <p14:tracePt t="28261" x="2679700" y="2371725"/>
          <p14:tracePt t="28265" x="2671763" y="2371725"/>
          <p14:tracePt t="28276" x="2652713" y="2379663"/>
          <p14:tracePt t="28281" x="2625725" y="2379663"/>
          <p14:tracePt t="28289" x="2598738" y="2389188"/>
          <p14:tracePt t="28297" x="2570163" y="2389188"/>
          <p14:tracePt t="28305" x="2525713" y="2389188"/>
          <p14:tracePt t="28313" x="2498725" y="2389188"/>
          <p14:tracePt t="28321" x="2462213" y="2389188"/>
          <p14:tracePt t="28329" x="2416175" y="2389188"/>
          <p14:tracePt t="28337" x="2360613" y="2389188"/>
          <p14:tracePt t="28345" x="2324100" y="2389188"/>
          <p14:tracePt t="28353" x="2306638" y="2389188"/>
          <p14:tracePt t="28361" x="2251075" y="2389188"/>
          <p14:tracePt t="28369" x="2206625" y="2379663"/>
          <p14:tracePt t="28377" x="2187575" y="2371725"/>
          <p14:tracePt t="28386" x="2143125" y="2362200"/>
          <p14:tracePt t="28393" x="2106613" y="2352675"/>
          <p14:tracePt t="28401" x="2070100" y="2325688"/>
          <p14:tracePt t="28409" x="2051050" y="2316163"/>
          <p14:tracePt t="28417" x="2041525" y="2306638"/>
          <p14:tracePt t="28425" x="2014538" y="2298700"/>
          <p14:tracePt t="28433" x="1997075" y="2289175"/>
          <p14:tracePt t="28442" x="1978025" y="2262188"/>
          <p14:tracePt t="28449" x="1968500" y="2262188"/>
          <p14:tracePt t="28459" x="1960563" y="2252663"/>
          <p14:tracePt t="28473" x="1941513" y="2233613"/>
          <p14:tracePt t="28507" x="1941513" y="2225675"/>
          <p14:tracePt t="28542" x="1931988" y="2225675"/>
          <p14:tracePt t="28546" x="1924050" y="2216150"/>
          <p14:tracePt t="28553" x="1924050" y="2197100"/>
          <p14:tracePt t="28561" x="1914525" y="2179638"/>
          <p14:tracePt t="28570" x="1914525" y="2160588"/>
          <p14:tracePt t="28577" x="1914525" y="2143125"/>
          <p14:tracePt t="28585" x="1914525" y="2106613"/>
          <p14:tracePt t="28593" x="1905000" y="2079625"/>
          <p14:tracePt t="28602" x="1895475" y="2043113"/>
          <p14:tracePt t="28610" x="1868488" y="1997075"/>
          <p14:tracePt t="28617" x="1868488" y="1979613"/>
          <p14:tracePt t="28625" x="1868488" y="1943100"/>
          <p14:tracePt t="28634" x="1860550" y="1897063"/>
          <p14:tracePt t="28640" x="1860550" y="1887538"/>
          <p14:tracePt t="28649" x="1860550" y="1860550"/>
          <p14:tracePt t="28658" x="1860550" y="1841500"/>
          <p14:tracePt t="28665" x="1860550" y="1814513"/>
          <p14:tracePt t="28673" x="1860550" y="1804988"/>
          <p14:tracePt t="28681" x="1860550" y="1787525"/>
          <p14:tracePt t="28689" x="1860550" y="1760538"/>
          <p14:tracePt t="28697" x="1860550" y="1751013"/>
          <p14:tracePt t="28705" x="1860550" y="1741488"/>
          <p14:tracePt t="28713" x="1860550" y="1731963"/>
          <p14:tracePt t="28729" x="1860550" y="1714500"/>
          <p14:tracePt t="28737" x="1868488" y="1704975"/>
          <p14:tracePt t="28753" x="1878013" y="1704975"/>
          <p14:tracePt t="28761" x="1895475" y="1697038"/>
          <p14:tracePt t="28769" x="1914525" y="1687513"/>
          <p14:tracePt t="28777" x="1924050" y="1677988"/>
          <p14:tracePt t="28785" x="1931988" y="1668463"/>
          <p14:tracePt t="28793" x="1941513" y="1668463"/>
          <p14:tracePt t="28801" x="1960563" y="1660525"/>
          <p14:tracePt t="28809" x="1978025" y="1651000"/>
          <p14:tracePt t="28819" x="1997075" y="1631950"/>
          <p14:tracePt t="28825" x="2005013" y="1624013"/>
          <p14:tracePt t="28834" x="2033588" y="1614488"/>
          <p14:tracePt t="28843" x="2051050" y="1604963"/>
          <p14:tracePt t="28850" x="2070100" y="1604963"/>
          <p14:tracePt t="28857" x="2097088" y="1595438"/>
          <p14:tracePt t="28865" x="2106613" y="1587500"/>
          <p14:tracePt t="28874" x="2124075" y="1587500"/>
          <p14:tracePt t="28881" x="2133600" y="1587500"/>
          <p14:tracePt t="28889" x="2151063" y="1587500"/>
          <p14:tracePt t="28898" x="2170113" y="1587500"/>
          <p14:tracePt t="28914" x="2206625" y="1587500"/>
          <p14:tracePt t="28921" x="2224088" y="1587500"/>
          <p14:tracePt t="28931" x="2260600" y="1604963"/>
          <p14:tracePt t="28937" x="2279650" y="1624013"/>
          <p14:tracePt t="28945" x="2297113" y="1651000"/>
          <p14:tracePt t="28953" x="2333625" y="1677988"/>
          <p14:tracePt t="28961" x="2333625" y="1687513"/>
          <p14:tracePt t="28969" x="2352675" y="1704975"/>
          <p14:tracePt t="28977" x="2360613" y="1724025"/>
          <p14:tracePt t="28985" x="2370138" y="1731963"/>
          <p14:tracePt t="28993" x="2370138" y="1760538"/>
          <p14:tracePt t="29027" x="2379663" y="1778000"/>
          <p14:tracePt t="29065" x="2379663" y="1797050"/>
          <p14:tracePt t="29073" x="2379663" y="1804988"/>
          <p14:tracePt t="29089" x="2379663" y="1814513"/>
          <p14:tracePt t="29097" x="2379663" y="1824038"/>
          <p14:tracePt t="29105" x="2379663" y="1833563"/>
          <p14:tracePt t="29113" x="2379663" y="1851025"/>
          <p14:tracePt t="29121" x="2379663" y="1860550"/>
          <p14:tracePt t="29129" x="2379663" y="1887538"/>
          <p14:tracePt t="29139" x="2379663" y="1906588"/>
          <p14:tracePt t="29146" x="2352675" y="1943100"/>
          <p14:tracePt t="29153" x="2324100" y="1970088"/>
          <p14:tracePt t="29161" x="2306638" y="1997075"/>
          <p14:tracePt t="29169" x="2279650" y="2033588"/>
          <p14:tracePt t="29179" x="2243138" y="2060575"/>
          <p14:tracePt t="29186" x="2197100" y="2089150"/>
          <p14:tracePt t="29195" x="2170113" y="2116138"/>
          <p14:tracePt t="29202" x="2124075" y="2152650"/>
          <p14:tracePt t="29213" x="2106613" y="2160588"/>
          <p14:tracePt t="29217" x="2060575" y="2179638"/>
          <p14:tracePt t="29225" x="2041525" y="2179638"/>
          <p14:tracePt t="29233" x="2005013" y="2206625"/>
          <p14:tracePt t="29249" x="1997075" y="2206625"/>
          <p14:tracePt t="29259" x="1978025" y="2206625"/>
          <p14:tracePt t="29265" x="1960563" y="2206625"/>
          <p14:tracePt t="29274" x="1941513" y="2216150"/>
          <p14:tracePt t="29289" x="1931988" y="2216150"/>
          <p14:tracePt t="29297" x="1905000" y="2216150"/>
          <p14:tracePt t="29313" x="1895475" y="2216150"/>
          <p14:tracePt t="29337" x="1878013" y="2216150"/>
          <p14:tracePt t="29345" x="1868488" y="2216150"/>
          <p14:tracePt t="29354" x="1860550" y="2216150"/>
          <p14:tracePt t="29369" x="1851025" y="2216150"/>
          <p14:tracePt t="29378" x="1831975" y="2216150"/>
          <p14:tracePt t="29393" x="1814513" y="2206625"/>
          <p14:tracePt t="29401" x="1804988" y="2197100"/>
          <p14:tracePt t="29417" x="1778000" y="2189163"/>
          <p14:tracePt t="29425" x="1778000" y="2179638"/>
          <p14:tracePt t="29433" x="1768475" y="2170113"/>
          <p14:tracePt t="29440" x="1768475" y="2160588"/>
          <p14:tracePt t="29449" x="1758950" y="2160588"/>
          <p14:tracePt t="29465" x="1741488" y="2116138"/>
          <p14:tracePt t="29481" x="1741488" y="2106613"/>
          <p14:tracePt t="29489" x="1731963" y="2089150"/>
          <p14:tracePt t="29505" x="1722438" y="2070100"/>
          <p14:tracePt t="29513" x="1722438" y="2052638"/>
          <p14:tracePt t="29522" x="1714500" y="2033588"/>
          <p14:tracePt t="29529" x="1695450" y="1997075"/>
          <p14:tracePt t="29537" x="1695450" y="1987550"/>
          <p14:tracePt t="29545" x="1685925" y="1970088"/>
          <p14:tracePt t="29554" x="1685925" y="1960563"/>
          <p14:tracePt t="29561" x="1685925" y="1951038"/>
          <p14:tracePt t="29572" x="1685925" y="1943100"/>
          <p14:tracePt t="29579" x="1685925" y="1933575"/>
          <p14:tracePt t="29587" x="1685925" y="1914525"/>
          <p14:tracePt t="29593" x="1677988" y="1906588"/>
          <p14:tracePt t="29617" x="1677988" y="1897063"/>
          <p14:tracePt t="29649" x="1677988" y="1878013"/>
          <p14:tracePt t="29665" x="1677988" y="1870075"/>
          <p14:tracePt t="29673" x="1677988" y="1860550"/>
          <p14:tracePt t="29682" x="1677988" y="1851025"/>
          <p14:tracePt t="29689" x="1677988" y="1833563"/>
          <p14:tracePt t="29705" x="1685925" y="1814513"/>
          <p14:tracePt t="29721" x="1685925" y="1804988"/>
          <p14:tracePt t="29729" x="1685925" y="1797050"/>
          <p14:tracePt t="29739" x="1695450" y="1787525"/>
          <p14:tracePt t="29754" x="1704975" y="1768475"/>
          <p14:tracePt t="29762" x="1722438" y="1760538"/>
          <p14:tracePt t="29786" x="1741488" y="1751013"/>
          <p14:tracePt t="29793" x="1751013" y="1741488"/>
          <p14:tracePt t="29801" x="1768475" y="1741488"/>
          <p14:tracePt t="29809" x="1787525" y="1741488"/>
          <p14:tracePt t="29817" x="1804988" y="1741488"/>
          <p14:tracePt t="29826" x="1824038" y="1741488"/>
          <p14:tracePt t="29833" x="1831975" y="1741488"/>
          <p14:tracePt t="29841" x="1860550" y="1741488"/>
          <p14:tracePt t="29858" x="1868488" y="1741488"/>
          <p14:tracePt t="29867" x="1878013" y="1741488"/>
          <p14:tracePt t="29873" x="1887538" y="1741488"/>
          <p14:tracePt t="29881" x="1895475" y="1741488"/>
          <p14:tracePt t="29907" x="1905000" y="1741488"/>
          <p14:tracePt t="29961" x="1924050" y="1741488"/>
          <p14:tracePt t="30009" x="1924050" y="1751013"/>
          <p14:tracePt t="30033" x="1924050" y="1768475"/>
          <p14:tracePt t="30049" x="1924050" y="1778000"/>
          <p14:tracePt t="30057" x="1924050" y="1787525"/>
          <p14:tracePt t="30073" x="1924050" y="1804988"/>
          <p14:tracePt t="30081" x="1924050" y="1814513"/>
          <p14:tracePt t="30091" x="1924050" y="1824038"/>
          <p14:tracePt t="30098" x="1924050" y="1833563"/>
          <p14:tracePt t="30106" x="1924050" y="1851025"/>
          <p14:tracePt t="30122" x="1924050" y="1860550"/>
          <p14:tracePt t="30526" x="1931988" y="1860550"/>
          <p14:tracePt t="30547" x="1931988" y="1870075"/>
          <p14:tracePt t="30561" x="1931988" y="1887538"/>
          <p14:tracePt t="30573" x="1931988" y="1897063"/>
          <p14:tracePt t="30579" x="1931988" y="1906588"/>
          <p14:tracePt t="30594" x="1931988" y="1914525"/>
          <p14:tracePt t="31251" x="1941513" y="1914525"/>
          <p14:tracePt t="31499" x="1951038" y="1914525"/>
          <p14:tracePt t="31547" x="1951038" y="1906588"/>
          <p14:tracePt t="31561" x="1960563" y="1897063"/>
          <p14:tracePt t="31577" x="1968500" y="1887538"/>
          <p14:tracePt t="31586" x="1978025" y="1878013"/>
          <p14:tracePt t="31593" x="1987550" y="1860550"/>
          <p14:tracePt t="31609" x="1987550" y="1851025"/>
          <p14:tracePt t="31626" x="1997075" y="1851025"/>
          <p14:tracePt t="31651" x="1997075" y="1833563"/>
          <p14:tracePt t="31781" x="1997075" y="1824038"/>
          <p14:tracePt t="31808" x="2005013" y="1814513"/>
          <p14:tracePt t="31810" x="2014538" y="1804988"/>
          <p14:tracePt t="32117" x="2014538" y="1814513"/>
          <p14:tracePt t="32131" x="2014538" y="1851025"/>
          <p14:tracePt t="32139" x="2014538" y="1878013"/>
          <p14:tracePt t="32147" x="2014538" y="1906588"/>
          <p14:tracePt t="32153" x="2005013" y="1951038"/>
          <p14:tracePt t="32161" x="1997075" y="1987550"/>
          <p14:tracePt t="32169" x="1997075" y="2052638"/>
          <p14:tracePt t="32179" x="1968500" y="2089150"/>
          <p14:tracePt t="32185" x="1960563" y="2152650"/>
          <p14:tracePt t="32194" x="1951038" y="2197100"/>
          <p14:tracePt t="32201" x="1951038" y="2270125"/>
          <p14:tracePt t="32211" x="1941513" y="2306638"/>
          <p14:tracePt t="32217" x="1941513" y="2352675"/>
          <p14:tracePt t="32226" x="1924050" y="2389188"/>
          <p14:tracePt t="32233" x="1914525" y="2416175"/>
          <p14:tracePt t="32245" x="1914525" y="2444750"/>
          <p14:tracePt t="32249" x="1914525" y="2452688"/>
          <p14:tracePt t="32265" x="1905000" y="2471738"/>
          <p14:tracePt t="32275" x="1905000" y="2481263"/>
          <p14:tracePt t="32313" x="1905000" y="2489200"/>
          <p14:tracePt t="32321" x="1905000" y="2498725"/>
          <p14:tracePt t="32329" x="1905000" y="2508250"/>
          <p14:tracePt t="32337" x="1905000" y="2525713"/>
          <p14:tracePt t="32354" x="1905000" y="2535238"/>
          <p14:tracePt t="32361" x="1895475" y="2571750"/>
          <p14:tracePt t="32369" x="1895475" y="2581275"/>
          <p14:tracePt t="32378" x="1895475" y="2589213"/>
          <p14:tracePt t="32385" x="1895475" y="2617788"/>
          <p14:tracePt t="32393" x="1895475" y="2625725"/>
          <p14:tracePt t="32401" x="1895475" y="2635250"/>
          <p14:tracePt t="32409" x="1895475" y="2644775"/>
          <p14:tracePt t="32591" x="1895475" y="2654300"/>
          <p14:tracePt t="32639" x="1895475" y="2662238"/>
          <p14:tracePt t="32643" x="1905000" y="2671763"/>
          <p14:tracePt t="32661" x="1914525" y="2681288"/>
          <p14:tracePt t="32683" x="1924050" y="2681288"/>
          <p14:tracePt t="32689" x="1941513" y="2681288"/>
          <p14:tracePt t="32721" x="1951038" y="2681288"/>
          <p14:tracePt t="32729" x="1960563" y="2681288"/>
          <p14:tracePt t="32745" x="1978025" y="2681288"/>
          <p14:tracePt t="32785" x="1987550" y="2681288"/>
          <p14:tracePt t="32828" x="1997075" y="2690813"/>
          <p14:tracePt t="32842" x="2005013" y="2698750"/>
          <p14:tracePt t="32905" x="2014538" y="2708275"/>
          <p14:tracePt t="33044" x="2024063" y="2708275"/>
          <p14:tracePt t="33355" x="2033588" y="2717800"/>
          <p14:tracePt t="33475" x="2033588" y="2727325"/>
          <p14:tracePt t="33498" x="2033588" y="2735263"/>
          <p14:tracePt t="33510" x="2033588" y="2744788"/>
          <p14:tracePt t="33513" x="2033588" y="2754313"/>
          <p14:tracePt t="33538" x="2033588" y="2763838"/>
          <p14:tracePt t="33545" x="2033588" y="2771775"/>
          <p14:tracePt t="33553" x="2033588" y="2781300"/>
          <p14:tracePt t="33569" x="2033588" y="2790825"/>
          <p14:tracePt t="33577" x="2024063" y="2817813"/>
          <p14:tracePt t="33617" x="2014538" y="2827338"/>
          <p14:tracePt t="33650" x="2005013" y="2844800"/>
          <p14:tracePt t="33681" x="1987550" y="2854325"/>
          <p14:tracePt t="33698" x="1978025" y="2863850"/>
          <p14:tracePt t="33705" x="1951038" y="2873375"/>
          <p14:tracePt t="33713" x="1941513" y="2873375"/>
          <p14:tracePt t="33721" x="1924050" y="2881313"/>
          <p14:tracePt t="33729" x="1895475" y="2900363"/>
          <p14:tracePt t="33737" x="1887538" y="2900363"/>
          <p14:tracePt t="33745" x="1860550" y="2900363"/>
          <p14:tracePt t="33753" x="1841500" y="2917825"/>
          <p14:tracePt t="33761" x="1824038" y="2917825"/>
          <p14:tracePt t="33769" x="1814513" y="2917825"/>
          <p14:tracePt t="33777" x="1795463" y="2917825"/>
          <p14:tracePt t="33785" x="1768475" y="2917825"/>
          <p14:tracePt t="33793" x="1751013" y="2927350"/>
          <p14:tracePt t="33801" x="1731963" y="2927350"/>
          <p14:tracePt t="33809" x="1704975" y="2927350"/>
          <p14:tracePt t="33817" x="1677988" y="2927350"/>
          <p14:tracePt t="33825" x="1658938" y="2927350"/>
          <p14:tracePt t="33833" x="1641475" y="2927350"/>
          <p14:tracePt t="33841" x="1622425" y="2927350"/>
          <p14:tracePt t="33849" x="1612900" y="2927350"/>
          <p14:tracePt t="33856" x="1595438" y="2927350"/>
          <p14:tracePt t="33866" x="1585913" y="2927350"/>
          <p14:tracePt t="33897" x="1576388" y="2927350"/>
          <p14:tracePt t="33921" x="1558925" y="2927350"/>
          <p14:tracePt t="34150" x="1585913" y="2927350"/>
          <p14:tracePt t="34156" x="1641475" y="2927350"/>
          <p14:tracePt t="34164" x="1714500" y="2909888"/>
          <p14:tracePt t="34169" x="1814513" y="2890838"/>
          <p14:tracePt t="34177" x="1941513" y="2881313"/>
          <p14:tracePt t="34185" x="2033588" y="2881313"/>
          <p14:tracePt t="34193" x="2143125" y="2863850"/>
          <p14:tracePt t="34200" x="2251075" y="2863850"/>
          <p14:tracePt t="34212" x="2343150" y="2863850"/>
          <p14:tracePt t="34218" x="2433638" y="2863850"/>
          <p14:tracePt t="34225" x="2506663" y="2863850"/>
          <p14:tracePt t="34233" x="2570163" y="2863850"/>
          <p14:tracePt t="34243" x="2606675" y="2863850"/>
          <p14:tracePt t="34249" x="2635250" y="2863850"/>
          <p14:tracePt t="34258" x="2671763" y="2863850"/>
          <p14:tracePt t="34265" x="2689225" y="2863850"/>
          <p14:tracePt t="34275" x="2698750" y="2863850"/>
          <p14:tracePt t="34281" x="2708275" y="2863850"/>
          <p14:tracePt t="34297" x="2716213" y="2863850"/>
          <p14:tracePt t="34313" x="2725738" y="2863850"/>
          <p14:tracePt t="34337" x="2744788" y="2863850"/>
          <p14:tracePt t="34474" x="2752725" y="2863850"/>
          <p14:tracePt t="34491" x="2752725" y="2873375"/>
          <p14:tracePt t="34505" x="2752725" y="2881313"/>
          <p14:tracePt t="34537" x="2752725" y="2900363"/>
          <p14:tracePt t="34545" x="2752725" y="2909888"/>
          <p14:tracePt t="34561" x="2752725" y="2917825"/>
          <p14:tracePt t="34603" x="2752725" y="2927350"/>
          <p14:tracePt t="34611" x="2744788" y="2936875"/>
          <p14:tracePt t="34634" x="2744788" y="2954338"/>
          <p14:tracePt t="34649" x="2735263" y="2963863"/>
          <p14:tracePt t="34657" x="2735263" y="2973388"/>
          <p14:tracePt t="34665" x="2735263" y="2990850"/>
          <p14:tracePt t="34674" x="2716213" y="3009900"/>
          <p14:tracePt t="34681" x="2708275" y="3017838"/>
          <p14:tracePt t="34697" x="2708275" y="3036888"/>
          <p14:tracePt t="34705" x="2698750" y="3054350"/>
          <p14:tracePt t="34713" x="2698750" y="3063875"/>
          <p14:tracePt t="34729" x="2698750" y="3073400"/>
          <p14:tracePt t="34737" x="2698750" y="3082925"/>
          <p14:tracePt t="34753" x="2698750" y="3090863"/>
          <p14:tracePt t="34961" x="2698750" y="3100388"/>
          <p14:tracePt t="35026" x="2698750" y="3109913"/>
          <p14:tracePt t="35033" x="2708275" y="3109913"/>
          <p14:tracePt t="35049" x="2725738" y="3109913"/>
          <p14:tracePt t="35065" x="2752725" y="3109913"/>
          <p14:tracePt t="35074" x="2762250" y="3109913"/>
          <p14:tracePt t="35081" x="2789238" y="3109913"/>
          <p14:tracePt t="35093" x="2798763" y="3109913"/>
          <p14:tracePt t="35098" x="2808288" y="3109913"/>
          <p14:tracePt t="35108" x="2835275" y="3109913"/>
          <p14:tracePt t="35116" x="2852738" y="3109913"/>
          <p14:tracePt t="35121" x="2871788" y="3109913"/>
          <p14:tracePt t="35129" x="2881313" y="3109913"/>
          <p14:tracePt t="35137" x="2889250" y="3109913"/>
          <p14:tracePt t="35153" x="2898775" y="3109913"/>
          <p14:tracePt t="35169" x="2908300" y="3109913"/>
          <p14:tracePt t="35193" x="2917825" y="3109913"/>
          <p14:tracePt t="35483" x="2925763" y="3109913"/>
          <p14:tracePt t="35531" x="2935288" y="3100388"/>
          <p14:tracePt t="35542" x="2944813" y="3090863"/>
          <p14:tracePt t="35559" x="2944813" y="3082925"/>
          <p14:tracePt t="35561" x="2954338" y="3082925"/>
          <p14:tracePt t="35569" x="2954338" y="3073400"/>
          <p14:tracePt t="35586" x="2962275" y="3063875"/>
          <p14:tracePt t="35593" x="2962275" y="3054350"/>
          <p14:tracePt t="35617" x="2971800" y="3046413"/>
          <p14:tracePt t="35667" x="2981325" y="3036888"/>
          <p14:tracePt t="35705" x="2981325" y="3017838"/>
          <p14:tracePt t="35713" x="2990850" y="3017838"/>
          <p14:tracePt t="35737" x="2998788" y="3009900"/>
          <p14:tracePt t="35827" x="3008313" y="3009900"/>
          <p14:tracePt t="35977" x="3017838" y="3009900"/>
          <p14:tracePt t="36001" x="3027363" y="3009900"/>
          <p14:tracePt t="36105" x="3035300" y="3009900"/>
          <p14:tracePt t="36137" x="3035300" y="3000375"/>
          <p14:tracePt t="36145" x="3044825" y="2990850"/>
          <p14:tracePt t="36153" x="3044825" y="2982913"/>
          <p14:tracePt t="36161" x="3044825" y="2973388"/>
          <p14:tracePt t="36177" x="3044825" y="2963863"/>
          <p14:tracePt t="36185" x="3054350" y="2963863"/>
          <p14:tracePt t="36193" x="3054350" y="2946400"/>
          <p14:tracePt t="36225" x="3063875" y="2927350"/>
          <p14:tracePt t="36350" x="3063875" y="2917825"/>
          <p14:tracePt t="36377" x="3063875" y="2900363"/>
          <p14:tracePt t="36402" x="3063875" y="2890838"/>
          <p14:tracePt t="36410" x="3071813" y="2881313"/>
          <p14:tracePt t="37133" x="3071813" y="2890838"/>
          <p14:tracePt t="37142" x="3071813" y="2900363"/>
          <p14:tracePt t="37152" x="3071813" y="2917825"/>
          <p14:tracePt t="37154" x="3071813" y="2927350"/>
          <p14:tracePt t="37177" x="3071813" y="2936875"/>
          <p14:tracePt t="37267" x="3071813" y="2954338"/>
          <p14:tracePt t="37299" x="3071813" y="2963863"/>
          <p14:tracePt t="37321" x="3071813" y="2973388"/>
          <p14:tracePt t="37345" x="3071813" y="2982913"/>
          <p14:tracePt t="38419" x="3071813" y="3000375"/>
          <p14:tracePt t="38451" x="3071813" y="3009900"/>
          <p14:tracePt t="38465" x="3071813" y="3036888"/>
          <p14:tracePt t="38481" x="3071813" y="3046413"/>
          <p14:tracePt t="38513" x="3071813" y="3054350"/>
          <p14:tracePt t="38521" x="3081338" y="3063875"/>
          <p14:tracePt t="38638" x="3081338" y="3073400"/>
          <p14:tracePt t="38651" x="3081338" y="3082925"/>
          <p14:tracePt t="38667" x="3081338" y="3090863"/>
          <p14:tracePt t="38676" x="3081338" y="3100388"/>
          <p14:tracePt t="38683" x="3081338" y="3119438"/>
          <p14:tracePt t="38690" x="3081338" y="3127375"/>
          <p14:tracePt t="38697" x="3081338" y="3136900"/>
          <p14:tracePt t="38717" x="3090863" y="3155950"/>
          <p14:tracePt t="38729" x="3090863" y="3163888"/>
          <p14:tracePt t="38737" x="3090863" y="3173413"/>
          <p14:tracePt t="38753" x="3090863" y="3182938"/>
          <p14:tracePt t="38825" x="3090863" y="3200400"/>
          <p14:tracePt t="38857" x="3090863" y="3209925"/>
          <p14:tracePt t="38900" x="3100388" y="3246438"/>
          <p14:tracePt t="38940" x="3100388" y="3255963"/>
          <p14:tracePt t="38955" x="3108325" y="3273425"/>
          <p14:tracePt t="39001" x="3117850" y="3282950"/>
          <p14:tracePt t="39050" x="3117850" y="3292475"/>
          <p14:tracePt t="39073" x="3117850" y="3302000"/>
          <p14:tracePt t="39081" x="3127375" y="3309938"/>
          <p14:tracePt t="39089" x="3136900" y="3309938"/>
          <p14:tracePt t="39099" x="3136900" y="3319463"/>
          <p14:tracePt t="39108" x="3144838" y="3328988"/>
          <p14:tracePt t="39115" x="3144838" y="3338513"/>
          <p14:tracePt t="39130" x="3144838" y="3346450"/>
          <p14:tracePt t="39139" x="3144838" y="3365500"/>
          <p14:tracePt t="39155" x="3163888" y="3382963"/>
          <p14:tracePt t="39187" x="3171825" y="3392488"/>
          <p14:tracePt t="39286" x="3171825" y="3402013"/>
          <p14:tracePt t="39313" x="3171825" y="3411538"/>
          <p14:tracePt t="39361" x="3171825" y="3419475"/>
          <p14:tracePt t="39459" x="3181350" y="3429000"/>
          <p14:tracePt t="39537" x="3181350" y="3446463"/>
          <p14:tracePt t="39545" x="3181350" y="3455988"/>
          <p14:tracePt t="39561" x="3181350" y="3465513"/>
          <p14:tracePt t="39571" x="3181350" y="3475038"/>
          <p14:tracePt t="39580" x="3181350" y="3492500"/>
          <p14:tracePt t="39591" x="3181350" y="3502025"/>
          <p14:tracePt t="39593" x="3181350" y="3529013"/>
          <p14:tracePt t="39601" x="3181350" y="3538538"/>
          <p14:tracePt t="39610" x="3181350" y="3565525"/>
          <p14:tracePt t="39618" x="3171825" y="3592513"/>
          <p14:tracePt t="39625" x="3154363" y="3611563"/>
          <p14:tracePt t="39635" x="3144838" y="3629025"/>
          <p14:tracePt t="39641" x="3136900" y="3648075"/>
          <p14:tracePt t="39649" x="3117850" y="3694113"/>
          <p14:tracePt t="39658" x="3108325" y="3711575"/>
          <p14:tracePt t="39665" x="3100388" y="3738563"/>
          <p14:tracePt t="39674" x="3100388" y="3775075"/>
          <p14:tracePt t="39681" x="3081338" y="3803650"/>
          <p14:tracePt t="39695" x="3071813" y="3830638"/>
          <p14:tracePt t="39697" x="3063875" y="3848100"/>
          <p14:tracePt t="39705" x="3054350" y="3894138"/>
          <p14:tracePt t="39713" x="3044825" y="3921125"/>
          <p14:tracePt t="39721" x="3035300" y="3940175"/>
          <p14:tracePt t="39729" x="3017838" y="3984625"/>
          <p14:tracePt t="39737" x="2998788" y="4030663"/>
          <p14:tracePt t="39745" x="2990850" y="4049713"/>
          <p14:tracePt t="39753" x="2981325" y="4076700"/>
          <p14:tracePt t="39761" x="2962275" y="4103688"/>
          <p14:tracePt t="39777" x="2954338" y="4140200"/>
          <p14:tracePt t="39809" x="2954338" y="4149725"/>
          <p14:tracePt t="39860" x="2954338" y="4167188"/>
          <p14:tracePt t="39908" x="2954338" y="4176713"/>
          <p14:tracePt t="39918" x="2954338" y="4186238"/>
          <p14:tracePt t="39923" x="2944813" y="4195763"/>
          <p14:tracePt t="39932" x="2944813" y="4213225"/>
          <p14:tracePt t="39937" x="2944813" y="4240213"/>
          <p14:tracePt t="39945" x="2944813" y="4268788"/>
          <p14:tracePt t="39953" x="2944813" y="4276725"/>
          <p14:tracePt t="39961" x="2944813" y="4313238"/>
          <p14:tracePt t="39969" x="2944813" y="4322763"/>
          <p14:tracePt t="39977" x="2944813" y="4340225"/>
          <p14:tracePt t="39985" x="2944813" y="4349750"/>
          <p14:tracePt t="39993" x="2944813" y="4359275"/>
          <p14:tracePt t="40065" x="2944813" y="4368800"/>
          <p14:tracePt t="40081" x="2954338" y="4368800"/>
          <p14:tracePt t="40099" x="2962275" y="4349750"/>
          <p14:tracePt t="40147" x="2971800" y="4340225"/>
          <p14:tracePt t="40395" x="2971800" y="4349750"/>
          <p14:tracePt t="40411" x="2971800" y="4359275"/>
          <p14:tracePt t="40424" x="2971800" y="4368800"/>
          <p14:tracePt t="40425" x="2971800" y="4386263"/>
          <p14:tracePt t="40441" x="2971800" y="4405313"/>
          <p14:tracePt t="40529" x="2981325" y="4413250"/>
          <p14:tracePt t="40554" x="2990850" y="4395788"/>
          <p14:tracePt t="40577" x="2998788" y="4386263"/>
          <p14:tracePt t="40601" x="3008313" y="4376738"/>
          <p14:tracePt t="40673" x="3008313" y="4386263"/>
          <p14:tracePt t="40697" x="3008313" y="4395788"/>
          <p14:tracePt t="40729" x="3017838" y="4413250"/>
          <p14:tracePt t="40875" x="3017838" y="4422775"/>
          <p14:tracePt t="40892" x="3017838" y="4432300"/>
          <p14:tracePt t="40908" x="3017838" y="4441825"/>
          <p14:tracePt t="40971" x="3027363" y="4449763"/>
          <p14:tracePt t="40998" x="3035300" y="4449763"/>
          <p14:tracePt t="41018" x="3044825" y="4449763"/>
          <p14:tracePt t="41083" x="3063875" y="4449763"/>
          <p14:tracePt t="41665" x="3081338" y="4449763"/>
          <p14:tracePt t="41673" x="3100388" y="4432300"/>
          <p14:tracePt t="41682" x="3117850" y="4422775"/>
          <p14:tracePt t="41690" x="3154363" y="4405313"/>
          <p14:tracePt t="41697" x="3190875" y="4386263"/>
          <p14:tracePt t="41705" x="3227388" y="4376738"/>
          <p14:tracePt t="41713" x="3244850" y="4376738"/>
          <p14:tracePt t="41721" x="3300413" y="4359275"/>
          <p14:tracePt t="41729" x="3373438" y="4359275"/>
          <p14:tracePt t="41737" x="3436938" y="4349750"/>
          <p14:tracePt t="41745" x="3527425" y="4349750"/>
          <p14:tracePt t="41754" x="3582988" y="4322763"/>
          <p14:tracePt t="41761" x="3646488" y="4322763"/>
          <p14:tracePt t="41770" x="3719513" y="4322763"/>
          <p14:tracePt t="41778" x="3756025" y="4322763"/>
          <p14:tracePt t="41786" x="3802063" y="4322763"/>
          <p14:tracePt t="41794" x="3819525" y="4322763"/>
          <p14:tracePt t="41801" x="3846513" y="4322763"/>
          <p14:tracePt t="41809" x="3865563" y="4322763"/>
          <p14:tracePt t="41817" x="3875088" y="4322763"/>
          <p14:tracePt t="41825" x="3883025" y="4322763"/>
          <p14:tracePt t="41841" x="3892550" y="4322763"/>
          <p14:tracePt t="41867" x="3902075" y="4322763"/>
          <p14:tracePt t="41931" x="3911600" y="4332288"/>
          <p14:tracePt t="42025" x="3911600" y="4349750"/>
          <p14:tracePt t="42041" x="3911600" y="4359275"/>
          <p14:tracePt t="42051" x="3911600" y="4368800"/>
          <p14:tracePt t="42061" x="3911600" y="4376738"/>
          <p14:tracePt t="42073" x="3911600" y="4386263"/>
          <p14:tracePt t="42099" x="3911600" y="4395788"/>
          <p14:tracePt t="42244" x="3911600" y="4405313"/>
          <p14:tracePt t="42526" x="3911600" y="4413250"/>
          <p14:tracePt t="42533" x="3902075" y="4432300"/>
          <p14:tracePt t="42537" x="3902075" y="4441825"/>
          <p14:tracePt t="42546" x="3902075" y="4449763"/>
          <p14:tracePt t="42641" x="3902075" y="4459288"/>
          <p14:tracePt t="42649" x="3911600" y="4459288"/>
          <p14:tracePt t="42665" x="3919538" y="4441825"/>
          <p14:tracePt t="42689" x="3929063" y="4432300"/>
          <p14:tracePt t="42781" x="3938588" y="4432300"/>
          <p14:tracePt t="42798" x="3938588" y="4441825"/>
          <p14:tracePt t="42813" x="3938588" y="4468813"/>
          <p14:tracePt t="42817" x="3938588" y="4478338"/>
          <p14:tracePt t="42841" x="3938588" y="4486275"/>
          <p14:tracePt t="42873" x="3938588" y="4495800"/>
          <p14:tracePt t="42985" x="3938588" y="4486275"/>
          <p14:tracePt t="42993" x="3938588" y="4478338"/>
          <p14:tracePt t="43075" x="3938588" y="4468813"/>
          <p14:tracePt t="43107" x="3938588" y="4449763"/>
          <p14:tracePt t="43139" x="3948113" y="4441825"/>
          <p14:tracePt t="43267" x="3956050" y="4441825"/>
          <p14:tracePt t="43283" x="3965575" y="4441825"/>
          <p14:tracePt t="43293" x="3975100" y="4441825"/>
          <p14:tracePt t="43298" x="3984625" y="4441825"/>
          <p14:tracePt t="43310" x="4011613" y="4441825"/>
          <p14:tracePt t="43313" x="4048125" y="4441825"/>
          <p14:tracePt t="43321" x="4121150" y="4441825"/>
          <p14:tracePt t="43330" x="4194175" y="4441825"/>
          <p14:tracePt t="43337" x="4284663" y="4441825"/>
          <p14:tracePt t="43345" x="4394200" y="4441825"/>
          <p14:tracePt t="43353" x="4540250" y="4441825"/>
          <p14:tracePt t="43361" x="4686300" y="4441825"/>
          <p14:tracePt t="43369" x="4795838" y="4441825"/>
          <p14:tracePt t="43377" x="4959350" y="4405313"/>
          <p14:tracePt t="43385" x="5122863" y="4405313"/>
          <p14:tracePt t="43393" x="5268913" y="4376738"/>
          <p14:tracePt t="43401" x="5414963" y="4376738"/>
          <p14:tracePt t="43409" x="5543550" y="4376738"/>
          <p14:tracePt t="43417" x="5616575" y="4376738"/>
          <p14:tracePt t="43425" x="5688013" y="4376738"/>
          <p14:tracePt t="43433" x="5743575" y="4376738"/>
          <p14:tracePt t="43441" x="5789613" y="4376738"/>
          <p14:tracePt t="43449" x="5807075" y="4376738"/>
          <p14:tracePt t="43457" x="5843588" y="4376738"/>
          <p14:tracePt t="43473" x="5870575" y="4386263"/>
          <p14:tracePt t="43497" x="5880100" y="4395788"/>
          <p14:tracePt t="43882" x="5889625" y="4405313"/>
          <p14:tracePt t="43897" x="5889625" y="4413250"/>
          <p14:tracePt t="43923" x="5889625" y="4422775"/>
          <p14:tracePt t="43955" x="5899150" y="4432300"/>
          <p14:tracePt t="44538" x="5899150" y="4441825"/>
          <p14:tracePt t="44569" x="5899150" y="4449763"/>
          <p14:tracePt t="44601" x="5899150" y="4459288"/>
          <p14:tracePt t="45313" x="5899150" y="4468813"/>
          <p14:tracePt t="45321" x="5899150" y="4486275"/>
          <p14:tracePt t="45459" x="5907088" y="4495800"/>
          <p14:tracePt t="45715" x="5916613" y="4495800"/>
          <p14:tracePt t="45761" x="5926138" y="4505325"/>
          <p14:tracePt t="45817" x="5926138" y="4514850"/>
          <p14:tracePt t="45914" x="5935663" y="4514850"/>
          <p14:tracePt t="45937" x="5953125" y="4514850"/>
          <p14:tracePt t="45953" x="5962650" y="4514850"/>
          <p14:tracePt t="45977" x="5962650" y="4505325"/>
          <p14:tracePt t="46244" x="5972175" y="4505325"/>
          <p14:tracePt t="46249" x="5980113" y="4486275"/>
          <p14:tracePt t="46265" x="5989638" y="4441825"/>
          <p14:tracePt t="46273" x="5999163" y="4432300"/>
          <p14:tracePt t="46281" x="6007100" y="4422775"/>
          <p14:tracePt t="46289" x="6007100" y="4405313"/>
          <p14:tracePt t="46297" x="6016625" y="4405313"/>
          <p14:tracePt t="46310" x="6026150" y="4386263"/>
          <p14:tracePt t="46313" x="6026150" y="4376738"/>
          <p14:tracePt t="46321" x="6026150" y="4368800"/>
          <p14:tracePt t="46329" x="6043613" y="4349750"/>
          <p14:tracePt t="46345" x="6053138" y="4340225"/>
          <p14:tracePt t="46401" x="6062663" y="4340225"/>
          <p14:tracePt t="46417" x="6062663" y="4349750"/>
          <p14:tracePt t="46433" x="6062663" y="4359275"/>
          <p14:tracePt t="46457" x="6062663" y="4368800"/>
          <p14:tracePt t="46579" x="6062663" y="4376738"/>
          <p14:tracePt t="46603" x="6062663" y="4386263"/>
          <p14:tracePt t="46619" x="6062663" y="4395788"/>
          <p14:tracePt t="46901" x="6072188" y="4405313"/>
          <p14:tracePt t="47500" x="6072188" y="4422775"/>
          <p14:tracePt t="47511" x="6072188" y="4432300"/>
          <p14:tracePt t="47513" x="6053138" y="4449763"/>
          <p14:tracePt t="47529" x="6043613" y="4459288"/>
          <p14:tracePt t="47619" x="6035675" y="4459288"/>
          <p14:tracePt t="47635" x="6035675" y="4449763"/>
          <p14:tracePt t="47646" x="6026150" y="4441825"/>
          <p14:tracePt t="47705" x="6016625" y="4441825"/>
          <p14:tracePt t="47891" x="5999163" y="4441825"/>
          <p14:tracePt t="47924" x="5989638" y="4449763"/>
          <p14:tracePt t="48015" x="5980113" y="4449763"/>
          <p14:tracePt t="48337" x="5972175" y="4449763"/>
          <p14:tracePt t="48529" x="5962650" y="4449763"/>
          <p14:tracePt t="48545" x="5962650" y="4441825"/>
          <p14:tracePt t="48554" x="5962650" y="4432300"/>
          <p14:tracePt t="48569" x="5962650" y="4422775"/>
          <p14:tracePt t="48825" x="5962650" y="4432300"/>
          <p14:tracePt t="48841" x="5953125" y="4449763"/>
          <p14:tracePt t="50505" x="5953125" y="4441825"/>
          <p14:tracePt t="50513" x="5953125" y="4422775"/>
          <p14:tracePt t="50523" x="5953125" y="4413250"/>
          <p14:tracePt t="50529" x="5962650" y="4405313"/>
          <p14:tracePt t="50939" x="5962650" y="4395788"/>
          <p14:tracePt t="50948" x="5962650" y="4368800"/>
          <p14:tracePt t="50954" x="5972175" y="4368800"/>
          <p14:tracePt t="50962" x="5980113" y="4359275"/>
          <p14:tracePt t="50970" x="5989638" y="4340225"/>
          <p14:tracePt t="50978" x="6007100" y="4322763"/>
          <p14:tracePt t="50986" x="6016625" y="4313238"/>
          <p14:tracePt t="50993" x="6026150" y="4303713"/>
          <p14:tracePt t="51001" x="6026150" y="4295775"/>
          <p14:tracePt t="51026" x="6043613" y="4276725"/>
          <p14:tracePt t="51049" x="6053138" y="4276725"/>
          <p14:tracePt t="51073" x="6062663" y="4276725"/>
          <p14:tracePt t="51114" x="6080125" y="4276725"/>
          <p14:tracePt t="51170" x="6089650" y="4276725"/>
          <p14:tracePt t="51201" x="6099175" y="4276725"/>
          <p14:tracePt t="51299" x="6099175" y="4286250"/>
          <p14:tracePt t="51393" x="6099175" y="4295775"/>
          <p14:tracePt t="51409" x="6099175" y="4313238"/>
          <p14:tracePt t="51873" x="6099175" y="4322763"/>
          <p14:tracePt t="51905" x="6099175" y="4332288"/>
          <p14:tracePt t="52091" x="6099175" y="4349750"/>
          <p14:tracePt t="52121" x="6099175" y="4359275"/>
          <p14:tracePt t="52145" x="6099175" y="4368800"/>
          <p14:tracePt t="52169" x="6099175" y="4376738"/>
          <p14:tracePt t="52403" x="6099175" y="4386263"/>
          <p14:tracePt t="52441" x="6099175" y="4395788"/>
          <p14:tracePt t="52468" x="6089650" y="4405313"/>
          <p14:tracePt t="52657" x="6089650" y="4395788"/>
          <p14:tracePt t="52857" x="6089650" y="4386263"/>
          <p14:tracePt t="52873" x="6099175" y="4368800"/>
          <p14:tracePt t="52890" x="6108700" y="4349750"/>
          <p14:tracePt t="52906" x="6108700" y="4340225"/>
          <p14:tracePt t="52915" x="6108700" y="4332288"/>
          <p14:tracePt t="52937" x="6116638" y="4322763"/>
          <p14:tracePt t="52945" x="6126163" y="4313238"/>
          <p14:tracePt t="52980" x="6135688" y="4313238"/>
          <p14:tracePt t="52995" x="6145213" y="4313238"/>
          <p14:tracePt t="53009" x="6162675" y="4313238"/>
          <p14:tracePt t="53017" x="6172200" y="4313238"/>
          <p14:tracePt t="53025" x="6181725" y="4313238"/>
          <p14:tracePt t="53042" x="6189663" y="4313238"/>
          <p14:tracePt t="53050" x="6199188" y="4313238"/>
          <p14:tracePt t="53065" x="6208713" y="4313238"/>
          <p14:tracePt t="53081" x="6218238" y="4322763"/>
          <p14:tracePt t="53121" x="6226175" y="4332288"/>
          <p14:tracePt t="53188" x="6226175" y="4349750"/>
          <p14:tracePt t="53210" x="6226175" y="4359275"/>
          <p14:tracePt t="53249" x="6218238" y="4376738"/>
          <p14:tracePt t="53459" x="6218238" y="4386263"/>
          <p14:tracePt t="53481" x="6218238" y="4395788"/>
          <p14:tracePt t="53505" x="6218238" y="4405313"/>
          <p14:tracePt t="53526" x="6218238" y="4413250"/>
          <p14:tracePt t="56154" x="6208713" y="4432300"/>
          <p14:tracePt t="56179" x="6208713" y="4441825"/>
          <p14:tracePt t="56188" x="6199188" y="4449763"/>
          <p14:tracePt t="56402" x="6189663" y="4459288"/>
          <p14:tracePt t="56897" x="6181725" y="4459288"/>
          <p14:tracePt t="57476" x="6172200" y="4468813"/>
          <p14:tracePt t="57490" x="6172200" y="4478338"/>
          <p14:tracePt t="57501" x="6172200" y="4486275"/>
          <p14:tracePt t="57523" x="6172200" y="4505325"/>
          <p14:tracePt t="57532" x="6162675" y="4514850"/>
          <p14:tracePt t="57633" x="6162675" y="4505325"/>
          <p14:tracePt t="57641" x="6162675" y="4495800"/>
          <p14:tracePt t="57649" x="6172200" y="4468813"/>
          <p14:tracePt t="57809" x="6172200" y="4478338"/>
          <p14:tracePt t="57833" x="6172200" y="4486275"/>
          <p14:tracePt t="57883" x="6181725" y="4495800"/>
          <p14:tracePt t="57914" x="6189663" y="4495800"/>
          <p14:tracePt t="57937" x="6199188" y="4495800"/>
          <p14:tracePt t="57987" x="6208713" y="4486275"/>
          <p14:tracePt t="58011" x="6218238" y="4478338"/>
          <p14:tracePt t="58067" x="6218238" y="4468813"/>
          <p14:tracePt t="58091" x="6226175" y="4468813"/>
          <p14:tracePt t="58483" x="6226175" y="4449763"/>
          <p14:tracePt t="58507" x="6235700" y="4441825"/>
          <p14:tracePt t="58527" x="6235700" y="4432300"/>
          <p14:tracePt t="58539" x="6235700" y="4422775"/>
          <p14:tracePt t="58553" x="6254750" y="4405313"/>
          <p14:tracePt t="58761" x="6254750" y="4395788"/>
          <p14:tracePt t="58834" x="6245225" y="4395788"/>
          <p14:tracePt t="58882" x="6226175" y="4395788"/>
          <p14:tracePt t="58889" x="6218238" y="4395788"/>
          <p14:tracePt t="58921" x="6208713" y="4395788"/>
          <p14:tracePt t="58945" x="6189663" y="4395788"/>
          <p14:tracePt t="58961" x="6181725" y="4395788"/>
          <p14:tracePt t="58969" x="6172200" y="4395788"/>
          <p14:tracePt t="58985" x="6162675" y="4395788"/>
          <p14:tracePt t="58993" x="6145213" y="4395788"/>
          <p14:tracePt t="59001" x="6135688" y="4395788"/>
          <p14:tracePt t="59049" x="6126163" y="4395788"/>
          <p14:tracePt t="59057" x="6108700" y="4395788"/>
          <p14:tracePt t="59065" x="6099175" y="4395788"/>
          <p14:tracePt t="59073" x="6080125" y="4405313"/>
          <p14:tracePt t="59081" x="6072188" y="4413250"/>
          <p14:tracePt t="59089" x="6062663" y="4432300"/>
          <p14:tracePt t="59097" x="6035675" y="4449763"/>
          <p14:tracePt t="59106" x="6026150" y="4468813"/>
          <p14:tracePt t="59113" x="6007100" y="4495800"/>
          <p14:tracePt t="59121" x="5999163" y="4495800"/>
          <p14:tracePt t="59129" x="5972175" y="4505325"/>
          <p14:tracePt t="59138" x="5953125" y="4522788"/>
          <p14:tracePt t="59147" x="5935663" y="4551363"/>
          <p14:tracePt t="59155" x="5916613" y="4559300"/>
          <p14:tracePt t="59164" x="5907088" y="4559300"/>
          <p14:tracePt t="59169" x="5889625" y="4578350"/>
          <p14:tracePt t="59177" x="5880100" y="4587875"/>
          <p14:tracePt t="59185" x="5853113" y="4595813"/>
          <p14:tracePt t="59193" x="5807075" y="4624388"/>
          <p14:tracePt t="59201" x="5780088" y="4641850"/>
          <p14:tracePt t="59211" x="5753100" y="4651375"/>
          <p14:tracePt t="59217" x="5661025" y="4687888"/>
          <p14:tracePt t="59226" x="5597525" y="4714875"/>
          <p14:tracePt t="59233" x="5507038" y="4741863"/>
          <p14:tracePt t="59245" x="5441950" y="4751388"/>
          <p14:tracePt t="59249" x="5368925" y="4760913"/>
          <p14:tracePt t="59258" x="5287963" y="4787900"/>
          <p14:tracePt t="59267" x="5260975" y="4814888"/>
          <p14:tracePt t="59278" x="5205413" y="4824413"/>
          <p14:tracePt t="59280" x="5159375" y="4833938"/>
          <p14:tracePt t="59289" x="5114925" y="4870450"/>
          <p14:tracePt t="59297" x="5086350" y="4887913"/>
          <p14:tracePt t="59307" x="5022850" y="4924425"/>
          <p14:tracePt t="59313" x="4978400" y="4951413"/>
          <p14:tracePt t="59325" x="4895850" y="4987925"/>
          <p14:tracePt t="59331" x="4849813" y="5006975"/>
          <p14:tracePt t="59340" x="4795838" y="5033963"/>
          <p14:tracePt t="59345" x="4749800" y="5043488"/>
          <p14:tracePt t="59353" x="4703763" y="5043488"/>
          <p14:tracePt t="59361" x="4703763" y="5053013"/>
          <p14:tracePt t="59370" x="4695825" y="5053013"/>
          <p14:tracePt t="59378" x="4667250" y="5053013"/>
          <p14:tracePt t="59386" x="4659313" y="5053013"/>
          <p14:tracePt t="59393" x="4649788" y="5053013"/>
          <p14:tracePt t="59401" x="4640263" y="5053013"/>
          <p14:tracePt t="59417" x="4622800" y="5043488"/>
          <p14:tracePt t="59449" x="4613275" y="5033963"/>
          <p14:tracePt t="59465" x="4603750" y="5033963"/>
          <p14:tracePt t="59473" x="4586288" y="5033963"/>
          <p14:tracePt t="59489" x="4576763" y="5033963"/>
          <p14:tracePt t="59521" x="4567238" y="5033963"/>
          <p14:tracePt t="59554" x="4557713" y="5033963"/>
          <p14:tracePt t="59577" x="4549775" y="5033963"/>
          <p14:tracePt t="59609" x="4540250" y="5033963"/>
          <p14:tracePt t="59626" x="4530725" y="5033963"/>
          <p14:tracePt t="59638" x="4513263" y="5024438"/>
          <p14:tracePt t="59641" x="4503738" y="5024438"/>
          <p14:tracePt t="59652" x="4484688" y="5016500"/>
          <p14:tracePt t="59657" x="4457700" y="5016500"/>
          <p14:tracePt t="59665" x="4440238" y="5016500"/>
          <p14:tracePt t="59673" x="4413250" y="4997450"/>
          <p14:tracePt t="59681" x="4384675" y="4997450"/>
          <p14:tracePt t="59690" x="4340225" y="4997450"/>
          <p14:tracePt t="59698" x="4303713" y="4997450"/>
          <p14:tracePt t="59705" x="4257675" y="4997450"/>
          <p14:tracePt t="59715" x="4238625" y="4997450"/>
          <p14:tracePt t="59723" x="4211638" y="4997450"/>
          <p14:tracePt t="59730" x="4157663" y="4997450"/>
          <p14:tracePt t="59743" x="4138613" y="4997450"/>
          <p14:tracePt t="59744" x="4111625" y="4997450"/>
          <p14:tracePt t="59753" x="4094163" y="4997450"/>
          <p14:tracePt t="59761" x="4065588" y="5006975"/>
          <p14:tracePt t="59769" x="4029075" y="5016500"/>
          <p14:tracePt t="59777" x="4002088" y="5043488"/>
          <p14:tracePt t="59786" x="3984625" y="5053013"/>
          <p14:tracePt t="59793" x="3965575" y="5053013"/>
          <p14:tracePt t="59801" x="3948113" y="5053013"/>
          <p14:tracePt t="59809" x="3919538" y="5053013"/>
          <p14:tracePt t="59817" x="3911600" y="5053013"/>
          <p14:tracePt t="59825" x="3902075" y="5053013"/>
          <p14:tracePt t="59849" x="3892550" y="5053013"/>
          <p14:tracePt t="59905" x="3883025" y="5053013"/>
          <p14:tracePt t="60046" x="3883025" y="5060950"/>
          <p14:tracePt t="60220" x="3875088" y="5089525"/>
          <p14:tracePt t="60228" x="3846513" y="5116513"/>
          <p14:tracePt t="60234" x="3838575" y="5133975"/>
          <p14:tracePt t="60249" x="3829050" y="5153025"/>
          <p14:tracePt t="60259" x="3802063" y="5170488"/>
          <p14:tracePt t="60265" x="3802063" y="5180013"/>
          <p14:tracePt t="60275" x="3783013" y="5189538"/>
          <p14:tracePt t="60281" x="3775075" y="5189538"/>
          <p14:tracePt t="60291" x="3738563" y="5197475"/>
          <p14:tracePt t="60297" x="3719513" y="5197475"/>
          <p14:tracePt t="60308" x="3673475" y="5226050"/>
          <p14:tracePt t="60313" x="3636963" y="5226050"/>
          <p14:tracePt t="60322" x="3582988" y="5226050"/>
          <p14:tracePt t="60329" x="3536950" y="5226050"/>
          <p14:tracePt t="60337" x="3473450" y="5226050"/>
          <p14:tracePt t="60345" x="3409950" y="5226050"/>
          <p14:tracePt t="60353" x="3354388" y="5226050"/>
          <p14:tracePt t="60361" x="3281363" y="5207000"/>
          <p14:tracePt t="60369" x="3236913" y="5197475"/>
          <p14:tracePt t="60377" x="3171825" y="5170488"/>
          <p14:tracePt t="60385" x="3154363" y="5160963"/>
          <p14:tracePt t="60393" x="3127375" y="5160963"/>
          <p14:tracePt t="60401" x="3117850" y="5160963"/>
          <p14:tracePt t="60409" x="3090863" y="5160963"/>
          <p14:tracePt t="60425" x="3081338" y="5160963"/>
          <p14:tracePt t="60452" x="3071813" y="5160963"/>
          <p14:tracePt t="60489" x="3054350" y="5160963"/>
          <p14:tracePt t="60506" x="3044825" y="5160963"/>
          <p14:tracePt t="60531" x="3035300" y="5153025"/>
          <p14:tracePt t="60537" x="3027363" y="5143500"/>
          <p14:tracePt t="60545" x="3027363" y="5133975"/>
          <p14:tracePt t="60561" x="3027363" y="5126038"/>
          <p14:tracePt t="60587" x="3027363" y="5116513"/>
          <p14:tracePt t="60593" x="3027363" y="5097463"/>
          <p14:tracePt t="60601" x="3027363" y="5089525"/>
          <p14:tracePt t="60617" x="3027363" y="5080000"/>
          <p14:tracePt t="60625" x="3027363" y="5070475"/>
          <p14:tracePt t="60649" x="3054350" y="5060950"/>
          <p14:tracePt t="60666" x="3071813" y="5053013"/>
          <p14:tracePt t="60673" x="3100388" y="5053013"/>
          <p14:tracePt t="60681" x="3127375" y="5053013"/>
          <p14:tracePt t="60689" x="3144838" y="5053013"/>
          <p14:tracePt t="60697" x="3200400" y="5053013"/>
          <p14:tracePt t="60705" x="3244850" y="5053013"/>
          <p14:tracePt t="60713" x="3273425" y="5053013"/>
          <p14:tracePt t="60721" x="3300413" y="5053013"/>
          <p14:tracePt t="60729" x="3354388" y="5053013"/>
          <p14:tracePt t="60738" x="3400425" y="5053013"/>
          <p14:tracePt t="60745" x="3455988" y="5053013"/>
          <p14:tracePt t="60753" x="3490913" y="5053013"/>
          <p14:tracePt t="60761" x="3509963" y="5053013"/>
          <p14:tracePt t="60769" x="3536950" y="5053013"/>
          <p14:tracePt t="60777" x="3546475" y="5053013"/>
          <p14:tracePt t="60786" x="3556000" y="5053013"/>
          <p14:tracePt t="60793" x="3573463" y="5053013"/>
          <p14:tracePt t="60801" x="3582988" y="5053013"/>
          <p14:tracePt t="60825" x="3592513" y="5053013"/>
          <p14:tracePt t="60833" x="3609975" y="5053013"/>
          <p14:tracePt t="60850" x="3619500" y="5053013"/>
          <p14:tracePt t="60873" x="3629025" y="5053013"/>
          <p14:tracePt t="60882" x="3636963" y="5053013"/>
          <p14:tracePt t="60891" x="3646488" y="5053013"/>
          <p14:tracePt t="60901" x="3656013" y="5070475"/>
          <p14:tracePt t="60905" x="3656013" y="5080000"/>
          <p14:tracePt t="60913" x="3656013" y="5089525"/>
          <p14:tracePt t="60921" x="3665538" y="5097463"/>
          <p14:tracePt t="60929" x="3673475" y="5106988"/>
          <p14:tracePt t="61107" x="3673475" y="5116513"/>
          <p14:tracePt t="61140" x="3673475" y="5126038"/>
          <p14:tracePt t="61155" x="3673475" y="5133975"/>
          <p14:tracePt t="61165" x="3673475" y="5143500"/>
          <p14:tracePt t="61169" x="3673475" y="5153025"/>
          <p14:tracePt t="61177" x="3673475" y="5160963"/>
          <p14:tracePt t="61379" x="3673475" y="5180013"/>
          <p14:tracePt t="61604" x="3665538" y="5180013"/>
          <p14:tracePt t="61638" x="3656013" y="5189538"/>
          <p14:tracePt t="61757" x="3646488" y="5197475"/>
          <p14:tracePt t="62017" x="3636963" y="5197475"/>
          <p14:tracePt t="62033" x="3629025" y="5197475"/>
          <p14:tracePt t="62041" x="3619500" y="5207000"/>
          <p14:tracePt t="62049" x="3609975" y="5216525"/>
          <p14:tracePt t="62057" x="3609975" y="5233988"/>
          <p14:tracePt t="62081" x="3609975" y="5243513"/>
          <p14:tracePt t="62185" x="3609975" y="5216525"/>
          <p14:tracePt t="62209" x="3609975" y="5207000"/>
          <p14:tracePt t="62489" x="3609975" y="5216525"/>
          <p14:tracePt t="62740" x="3600450" y="5226050"/>
          <p14:tracePt t="62795" x="3592513" y="5226050"/>
          <p14:tracePt t="62890" x="3582988" y="5226050"/>
          <p14:tracePt t="62905" x="3573463" y="5226050"/>
          <p14:tracePt t="63514" x="3563938" y="5207000"/>
          <p14:tracePt t="63524" x="3563938" y="5197475"/>
          <p14:tracePt t="63532" x="3563938" y="5189538"/>
          <p14:tracePt t="63542" x="3563938" y="5170488"/>
          <p14:tracePt t="63546" x="3563938" y="5160963"/>
          <p14:tracePt t="63579" x="3563938" y="5153025"/>
          <p14:tracePt t="64183" x="3556000" y="5153025"/>
          <p14:tracePt t="64205" x="3546475" y="5153025"/>
          <p14:tracePt t="64213" x="3519488" y="5153025"/>
          <p14:tracePt t="64217" x="3509963" y="5153025"/>
          <p14:tracePt t="64225" x="3490913" y="5153025"/>
          <p14:tracePt t="64233" x="3455988" y="5153025"/>
          <p14:tracePt t="64243" x="3419475" y="5153025"/>
          <p14:tracePt t="64249" x="3390900" y="5153025"/>
          <p14:tracePt t="64257" x="3363913" y="5153025"/>
          <p14:tracePt t="64265" x="3317875" y="5153025"/>
          <p14:tracePt t="64274" x="3309938" y="5153025"/>
          <p14:tracePt t="64281" x="3273425" y="5153025"/>
          <p14:tracePt t="64291" x="3254375" y="5153025"/>
          <p14:tracePt t="64305" x="3236913" y="5153025"/>
          <p14:tracePt t="64313" x="3217863" y="5153025"/>
          <p14:tracePt t="64322" x="3208338" y="5153025"/>
          <p14:tracePt t="64329" x="3190875" y="5153025"/>
          <p14:tracePt t="64345" x="3181350" y="5153025"/>
          <p14:tracePt t="64355" x="3171825" y="5153025"/>
          <p14:tracePt t="64369" x="3144838" y="5153025"/>
          <p14:tracePt t="64378" x="3136900" y="5153025"/>
          <p14:tracePt t="64388" x="3127375" y="5153025"/>
          <p14:tracePt t="64393" x="3100388" y="5153025"/>
          <p14:tracePt t="64401" x="3090863" y="5153025"/>
          <p14:tracePt t="64409" x="3081338" y="5153025"/>
          <p14:tracePt t="64416" x="3071813" y="5153025"/>
          <p14:tracePt t="64425" x="3054350" y="5153025"/>
          <p14:tracePt t="64433" x="3044825" y="5143500"/>
          <p14:tracePt t="64539" x="3027363" y="5143500"/>
          <p14:tracePt t="64563" x="3017838" y="5143500"/>
          <p14:tracePt t="64579" x="3008313" y="5143500"/>
          <p14:tracePt t="64588" x="2998788" y="5143500"/>
          <p14:tracePt t="64611" x="2981325" y="5143500"/>
          <p14:tracePt t="64618" x="2971800" y="5143500"/>
          <p14:tracePt t="64625" x="2944813" y="5126038"/>
          <p14:tracePt t="64634" x="2925763" y="5126038"/>
          <p14:tracePt t="64641" x="2898775" y="5126038"/>
          <p14:tracePt t="64649" x="2871788" y="5116513"/>
          <p14:tracePt t="64657" x="2835275" y="5116513"/>
          <p14:tracePt t="64665" x="2817813" y="5116513"/>
          <p14:tracePt t="64673" x="2781300" y="5116513"/>
          <p14:tracePt t="64681" x="2708275" y="5116513"/>
          <p14:tracePt t="64689" x="2652713" y="5116513"/>
          <p14:tracePt t="64697" x="2598738" y="5116513"/>
          <p14:tracePt t="64705" x="2506663" y="5116513"/>
          <p14:tracePt t="64715" x="2479675" y="5116513"/>
          <p14:tracePt t="64726" x="2433638" y="5116513"/>
          <p14:tracePt t="64735" x="2397125" y="5116513"/>
          <p14:tracePt t="64737" x="2379663" y="5116513"/>
          <p14:tracePt t="64745" x="2343150" y="5116513"/>
          <p14:tracePt t="64754" x="2333625" y="5116513"/>
          <p14:tracePt t="64762" x="2297113" y="5126038"/>
          <p14:tracePt t="64777" x="2287588" y="5126038"/>
          <p14:tracePt t="64793" x="2279650" y="5133975"/>
          <p14:tracePt t="64809" x="2270125" y="5133975"/>
          <p14:tracePt t="64834" x="2260600" y="5133975"/>
          <p14:tracePt t="64841" x="2251075" y="5133975"/>
          <p14:tracePt t="64848" x="2224088" y="5133975"/>
          <p14:tracePt t="64857" x="2214563" y="5133975"/>
          <p14:tracePt t="64873" x="2187575" y="5133975"/>
          <p14:tracePt t="64882" x="2170113" y="5133975"/>
          <p14:tracePt t="64889" x="2143125" y="5133975"/>
          <p14:tracePt t="64897" x="2124075" y="5133975"/>
          <p14:tracePt t="64905" x="2114550" y="5133975"/>
          <p14:tracePt t="64915" x="2097088" y="5133975"/>
          <p14:tracePt t="64921" x="2087563" y="5133975"/>
          <p14:tracePt t="64938" x="2078038" y="5133975"/>
          <p14:tracePt t="64955" x="2070100" y="5133975"/>
          <p14:tracePt t="64979" x="2060575" y="5133975"/>
          <p14:tracePt t="64985" x="2051050" y="5133975"/>
          <p14:tracePt t="65009" x="2041525" y="5133975"/>
          <p14:tracePt t="65033" x="2033588" y="5133975"/>
          <p14:tracePt t="65065" x="2014538" y="5133975"/>
          <p14:tracePt t="65089" x="2005013" y="5133975"/>
          <p14:tracePt t="65107" x="1987550" y="5153025"/>
          <p14:tracePt t="65116" x="1968500" y="5153025"/>
          <p14:tracePt t="65121" x="1960563" y="5153025"/>
          <p14:tracePt t="65129" x="1951038" y="5160963"/>
          <p14:tracePt t="65140" x="1931988" y="5160963"/>
          <p14:tracePt t="65147" x="1905000" y="5160963"/>
          <p14:tracePt t="65156" x="1868488" y="5160963"/>
          <p14:tracePt t="65164" x="1860550" y="5160963"/>
          <p14:tracePt t="65169" x="1841500" y="5170488"/>
          <p14:tracePt t="65177" x="1831975" y="5170488"/>
          <p14:tracePt t="65185" x="1814513" y="5180013"/>
          <p14:tracePt t="65193" x="1795463" y="5180013"/>
          <p14:tracePt t="65201" x="1787525" y="5180013"/>
          <p14:tracePt t="65211" x="1768475" y="5197475"/>
          <p14:tracePt t="65217" x="1751013" y="5197475"/>
          <p14:tracePt t="65227" x="1731963" y="5207000"/>
          <p14:tracePt t="65241" x="1722438" y="5207000"/>
          <p14:tracePt t="65249" x="1704975" y="5207000"/>
          <p14:tracePt t="65265" x="1695450" y="5207000"/>
          <p14:tracePt t="65273" x="1685925" y="5207000"/>
          <p14:tracePt t="65281" x="1677988" y="5207000"/>
          <p14:tracePt t="65290" x="1668463" y="5207000"/>
          <p14:tracePt t="65305" x="1658938" y="5207000"/>
          <p14:tracePt t="65314" x="1649413" y="5207000"/>
          <p14:tracePt t="65545" x="1685925" y="5197475"/>
          <p14:tracePt t="65556" x="1704975" y="5197475"/>
          <p14:tracePt t="65561" x="1751013" y="5189538"/>
          <p14:tracePt t="65569" x="1804988" y="5189538"/>
          <p14:tracePt t="65579" x="1831975" y="5180013"/>
          <p14:tracePt t="65590" x="1878013" y="5180013"/>
          <p14:tracePt t="65593" x="1931988" y="5180013"/>
          <p14:tracePt t="65603" x="1960563" y="5160963"/>
          <p14:tracePt t="65609" x="2014538" y="5160963"/>
          <p14:tracePt t="65618" x="2060575" y="5160963"/>
          <p14:tracePt t="65625" x="2087563" y="5160963"/>
          <p14:tracePt t="65633" x="2124075" y="5160963"/>
          <p14:tracePt t="65643" x="2170113" y="5160963"/>
          <p14:tracePt t="65652" x="2206625" y="5160963"/>
          <p14:tracePt t="65659" x="2251075" y="5160963"/>
          <p14:tracePt t="65665" x="2279650" y="5160963"/>
          <p14:tracePt t="65673" x="2324100" y="5153025"/>
          <p14:tracePt t="65681" x="2343150" y="5153025"/>
          <p14:tracePt t="65689" x="2379663" y="5153025"/>
          <p14:tracePt t="65698" x="2425700" y="5133975"/>
          <p14:tracePt t="65705" x="2443163" y="5133975"/>
          <p14:tracePt t="65715" x="2479675" y="5133975"/>
          <p14:tracePt t="65724" x="2525713" y="5126038"/>
          <p14:tracePt t="65729" x="2543175" y="5126038"/>
          <p14:tracePt t="65738" x="2579688" y="5106988"/>
          <p14:tracePt t="65745" x="2616200" y="5106988"/>
          <p14:tracePt t="65754" x="2643188" y="5106988"/>
          <p14:tracePt t="65762" x="2671763" y="5097463"/>
          <p14:tracePt t="65772" x="2716213" y="5097463"/>
          <p14:tracePt t="65779" x="2744788" y="5089525"/>
          <p14:tracePt t="65786" x="2762250" y="5089525"/>
          <p14:tracePt t="65793" x="2781300" y="5089525"/>
          <p14:tracePt t="65806" x="2808288" y="5089525"/>
          <p14:tracePt t="65809" x="2817813" y="5080000"/>
          <p14:tracePt t="65817" x="2825750" y="5080000"/>
          <p14:tracePt t="65825" x="2844800" y="5080000"/>
          <p14:tracePt t="65833" x="2862263" y="5080000"/>
          <p14:tracePt t="65841" x="2898775" y="5080000"/>
          <p14:tracePt t="65849" x="2908300" y="5080000"/>
          <p14:tracePt t="65858" x="2944813" y="5080000"/>
          <p14:tracePt t="65866" x="2962275" y="5080000"/>
          <p14:tracePt t="65873" x="2990850" y="5080000"/>
          <p14:tracePt t="65881" x="3017838" y="5080000"/>
          <p14:tracePt t="65890" x="3044825" y="5080000"/>
          <p14:tracePt t="65897" x="3063875" y="5080000"/>
          <p14:tracePt t="65905" x="3090863" y="5080000"/>
          <p14:tracePt t="65915" x="3108325" y="5080000"/>
          <p14:tracePt t="65921" x="3127375" y="5080000"/>
          <p14:tracePt t="65929" x="3144838" y="5080000"/>
          <p14:tracePt t="65939" x="3171825" y="5080000"/>
          <p14:tracePt t="65945" x="3181350" y="5080000"/>
          <p14:tracePt t="65953" x="3200400" y="5080000"/>
          <p14:tracePt t="65961" x="3217863" y="5080000"/>
          <p14:tracePt t="65969" x="3236913" y="5080000"/>
          <p14:tracePt t="65977" x="3254375" y="5070475"/>
          <p14:tracePt t="65993" x="3263900" y="5060950"/>
          <p14:tracePt t="66011" x="3273425" y="5060950"/>
          <p14:tracePt t="66115" x="3281363" y="5060950"/>
          <p14:tracePt t="66166" x="3290888" y="5070475"/>
          <p14:tracePt t="66261" x="3300413" y="5070475"/>
          <p14:tracePt t="66297" x="3309938" y="5070475"/>
          <p14:tracePt t="66321" x="3317875" y="5070475"/>
          <p14:tracePt t="66329" x="3346450" y="5070475"/>
          <p14:tracePt t="66345" x="3354388" y="5070475"/>
          <p14:tracePt t="66354" x="3382963" y="5070475"/>
          <p14:tracePt t="66361" x="3400425" y="5070475"/>
          <p14:tracePt t="66369" x="3427413" y="5070475"/>
          <p14:tracePt t="66379" x="3436938" y="5070475"/>
          <p14:tracePt t="66387" x="3446463" y="5070475"/>
          <p14:tracePt t="66395" x="3455988" y="5070475"/>
          <p14:tracePt t="66401" x="3473450" y="5070475"/>
          <p14:tracePt t="66409" x="3482975" y="5070475"/>
          <p14:tracePt t="66427" x="3482975" y="5060950"/>
          <p14:tracePt t="67099" x="3490913" y="5060950"/>
          <p14:tracePt t="67115" x="3500438" y="5053013"/>
          <p14:tracePt t="67139" x="3509963" y="5043488"/>
          <p14:tracePt t="67177" x="3519488" y="5033963"/>
          <p14:tracePt t="67290" x="3509963" y="5033963"/>
          <p14:tracePt t="67306" x="3509963" y="5043488"/>
          <p14:tracePt t="67345" x="3500438" y="5053013"/>
          <p14:tracePt t="67385" x="3482975" y="5080000"/>
          <p14:tracePt t="67393" x="3482975" y="5097463"/>
          <p14:tracePt t="67401" x="3473450" y="5116513"/>
          <p14:tracePt t="67409" x="3463925" y="5143500"/>
          <p14:tracePt t="67417" x="3463925" y="5153025"/>
          <p14:tracePt t="67425" x="3436938" y="5207000"/>
          <p14:tracePt t="67444" x="3436938" y="5243513"/>
          <p14:tracePt t="67450" x="3436938" y="5262563"/>
          <p14:tracePt t="67458" x="3436938" y="5280025"/>
          <p14:tracePt t="67467" x="3436938" y="5299075"/>
          <p14:tracePt t="67473" x="3436938" y="5307013"/>
          <p14:tracePt t="67489" x="3436938" y="5326063"/>
          <p14:tracePt t="67899" x="3436938" y="5335588"/>
          <p14:tracePt t="67907" x="3436938" y="5343525"/>
          <p14:tracePt t="67918" x="3427413" y="5372100"/>
          <p14:tracePt t="67940" x="3427413" y="5380038"/>
          <p14:tracePt t="67946" x="3427413" y="5389563"/>
          <p14:tracePt t="68001" x="3419475" y="5416550"/>
          <p14:tracePt t="68067" x="3409950" y="5435600"/>
          <p14:tracePt t="68107" x="3409950" y="5453063"/>
          <p14:tracePt t="68139" x="3409950" y="5462588"/>
          <p14:tracePt t="70167" x="3409950" y="5472113"/>
          <p14:tracePt t="70210" x="3409950" y="5489575"/>
          <p14:tracePt t="70857" x="3390900" y="5508625"/>
          <p14:tracePt t="70889" x="3382963" y="5508625"/>
          <p14:tracePt t="70914" x="3373438" y="5508625"/>
          <p14:tracePt t="70929" x="3354388" y="5508625"/>
          <p14:tracePt t="70937" x="3346450" y="5508625"/>
          <p14:tracePt t="70954" x="3317875" y="5508625"/>
          <p14:tracePt t="70962" x="3300413" y="5508625"/>
          <p14:tracePt t="70972" x="3273425" y="5508625"/>
          <p14:tracePt t="70984" x="3236913" y="5508625"/>
          <p14:tracePt t="70985" x="3200400" y="5508625"/>
          <p14:tracePt t="70993" x="3154363" y="5508625"/>
          <p14:tracePt t="71008" x="3100388" y="5508625"/>
          <p14:tracePt t="71015" x="3063875" y="5508625"/>
          <p14:tracePt t="71018" x="3017838" y="5508625"/>
          <p14:tracePt t="71025" x="2981325" y="5508625"/>
          <p14:tracePt t="71033" x="2935288" y="5508625"/>
          <p14:tracePt t="71041" x="2881313" y="5508625"/>
          <p14:tracePt t="71049" x="2852738" y="5508625"/>
          <p14:tracePt t="71058" x="2825750" y="5508625"/>
          <p14:tracePt t="71065" x="2798763" y="5508625"/>
          <p14:tracePt t="71074" x="2781300" y="5508625"/>
          <p14:tracePt t="71081" x="2762250" y="5508625"/>
          <p14:tracePt t="71089" x="2752725" y="5518150"/>
          <p14:tracePt t="71097" x="2735263" y="5518150"/>
          <p14:tracePt t="71105" x="2708275" y="5518150"/>
          <p14:tracePt t="71113" x="2698750" y="5518150"/>
          <p14:tracePt t="71124" x="2689225" y="5518150"/>
          <p14:tracePt t="71142" x="2671763" y="5518150"/>
          <p14:tracePt t="71157" x="2662238" y="5518150"/>
          <p14:tracePt t="71168" x="2652713" y="5518150"/>
          <p14:tracePt t="71203" x="2635250" y="5518150"/>
          <p14:tracePt t="71517" x="2652713" y="5518150"/>
          <p14:tracePt t="71521" x="2689225" y="5518150"/>
          <p14:tracePt t="71530" x="2725738" y="5518150"/>
          <p14:tracePt t="71540" x="2771775" y="5518150"/>
          <p14:tracePt t="71545" x="2825750" y="5518150"/>
          <p14:tracePt t="71556" x="2881313" y="5518150"/>
          <p14:tracePt t="71561" x="2935288" y="5518150"/>
          <p14:tracePt t="71574" x="2990850" y="5518150"/>
          <p14:tracePt t="71580" x="3063875" y="5518150"/>
          <p14:tracePt t="71587" x="3127375" y="5518150"/>
          <p14:tracePt t="71593" x="3181350" y="5499100"/>
          <p14:tracePt t="71601" x="3236913" y="5499100"/>
          <p14:tracePt t="71609" x="3281363" y="5499100"/>
          <p14:tracePt t="71617" x="3317875" y="5499100"/>
          <p14:tracePt t="71625" x="3354388" y="5499100"/>
          <p14:tracePt t="71633" x="3390900" y="5499100"/>
          <p14:tracePt t="71641" x="3419475" y="5499100"/>
          <p14:tracePt t="71649" x="3436938" y="5499100"/>
          <p14:tracePt t="71657" x="3463925" y="5499100"/>
          <p14:tracePt t="71665" x="3482975" y="5499100"/>
          <p14:tracePt t="71673" x="3490913" y="5499100"/>
          <p14:tracePt t="71682" x="3519488" y="5499100"/>
          <p14:tracePt t="71691" x="3536950" y="5499100"/>
          <p14:tracePt t="71698" x="3563938" y="5499100"/>
          <p14:tracePt t="71706" x="3573463" y="5489575"/>
          <p14:tracePt t="71713" x="3582988" y="5489575"/>
          <p14:tracePt t="71722" x="3600450" y="5489575"/>
          <p14:tracePt t="71732" x="3609975" y="5489575"/>
          <p14:tracePt t="72074" x="3619500" y="5489575"/>
          <p14:tracePt t="72105" x="3619500" y="5472113"/>
          <p14:tracePt t="72129" x="3619500" y="5462588"/>
          <p14:tracePt t="72259" x="3619500" y="5453063"/>
          <p14:tracePt t="72354" x="3619500" y="5445125"/>
          <p14:tracePt t="72385" x="3619500" y="5426075"/>
          <p14:tracePt t="72425" x="3619500" y="5416550"/>
          <p14:tracePt t="72545" x="3609975" y="5445125"/>
          <p14:tracePt t="72554" x="3592513" y="5472113"/>
          <p14:tracePt t="72561" x="3582988" y="5489575"/>
          <p14:tracePt t="72571" x="3546475" y="5535613"/>
          <p14:tracePt t="72577" x="3527425" y="5554663"/>
          <p14:tracePt t="72585" x="3500438" y="5572125"/>
          <p14:tracePt t="72593" x="3482975" y="5608638"/>
          <p14:tracePt t="72601" x="3455988" y="5626100"/>
          <p14:tracePt t="72609" x="3436938" y="5645150"/>
          <p14:tracePt t="72618" x="3409950" y="5672138"/>
          <p14:tracePt t="72625" x="3390900" y="5691188"/>
          <p14:tracePt t="72633" x="3354388" y="5727700"/>
          <p14:tracePt t="72641" x="3346450" y="5735638"/>
          <p14:tracePt t="72650" x="3336925" y="5764213"/>
          <p14:tracePt t="72658" x="3317875" y="5781675"/>
          <p14:tracePt t="72667" x="3317875" y="5791200"/>
          <p14:tracePt t="72673" x="3309938" y="5791200"/>
          <p14:tracePt t="72681" x="3300413" y="5800725"/>
          <p14:tracePt t="72689" x="3290888" y="5808663"/>
          <p14:tracePt t="72713" x="3273425" y="5827713"/>
          <p14:tracePt t="73097" x="3254375" y="5827713"/>
          <p14:tracePt t="73113" x="3227388" y="5837238"/>
          <p14:tracePt t="73121" x="3217863" y="5845175"/>
          <p14:tracePt t="73129" x="3208338" y="5854700"/>
          <p14:tracePt t="73137" x="3200400" y="5864225"/>
          <p14:tracePt t="73145" x="3200400" y="5873750"/>
          <p14:tracePt t="73155" x="3190875" y="5873750"/>
          <p14:tracePt t="73162" x="3181350" y="5873750"/>
          <p14:tracePt t="73177" x="3171825" y="5873750"/>
          <p14:tracePt t="73210" x="3154363" y="5873750"/>
          <p14:tracePt t="73249" x="3144838" y="5873750"/>
          <p14:tracePt t="73364" x="3136900" y="5873750"/>
          <p14:tracePt t="74015" x="3144838" y="5873750"/>
          <p14:tracePt t="74018" x="3171825" y="5873750"/>
          <p14:tracePt t="74025" x="3217863" y="5873750"/>
          <p14:tracePt t="74033" x="3254375" y="5873750"/>
          <p14:tracePt t="74041" x="3300413" y="5864225"/>
          <p14:tracePt t="74049" x="3346450" y="5864225"/>
          <p14:tracePt t="74057" x="3373438" y="5854700"/>
          <p14:tracePt t="74065" x="3390900" y="5845175"/>
          <p14:tracePt t="74073" x="3409950" y="5845175"/>
          <p14:tracePt t="74081" x="3427413" y="5845175"/>
          <p14:tracePt t="74089" x="3436938" y="5837238"/>
          <p14:tracePt t="74233" x="3446463" y="5837238"/>
          <p14:tracePt t="74267" x="3446463" y="5845175"/>
          <p14:tracePt t="74361" x="3455988" y="5854700"/>
          <p14:tracePt t="74767" x="3455988" y="5845175"/>
          <p14:tracePt t="74769" x="3446463" y="5845175"/>
          <p14:tracePt t="74790" x="3427413" y="5845175"/>
          <p14:tracePt t="74792" x="3390900" y="5837238"/>
          <p14:tracePt t="74801" x="3390900" y="5827713"/>
          <p14:tracePt t="74810" x="3382963" y="5827713"/>
          <p14:tracePt t="74817" x="3346450" y="5808663"/>
          <p14:tracePt t="74825" x="3336925" y="5800725"/>
          <p14:tracePt t="74840" x="3317875" y="5800725"/>
          <p14:tracePt t="74843" x="3309938" y="5791200"/>
          <p14:tracePt t="74859" x="3300413" y="5781675"/>
          <p14:tracePt t="74865" x="3290888" y="5772150"/>
          <p14:tracePt t="74873" x="3281363" y="5764213"/>
          <p14:tracePt t="74881" x="3281363" y="5754688"/>
          <p14:tracePt t="74889" x="3273425" y="5745163"/>
          <p14:tracePt t="74897" x="3263900" y="5735638"/>
          <p14:tracePt t="74905" x="3254375" y="5708650"/>
          <p14:tracePt t="74914" x="3244850" y="5708650"/>
          <p14:tracePt t="74921" x="3227388" y="5662613"/>
          <p14:tracePt t="74930" x="3217863" y="5662613"/>
          <p14:tracePt t="74941" x="3208338" y="5635625"/>
          <p14:tracePt t="74949" x="3200400" y="5589588"/>
          <p14:tracePt t="74957" x="3200400" y="5572125"/>
          <p14:tracePt t="74963" x="3181350" y="5545138"/>
          <p14:tracePt t="74971" x="3163888" y="5499100"/>
          <p14:tracePt t="74978" x="3163888" y="5481638"/>
          <p14:tracePt t="74986" x="3163888" y="5462588"/>
          <p14:tracePt t="74993" x="3163888" y="5435600"/>
          <p14:tracePt t="75001" x="3163888" y="5416550"/>
          <p14:tracePt t="75010" x="3163888" y="5389563"/>
          <p14:tracePt t="75017" x="3163888" y="5353050"/>
          <p14:tracePt t="75040" x="3163888" y="5289550"/>
          <p14:tracePt t="75041" x="3171825" y="5262563"/>
          <p14:tracePt t="75049" x="3190875" y="5243513"/>
          <p14:tracePt t="75057" x="3217863" y="5207000"/>
          <p14:tracePt t="75066" x="3236913" y="5180013"/>
          <p14:tracePt t="75073" x="3281363" y="5143500"/>
          <p14:tracePt t="75081" x="3327400" y="5106988"/>
          <p14:tracePt t="75089" x="3400425" y="5070475"/>
          <p14:tracePt t="75097" x="3455988" y="5060950"/>
          <p14:tracePt t="75105" x="3519488" y="5043488"/>
          <p14:tracePt t="75113" x="3609975" y="5016500"/>
          <p14:tracePt t="75121" x="3673475" y="4997450"/>
          <p14:tracePt t="75131" x="3765550" y="4997450"/>
          <p14:tracePt t="75139" x="3838575" y="4979988"/>
          <p14:tracePt t="75146" x="3911600" y="4979988"/>
          <p14:tracePt t="75156" x="3992563" y="4970463"/>
          <p14:tracePt t="75162" x="4075113" y="4943475"/>
          <p14:tracePt t="75171" x="4111625" y="4943475"/>
          <p14:tracePt t="75177" x="4165600" y="4943475"/>
          <p14:tracePt t="75185" x="4202113" y="4943475"/>
          <p14:tracePt t="75193" x="4248150" y="4943475"/>
          <p14:tracePt t="75201" x="4284663" y="4943475"/>
          <p14:tracePt t="75210" x="4321175" y="4943475"/>
          <p14:tracePt t="75218" x="4357688" y="4943475"/>
          <p14:tracePt t="75225" x="4403725" y="4943475"/>
          <p14:tracePt t="75233" x="4440238" y="4943475"/>
          <p14:tracePt t="75244" x="4467225" y="4943475"/>
          <p14:tracePt t="75249" x="4503738" y="4943475"/>
          <p14:tracePt t="75257" x="4521200" y="4951413"/>
          <p14:tracePt t="75265" x="4549775" y="4960938"/>
          <p14:tracePt t="75273" x="4576763" y="4987925"/>
          <p14:tracePt t="75281" x="4586288" y="4987925"/>
          <p14:tracePt t="75291" x="4594225" y="4997450"/>
          <p14:tracePt t="75298" x="4613275" y="5016500"/>
          <p14:tracePt t="75309" x="4613275" y="5024438"/>
          <p14:tracePt t="75312" x="4622800" y="5043488"/>
          <p14:tracePt t="75321" x="4640263" y="5070475"/>
          <p14:tracePt t="75329" x="4640263" y="5080000"/>
          <p14:tracePt t="75337" x="4640263" y="5089525"/>
          <p14:tracePt t="75346" x="4640263" y="5106988"/>
          <p14:tracePt t="75355" x="4640263" y="5133975"/>
          <p14:tracePt t="75361" x="4640263" y="5153025"/>
          <p14:tracePt t="75369" x="4640263" y="5170488"/>
          <p14:tracePt t="75377" x="4640263" y="5180013"/>
          <p14:tracePt t="75386" x="4640263" y="5207000"/>
          <p14:tracePt t="75401" x="4640263" y="5216525"/>
          <p14:tracePt t="75409" x="4640263" y="5233988"/>
          <p14:tracePt t="75417" x="4640263" y="5243513"/>
          <p14:tracePt t="75425" x="4630738" y="5253038"/>
          <p14:tracePt t="75441" x="4630738" y="5262563"/>
          <p14:tracePt t="75458" x="4630738" y="5270500"/>
          <p14:tracePt t="75465" x="4630738" y="5280025"/>
          <p14:tracePt t="75473" x="4622800" y="5289550"/>
          <p14:tracePt t="75481" x="4603750" y="5299075"/>
          <p14:tracePt t="75489" x="4594225" y="5307013"/>
          <p14:tracePt t="75513" x="4586288" y="5326063"/>
          <p14:tracePt t="75540" x="4576763" y="5335588"/>
          <p14:tracePt t="75545" x="4567238" y="5343525"/>
          <p14:tracePt t="75561" x="4557713" y="5343525"/>
          <p14:tracePt t="75577" x="4557713" y="5353050"/>
          <p14:tracePt t="75587" x="4557713" y="5362575"/>
          <p14:tracePt t="75601" x="4549775" y="5372100"/>
          <p14:tracePt t="75618" x="4540250" y="5380038"/>
          <p14:tracePt t="75641" x="4530725" y="5389563"/>
          <p14:tracePt t="75683" x="4521200" y="5389563"/>
          <p14:tracePt t="75761" x="4513263" y="5389563"/>
          <p14:tracePt t="75785" x="4513263" y="5399088"/>
          <p14:tracePt t="75793" x="4513263" y="5408613"/>
          <p14:tracePt t="75809" x="4513263" y="5416550"/>
          <p14:tracePt t="76105" x="4513263" y="5408613"/>
          <p14:tracePt t="76129" x="4513263" y="5399088"/>
          <p14:tracePt t="76178" x="4513263" y="5380038"/>
          <p14:tracePt t="77209" x="4513263" y="5372100"/>
          <p14:tracePt t="77233" x="4513263" y="5362575"/>
          <p14:tracePt t="77258" x="4513263" y="5353050"/>
          <p14:tracePt t="77300" x="4513263" y="5335588"/>
          <p14:tracePt t="77851" x="4503738" y="5335588"/>
          <p14:tracePt t="77873" x="4494213" y="5343525"/>
          <p14:tracePt t="77882" x="4494213" y="5353050"/>
          <p14:tracePt t="77890" x="4494213" y="5362575"/>
          <p14:tracePt t="77898" x="4494213" y="5372100"/>
          <p14:tracePt t="77905" x="4484688" y="5380038"/>
          <p14:tracePt t="78244" x="4494213" y="5380038"/>
          <p14:tracePt t="78251" x="4494213" y="5389563"/>
          <p14:tracePt t="78260" x="4494213" y="5399088"/>
          <p14:tracePt t="78273" x="4494213" y="5408613"/>
          <p14:tracePt t="78281" x="4494213" y="5416550"/>
          <p14:tracePt t="78419" x="4503738" y="5426075"/>
          <p14:tracePt t="78713" x="4513263" y="5426075"/>
          <p14:tracePt t="78893" x="4521200" y="5435600"/>
          <p14:tracePt t="78907" x="4521200" y="5445125"/>
          <p14:tracePt t="78917" x="4521200" y="5453063"/>
          <p14:tracePt t="78921" x="4530725" y="5481638"/>
          <p14:tracePt t="78937" x="4530725" y="5499100"/>
          <p14:tracePt t="78945" x="4530725" y="5518150"/>
          <p14:tracePt t="78956" x="4540250" y="5526088"/>
          <p14:tracePt t="78981" x="4540250" y="5535613"/>
          <p14:tracePt t="78993" x="4549775" y="5535613"/>
          <p14:tracePt t="79041" x="4549775" y="5554663"/>
          <p14:tracePt t="79057" x="4557713" y="5562600"/>
          <p14:tracePt t="79097" x="4567238" y="5572125"/>
          <p14:tracePt t="79230" x="4576763" y="5581650"/>
          <p14:tracePt t="79523" x="4594225" y="5581650"/>
          <p14:tracePt t="79586" x="4603750" y="5581650"/>
          <p14:tracePt t="79595" x="4613275" y="5589588"/>
          <p14:tracePt t="79627" x="4622800" y="5599113"/>
          <p14:tracePt t="79638" x="4630738" y="5599113"/>
          <p14:tracePt t="79651" x="4640263" y="5599113"/>
          <p14:tracePt t="79658" x="4659313" y="5599113"/>
          <p14:tracePt t="79666" x="4676775" y="5599113"/>
          <p14:tracePt t="79673" x="4695825" y="5589588"/>
          <p14:tracePt t="79681" x="4703763" y="5589588"/>
          <p14:tracePt t="79690" x="4740275" y="5589588"/>
          <p14:tracePt t="79697" x="4767263" y="5581650"/>
          <p14:tracePt t="79705" x="4786313" y="5581650"/>
          <p14:tracePt t="79713" x="4822825" y="5562600"/>
          <p14:tracePt t="79721" x="4840288" y="5554663"/>
          <p14:tracePt t="79737" x="4859338" y="5554663"/>
          <p14:tracePt t="79745" x="4868863" y="5554663"/>
          <p14:tracePt t="79754" x="4876800" y="5554663"/>
          <p14:tracePt t="79761" x="4886325" y="5554663"/>
          <p14:tracePt t="79777" x="4905375" y="5554663"/>
          <p14:tracePt t="79825" x="4905375" y="5572125"/>
          <p14:tracePt t="79833" x="4905375" y="5589588"/>
          <p14:tracePt t="79841" x="4905375" y="5599113"/>
          <p14:tracePt t="79849" x="4905375" y="5608638"/>
          <p14:tracePt t="79857" x="4905375" y="5626100"/>
          <p14:tracePt t="79865" x="4905375" y="5635625"/>
          <p14:tracePt t="79980" x="4905375" y="5626100"/>
          <p14:tracePt t="79985" x="4905375" y="5608638"/>
          <p14:tracePt t="80001" x="4905375" y="5599113"/>
          <p14:tracePt t="80009" x="4913313" y="5589588"/>
          <p14:tracePt t="80089" x="4922838" y="5581650"/>
          <p14:tracePt t="80262" x="4932363" y="5572125"/>
          <p14:tracePt t="80343" x="4932363" y="5562600"/>
          <p14:tracePt t="80371" x="4941888" y="5554663"/>
          <p14:tracePt t="80379" x="4949825" y="5554663"/>
          <p14:tracePt t="80948" x="4941888" y="5562600"/>
          <p14:tracePt t="80954" x="4922838" y="5572125"/>
          <p14:tracePt t="80967" x="4905375" y="5581650"/>
          <p14:tracePt t="80969" x="4849813" y="5618163"/>
          <p14:tracePt t="80977" x="4786313" y="5626100"/>
          <p14:tracePt t="80987" x="4722813" y="5672138"/>
          <p14:tracePt t="80993" x="4640263" y="5691188"/>
          <p14:tracePt t="81001" x="4586288" y="5708650"/>
          <p14:tracePt t="81011" x="4467225" y="5745163"/>
          <p14:tracePt t="81017" x="4394200" y="5764213"/>
          <p14:tracePt t="81039" x="4194175" y="5772150"/>
          <p14:tracePt t="81041" x="4111625" y="5800725"/>
          <p14:tracePt t="81049" x="4057650" y="5800725"/>
          <p14:tracePt t="81058" x="4002088" y="5800725"/>
          <p14:tracePt t="81065" x="3956050" y="5800725"/>
          <p14:tracePt t="81073" x="3929063" y="5800725"/>
          <p14:tracePt t="81081" x="3902075" y="5800725"/>
          <p14:tracePt t="81089" x="3856038" y="5800725"/>
          <p14:tracePt t="81097" x="3838575" y="5808663"/>
          <p14:tracePt t="81105" x="3802063" y="5818188"/>
          <p14:tracePt t="81113" x="3765550" y="5818188"/>
          <p14:tracePt t="81121" x="3692525" y="5845175"/>
          <p14:tracePt t="81129" x="3636963" y="5873750"/>
          <p14:tracePt t="81137" x="3556000" y="5881688"/>
          <p14:tracePt t="81145" x="3463925" y="5927725"/>
          <p14:tracePt t="81154" x="3363913" y="5954713"/>
          <p14:tracePt t="81161" x="3309938" y="5964238"/>
          <p14:tracePt t="81171" x="3227388" y="5991225"/>
          <p14:tracePt t="81177" x="3171825" y="5991225"/>
          <p14:tracePt t="81186" x="3127375" y="5991225"/>
          <p14:tracePt t="81193" x="3090863" y="6000750"/>
          <p14:tracePt t="81201" x="3071813" y="6000750"/>
          <p14:tracePt t="81209" x="3035300" y="6000750"/>
          <p14:tracePt t="81225" x="3008313" y="6000750"/>
          <p14:tracePt t="81233" x="2990850" y="6000750"/>
          <p14:tracePt t="81242" x="2971800" y="6000750"/>
          <p14:tracePt t="81249" x="2954338" y="6010275"/>
          <p14:tracePt t="81257" x="2935288" y="6010275"/>
          <p14:tracePt t="81265" x="2889250" y="6018213"/>
          <p14:tracePt t="81273" x="2844800" y="6046788"/>
          <p14:tracePt t="81281" x="2808288" y="6054725"/>
          <p14:tracePt t="81290" x="2744788" y="6064250"/>
          <p14:tracePt t="81297" x="2689225" y="6083300"/>
          <p14:tracePt t="81306" x="2635250" y="6083300"/>
          <p14:tracePt t="81313" x="2570163" y="6100763"/>
          <p14:tracePt t="81321" x="2543175" y="6100763"/>
          <p14:tracePt t="81329" x="2506663" y="6100763"/>
          <p14:tracePt t="81338" x="2489200" y="6100763"/>
          <p14:tracePt t="81346" x="2462213" y="6110288"/>
          <p14:tracePt t="81362" x="2443163" y="6119813"/>
          <p14:tracePt t="81372" x="2425700" y="6119813"/>
          <p14:tracePt t="81378" x="2416175" y="6127750"/>
          <p14:tracePt t="81389" x="2397125" y="6137275"/>
          <p14:tracePt t="81393" x="2370138" y="6146800"/>
          <p14:tracePt t="81401" x="2360613" y="6156325"/>
          <p14:tracePt t="81412" x="2324100" y="6173788"/>
          <p14:tracePt t="81417" x="2306638" y="6183313"/>
          <p14:tracePt t="81427" x="2260600" y="6210300"/>
          <p14:tracePt t="81433" x="2224088" y="6219825"/>
          <p14:tracePt t="81441" x="2143125" y="6256338"/>
          <p14:tracePt t="81450" x="2114550" y="6256338"/>
          <p14:tracePt t="81457" x="2078038" y="6256338"/>
          <p14:tracePt t="81465" x="2041525" y="6256338"/>
          <p14:tracePt t="81473" x="2033588" y="6256338"/>
          <p14:tracePt t="81481" x="2014538" y="6256338"/>
          <p14:tracePt t="81489" x="2005013" y="6256338"/>
          <p14:tracePt t="81617" x="1997075" y="6256338"/>
          <p14:tracePt t="81633" x="1987550" y="6256338"/>
          <p14:tracePt t="81665" x="1978025" y="6246813"/>
          <p14:tracePt t="81722" x="1968500" y="6246813"/>
          <p14:tracePt t="81745" x="1960563" y="6246813"/>
          <p14:tracePt t="81753" x="1951038" y="6237288"/>
          <p14:tracePt t="81761" x="1951038" y="6229350"/>
          <p14:tracePt t="81777" x="1931988" y="6219825"/>
          <p14:tracePt t="81793" x="1924050" y="6210300"/>
          <p14:tracePt t="81809" x="1914525" y="6200775"/>
          <p14:tracePt t="81834" x="1895475" y="6200775"/>
          <p14:tracePt t="81841" x="1887538" y="6200775"/>
          <p14:tracePt t="81859" x="1860550" y="6200775"/>
          <p14:tracePt t="81865" x="1851025" y="6200775"/>
          <p14:tracePt t="81873" x="1831975" y="6200775"/>
          <p14:tracePt t="81881" x="1804988" y="6200775"/>
          <p14:tracePt t="81889" x="1787525" y="6200775"/>
          <p14:tracePt t="81898" x="1751013" y="6183313"/>
          <p14:tracePt t="81905" x="1722438" y="6173788"/>
          <p14:tracePt t="81915" x="1704975" y="6164263"/>
          <p14:tracePt t="81921" x="1685925" y="6156325"/>
          <p14:tracePt t="81930" x="1677988" y="6156325"/>
          <p14:tracePt t="81937" x="1658938" y="6146800"/>
          <p14:tracePt t="81945" x="1649413" y="6137275"/>
          <p14:tracePt t="82122" x="1668463" y="6137275"/>
          <p14:tracePt t="82129" x="1685925" y="6137275"/>
          <p14:tracePt t="82137" x="1704975" y="6137275"/>
          <p14:tracePt t="82145" x="1714500" y="6137275"/>
          <p14:tracePt t="82161" x="1731963" y="6137275"/>
          <p14:tracePt t="82210" x="1741488" y="6137275"/>
          <p14:tracePt t="82321" x="1751013" y="6137275"/>
          <p14:tracePt t="82355" x="1758950" y="6146800"/>
          <p14:tracePt t="82467" x="1768475" y="6146800"/>
          <p14:tracePt t="82483" x="1778000" y="6146800"/>
          <p14:tracePt t="82499" x="1787525" y="6146800"/>
          <p14:tracePt t="82515" x="1814513" y="6146800"/>
          <p14:tracePt t="82524" x="1831975" y="6156325"/>
          <p14:tracePt t="82530" x="1851025" y="6156325"/>
          <p14:tracePt t="82540" x="1887538" y="6173788"/>
          <p14:tracePt t="82545" x="1905000" y="6173788"/>
          <p14:tracePt t="82554" x="1931988" y="6183313"/>
          <p14:tracePt t="82561" x="1960563" y="6183313"/>
          <p14:tracePt t="82569" x="1978025" y="6183313"/>
          <p14:tracePt t="82577" x="1997075" y="6183313"/>
          <p14:tracePt t="82587" x="2014538" y="6183313"/>
          <p14:tracePt t="82593" x="2024063" y="6183313"/>
          <p14:tracePt t="82603" x="2033588" y="6183313"/>
          <p14:tracePt t="82609" x="2041525" y="6183313"/>
          <p14:tracePt t="82617" x="2051050" y="6183313"/>
          <p14:tracePt t="82625" x="2060575" y="6173788"/>
          <p14:tracePt t="82641" x="2078038" y="6173788"/>
          <p14:tracePt t="82649" x="2087563" y="6173788"/>
          <p14:tracePt t="82747" x="2097088" y="6173788"/>
          <p14:tracePt t="82859" x="2114550" y="6173788"/>
          <p14:tracePt t="82907" x="2124075" y="6173788"/>
          <p14:tracePt t="82923" x="2133600" y="6173788"/>
          <p14:tracePt t="82933" x="2143125" y="6173788"/>
          <p14:tracePt t="82937" x="2160588" y="6183313"/>
          <p14:tracePt t="82945" x="2179638" y="6192838"/>
          <p14:tracePt t="82954" x="2206625" y="6192838"/>
          <p14:tracePt t="82961" x="2224088" y="6200775"/>
          <p14:tracePt t="82970" x="2251075" y="6200775"/>
          <p14:tracePt t="82977" x="2287588" y="6210300"/>
          <p14:tracePt t="82987" x="2316163" y="6210300"/>
          <p14:tracePt t="82993" x="2333625" y="6229350"/>
          <p14:tracePt t="83002" x="2360613" y="6229350"/>
          <p14:tracePt t="83009" x="2379663" y="6237288"/>
          <p14:tracePt t="83030" x="2416175" y="6237288"/>
          <p14:tracePt t="83035" x="2433638" y="6237288"/>
          <p14:tracePt t="83044" x="2443163" y="6237288"/>
          <p14:tracePt t="83049" x="2462213" y="6237288"/>
          <p14:tracePt t="83065" x="2489200" y="6237288"/>
          <p14:tracePt t="83073" x="2498725" y="6237288"/>
          <p14:tracePt t="83081" x="2506663" y="6229350"/>
          <p14:tracePt t="83097" x="2533650" y="6219825"/>
          <p14:tracePt t="83129" x="2543175" y="6219825"/>
          <p14:tracePt t="83161" x="2552700" y="6219825"/>
          <p14:tracePt t="83251" x="2562225" y="6219825"/>
          <p14:tracePt t="83277" x="2570163" y="6219825"/>
          <p14:tracePt t="83290" x="2579688" y="6219825"/>
          <p14:tracePt t="83305" x="2606675" y="6219825"/>
          <p14:tracePt t="83313" x="2616200" y="6219825"/>
          <p14:tracePt t="83321" x="2652713" y="6219825"/>
          <p14:tracePt t="83329" x="2671763" y="6219825"/>
          <p14:tracePt t="83337" x="2708275" y="6219825"/>
          <p14:tracePt t="83345" x="2725738" y="6219825"/>
          <p14:tracePt t="83353" x="2752725" y="6219825"/>
          <p14:tracePt t="83362" x="2771775" y="6219825"/>
          <p14:tracePt t="83373" x="2817813" y="6219825"/>
          <p14:tracePt t="83379" x="2844800" y="6219825"/>
          <p14:tracePt t="83389" x="2852738" y="6219825"/>
          <p14:tracePt t="83393" x="2862263" y="6219825"/>
          <p14:tracePt t="83401" x="2881313" y="6219825"/>
          <p14:tracePt t="83409" x="2889250" y="6219825"/>
          <p14:tracePt t="83417" x="2898775" y="6219825"/>
          <p14:tracePt t="83425" x="2908300" y="6219825"/>
          <p14:tracePt t="83433" x="2925763" y="6219825"/>
          <p14:tracePt t="83441" x="2935288" y="6219825"/>
          <p14:tracePt t="83449" x="2944813" y="6219825"/>
          <p14:tracePt t="83465" x="2954338" y="6219825"/>
          <p14:tracePt t="83481" x="2962275" y="6229350"/>
          <p14:tracePt t="83509" x="2971800" y="6229350"/>
          <p14:tracePt t="83530" x="2981325" y="6229350"/>
          <p14:tracePt t="83545" x="2990850" y="6229350"/>
          <p14:tracePt t="83561" x="2998788" y="6229350"/>
          <p14:tracePt t="83586" x="3008313" y="6229350"/>
          <p14:tracePt t="83633" x="3017838" y="6229350"/>
          <p14:tracePt t="83641" x="3027363" y="6229350"/>
          <p14:tracePt t="83650" x="3035300" y="6229350"/>
          <p14:tracePt t="83657" x="3044825" y="6229350"/>
          <p14:tracePt t="83665" x="3063875" y="6237288"/>
          <p14:tracePt t="83673" x="3071813" y="6237288"/>
          <p14:tracePt t="83681" x="3090863" y="6246813"/>
          <p14:tracePt t="83689" x="3100388" y="6256338"/>
          <p14:tracePt t="83698" x="3127375" y="6256338"/>
          <p14:tracePt t="83705" x="3163888" y="6273800"/>
          <p14:tracePt t="83713" x="3171825" y="6273800"/>
          <p14:tracePt t="83721" x="3190875" y="6273800"/>
          <p14:tracePt t="83729" x="3200400" y="6273800"/>
          <p14:tracePt t="83737" x="3227388" y="6273800"/>
          <p14:tracePt t="83745" x="3244850" y="6273800"/>
          <p14:tracePt t="83753" x="3273425" y="6273800"/>
          <p14:tracePt t="83761" x="3281363" y="6273800"/>
          <p14:tracePt t="83770" x="3309938" y="6273800"/>
          <p14:tracePt t="83777" x="3317875" y="6273800"/>
          <p14:tracePt t="83786" x="3336925" y="6273800"/>
          <p14:tracePt t="83793" x="3354388" y="6265863"/>
          <p14:tracePt t="83802" x="3373438" y="6265863"/>
          <p14:tracePt t="83809" x="3400425" y="6265863"/>
          <p14:tracePt t="83817" x="3409950" y="6265863"/>
          <p14:tracePt t="83825" x="3419475" y="6265863"/>
          <p14:tracePt t="83857" x="3446463" y="6265863"/>
          <p14:tracePt t="83869" x="3455988" y="6265863"/>
          <p14:tracePt t="83874" x="3463925" y="6265863"/>
          <p14:tracePt t="83889" x="3482975" y="6265863"/>
          <p14:tracePt t="83898" x="3490913" y="6265863"/>
          <p14:tracePt t="83955" x="3500438" y="6265863"/>
          <p14:tracePt t="83987" x="3519488" y="6265863"/>
          <p14:tracePt t="83993" x="3527425" y="6265863"/>
          <p14:tracePt t="84009" x="3536950" y="6265863"/>
          <p14:tracePt t="84028" x="3546475" y="6265863"/>
          <p14:tracePt t="84035" x="3556000" y="6265863"/>
          <p14:tracePt t="84042" x="3563938" y="6265863"/>
          <p14:tracePt t="84049" x="3573463" y="6265863"/>
          <p14:tracePt t="84057" x="3582988" y="6265863"/>
          <p14:tracePt t="84065" x="3609975" y="6265863"/>
          <p14:tracePt t="84073" x="3619500" y="6265863"/>
          <p14:tracePt t="84081" x="3646488" y="6265863"/>
          <p14:tracePt t="84089" x="3665538" y="6265863"/>
          <p14:tracePt t="84097" x="3692525" y="6265863"/>
          <p14:tracePt t="84105" x="3702050" y="6265863"/>
          <p14:tracePt t="84113" x="3709988" y="6265863"/>
          <p14:tracePt t="84121" x="3746500" y="6273800"/>
          <p14:tracePt t="84129" x="3775075" y="6283325"/>
          <p14:tracePt t="84137" x="3783013" y="6283325"/>
          <p14:tracePt t="84145" x="3802063" y="6283325"/>
          <p14:tracePt t="84153" x="3829050" y="6283325"/>
          <p14:tracePt t="84161" x="3846513" y="6283325"/>
          <p14:tracePt t="84169" x="3856038" y="6283325"/>
          <p14:tracePt t="84178" x="3883025" y="6283325"/>
          <p14:tracePt t="84186" x="3919538" y="6283325"/>
          <p14:tracePt t="84194" x="3929063" y="6283325"/>
          <p14:tracePt t="84201" x="3965575" y="6283325"/>
          <p14:tracePt t="84210" x="3992563" y="6283325"/>
          <p14:tracePt t="84217" x="4021138" y="6283325"/>
          <p14:tracePt t="84226" x="4065588" y="6283325"/>
          <p14:tracePt t="84233" x="4084638" y="6283325"/>
          <p14:tracePt t="84242" x="4111625" y="6283325"/>
          <p14:tracePt t="84249" x="4121150" y="6283325"/>
          <p14:tracePt t="84257" x="4138613" y="6283325"/>
          <p14:tracePt t="84265" x="4148138" y="6283325"/>
          <p14:tracePt t="84273" x="4157663" y="6283325"/>
          <p14:tracePt t="84281" x="4175125" y="6283325"/>
          <p14:tracePt t="84290" x="4194175" y="6283325"/>
          <p14:tracePt t="84297" x="4211638" y="6283325"/>
          <p14:tracePt t="84306" x="4230688" y="6283325"/>
          <p14:tracePt t="84314" x="4248150" y="6283325"/>
          <p14:tracePt t="84321" x="4284663" y="6283325"/>
          <p14:tracePt t="84331" x="4303713" y="6283325"/>
          <p14:tracePt t="84342" x="4348163" y="6283325"/>
          <p14:tracePt t="84344" x="4384675" y="6283325"/>
          <p14:tracePt t="84353" x="4413250" y="6283325"/>
          <p14:tracePt t="84362" x="4457700" y="6283325"/>
          <p14:tracePt t="84369" x="4494213" y="6283325"/>
          <p14:tracePt t="84377" x="4513263" y="6283325"/>
          <p14:tracePt t="84387" x="4557713" y="6283325"/>
          <p14:tracePt t="84393" x="4586288" y="6283325"/>
          <p14:tracePt t="84402" x="4603750" y="6283325"/>
          <p14:tracePt t="84409" x="4640263" y="6283325"/>
          <p14:tracePt t="84417" x="4659313" y="6283325"/>
          <p14:tracePt t="84425" x="4676775" y="6283325"/>
          <p14:tracePt t="84433" x="4695825" y="6283325"/>
          <p14:tracePt t="84441" x="4713288" y="6283325"/>
          <p14:tracePt t="84449" x="4730750" y="6283325"/>
          <p14:tracePt t="84465" x="4740275" y="6283325"/>
          <p14:tracePt t="84481" x="4749800" y="6283325"/>
          <p14:tracePt t="84497" x="4759325" y="6283325"/>
          <p14:tracePt t="84513" x="4786313" y="6283325"/>
          <p14:tracePt t="84539" x="4803775" y="6283325"/>
          <p14:tracePt t="84554" x="4813300" y="6283325"/>
          <p14:tracePt t="84561" x="4822825" y="6283325"/>
          <p14:tracePt t="84570" x="4832350" y="6283325"/>
          <p14:tracePt t="84577" x="4849813" y="6283325"/>
          <p14:tracePt t="84586" x="4868863" y="6283325"/>
          <p14:tracePt t="84603" x="4895850" y="6283325"/>
          <p14:tracePt t="84609" x="4913313" y="6283325"/>
          <p14:tracePt t="84620" x="4949825" y="6292850"/>
          <p14:tracePt t="84625" x="4986338" y="6292850"/>
          <p14:tracePt t="84633" x="5014913" y="6292850"/>
          <p14:tracePt t="84641" x="5049838" y="6302375"/>
          <p14:tracePt t="84649" x="5105400" y="6302375"/>
          <p14:tracePt t="84658" x="5141913" y="6302375"/>
          <p14:tracePt t="84665" x="5168900" y="6302375"/>
          <p14:tracePt t="84673" x="5195888" y="6302375"/>
          <p14:tracePt t="84681" x="5241925" y="6302375"/>
          <p14:tracePt t="84689" x="5251450" y="6302375"/>
          <p14:tracePt t="84697" x="5268913" y="6302375"/>
          <p14:tracePt t="84705" x="5287963" y="6302375"/>
          <p14:tracePt t="84721" x="5297488" y="6302375"/>
          <p14:tracePt t="84729" x="5305425" y="6302375"/>
          <p14:tracePt t="84737" x="5324475" y="6302375"/>
          <p14:tracePt t="84754" x="5334000" y="6302375"/>
          <p14:tracePt t="84770" x="5341938" y="6302375"/>
          <p14:tracePt t="84793" x="5360988" y="6302375"/>
          <p14:tracePt t="84802" x="5368925" y="6310313"/>
          <p14:tracePt t="84809" x="5378450" y="6319838"/>
          <p14:tracePt t="84817" x="5387975" y="6329363"/>
          <p14:tracePt t="84857" x="5405438" y="6329363"/>
          <p14:tracePt t="84897" x="5414963" y="6329363"/>
          <p14:tracePt t="84905" x="5424488" y="6329363"/>
          <p14:tracePt t="84915" x="5441950" y="6329363"/>
          <p14:tracePt t="84930" x="5451475" y="6329363"/>
          <p14:tracePt t="84937" x="5470525" y="6329363"/>
          <p14:tracePt t="84945" x="5487988" y="6329363"/>
          <p14:tracePt t="84953" x="5507038" y="6329363"/>
          <p14:tracePt t="84969" x="5543550" y="6338888"/>
          <p14:tracePt t="84978" x="5551488" y="6338888"/>
          <p14:tracePt t="84986" x="5580063" y="6356350"/>
          <p14:tracePt t="84993" x="5597525" y="6365875"/>
          <p14:tracePt t="85001" x="5643563" y="6375400"/>
          <p14:tracePt t="85009" x="5670550" y="6383338"/>
          <p14:tracePt t="85019" x="5688013" y="6392863"/>
          <p14:tracePt t="85044" x="5770563" y="6438900"/>
          <p14:tracePt t="85049" x="5789613" y="6446838"/>
          <p14:tracePt t="85066" x="5797550" y="6446838"/>
          <p14:tracePt t="85082" x="5816600" y="6446838"/>
          <p14:tracePt t="85297" x="5816600" y="6438900"/>
          <p14:tracePt t="85309" x="5816600" y="6429375"/>
          <p14:tracePt t="85316" x="5826125" y="6419850"/>
          <p14:tracePt t="85322" x="5826125" y="6411913"/>
          <p14:tracePt t="85329" x="5826125" y="6392863"/>
          <p14:tracePt t="85345" x="5826125" y="6383338"/>
          <p14:tracePt t="85354" x="5826125" y="6375400"/>
          <p14:tracePt t="85361" x="5826125" y="6356350"/>
          <p14:tracePt t="85369" x="5826125" y="6346825"/>
          <p14:tracePt t="85379" x="5826125" y="6338888"/>
          <p14:tracePt t="85393" x="5826125" y="6310313"/>
          <p14:tracePt t="85401" x="5826125" y="6302375"/>
          <p14:tracePt t="85409" x="5826125" y="6292850"/>
          <p14:tracePt t="85417" x="5826125" y="6273800"/>
          <p14:tracePt t="85425" x="5826125" y="6265863"/>
          <p14:tracePt t="85433" x="5826125" y="6256338"/>
          <p14:tracePt t="85441" x="5826125" y="6246813"/>
          <p14:tracePt t="85450" x="5826125" y="6237288"/>
          <p14:tracePt t="85459" x="5834063" y="6229350"/>
          <p14:tracePt t="85490" x="5834063" y="6219825"/>
          <p14:tracePt t="85505" x="5843588" y="6210300"/>
          <p14:tracePt t="85546" x="5843588" y="6192838"/>
          <p14:tracePt t="85705" x="5862638" y="6210300"/>
          <p14:tracePt t="85713" x="5862638" y="6219825"/>
          <p14:tracePt t="85729" x="5862638" y="6229350"/>
          <p14:tracePt t="85737" x="5862638" y="6237288"/>
          <p14:tracePt t="85753" x="5862638" y="6246813"/>
          <p14:tracePt t="85769" x="5862638" y="6256338"/>
          <p14:tracePt t="85793" x="5862638" y="6265863"/>
          <p14:tracePt t="85825" x="5862638" y="6273800"/>
          <p14:tracePt t="85929" x="5862638" y="6292850"/>
          <p14:tracePt t="86092" x="5862638" y="6302375"/>
          <p14:tracePt t="86113" x="5870575" y="6302375"/>
          <p14:tracePt t="86122" x="5899150" y="6302375"/>
          <p14:tracePt t="86137" x="5916613" y="6302375"/>
          <p14:tracePt t="86145" x="5953125" y="6310313"/>
          <p14:tracePt t="86161" x="5962650" y="6310313"/>
          <p14:tracePt t="86170" x="5980113" y="6319838"/>
          <p14:tracePt t="86196" x="5989638" y="6319838"/>
          <p14:tracePt t="86217" x="5999163" y="6319838"/>
          <p14:tracePt t="86249" x="6007100" y="6319838"/>
          <p14:tracePt t="86411" x="6016625" y="6329363"/>
          <p14:tracePt t="86467" x="6026150" y="6329363"/>
          <p14:tracePt t="86478" x="6035675" y="6329363"/>
          <p14:tracePt t="86481" x="6062663" y="6329363"/>
          <p14:tracePt t="86489" x="6089650" y="6329363"/>
          <p14:tracePt t="86498" x="6162675" y="6329363"/>
          <p14:tracePt t="86509" x="6254750" y="6329363"/>
          <p14:tracePt t="86512" x="6345238" y="6329363"/>
          <p14:tracePt t="86521" x="6454775" y="6329363"/>
          <p14:tracePt t="86529" x="6545263" y="6329363"/>
          <p14:tracePt t="86537" x="6618288" y="6329363"/>
          <p14:tracePt t="86545" x="6691313" y="6329363"/>
          <p14:tracePt t="86555" x="6754813" y="6329363"/>
          <p14:tracePt t="86561" x="6810375" y="6319838"/>
          <p14:tracePt t="86569" x="6837363" y="6302375"/>
          <p14:tracePt t="86577" x="6873875" y="6292850"/>
          <p14:tracePt t="86595" x="6910388" y="6273800"/>
          <p14:tracePt t="86606" x="6919913" y="6265863"/>
          <p14:tracePt t="86626" x="6929438" y="6256338"/>
          <p14:tracePt t="87188" x="6929438" y="6246813"/>
          <p14:tracePt t="88015" x="6929438" y="6256338"/>
          <p14:tracePt t="88057" x="6937375" y="6265863"/>
          <p14:tracePt t="88092" x="6956425" y="6265863"/>
          <p14:tracePt t="88100" x="6964363" y="6246813"/>
          <p14:tracePt t="88109" x="6973888" y="6219825"/>
          <p14:tracePt t="88113" x="6983413" y="6183313"/>
          <p14:tracePt t="88121" x="6983413" y="6164263"/>
          <p14:tracePt t="88129" x="7000875" y="6146800"/>
          <p14:tracePt t="88141" x="7019925" y="6127750"/>
          <p14:tracePt t="88145" x="7019925" y="6100763"/>
          <p14:tracePt t="88153" x="7029450" y="6073775"/>
          <p14:tracePt t="88161" x="7037388" y="6054725"/>
          <p14:tracePt t="88170" x="7037388" y="6010275"/>
          <p14:tracePt t="88178" x="7065963" y="5983288"/>
          <p14:tracePt t="88188" x="7065963" y="5954713"/>
          <p14:tracePt t="88196" x="7083425" y="5910263"/>
          <p14:tracePt t="88204" x="7129463" y="5845175"/>
          <p14:tracePt t="88213" x="7183438" y="5764213"/>
          <p14:tracePt t="88217" x="7248525" y="5681663"/>
          <p14:tracePt t="88226" x="7319963" y="5608638"/>
          <p14:tracePt t="88233" x="7421563" y="5535613"/>
          <p14:tracePt t="88242" x="7539038" y="5481638"/>
          <p14:tracePt t="88249" x="7667625" y="5389563"/>
          <p14:tracePt t="88257" x="7767638" y="5335588"/>
          <p14:tracePt t="88266" x="7921625" y="5270500"/>
          <p14:tracePt t="88274" x="8040688" y="5197475"/>
          <p14:tracePt t="88282" x="8150225" y="5153025"/>
          <p14:tracePt t="88292" x="8286750" y="5097463"/>
          <p14:tracePt t="88297" x="8451850" y="5033963"/>
          <p14:tracePt t="88306" x="8697913" y="4970463"/>
          <p14:tracePt t="88317" x="8951913" y="49149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ja-JP" altLang="ja-JP"/>
          </a:p>
        </p:txBody>
      </p:sp>
      <p:sp>
        <p:nvSpPr>
          <p:cNvPr id="45059" name="Rectangle 3"/>
          <p:cNvSpPr>
            <a:spLocks noGrp="1" noChangeArrowheads="1"/>
          </p:cNvSpPr>
          <p:nvPr>
            <p:ph type="body" idx="1"/>
          </p:nvPr>
        </p:nvSpPr>
        <p:spPr/>
        <p:txBody>
          <a:bodyPr/>
          <a:lstStyle/>
          <a:p>
            <a:pPr eaLnBrk="1" hangingPunct="1"/>
            <a:endParaRPr lang="ja-JP" altLang="ja-JP"/>
          </a:p>
        </p:txBody>
      </p:sp>
      <p:pic>
        <p:nvPicPr>
          <p:cNvPr id="45060" name="Picture 4" descr="csiz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 y="-604838"/>
            <a:ext cx="9039225" cy="80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34925" y="188913"/>
            <a:ext cx="17700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ブロックサイズと</a:t>
            </a:r>
          </a:p>
          <a:p>
            <a:pPr eaLnBrk="1" hangingPunct="1"/>
            <a:r>
              <a:rPr lang="ja-JP" altLang="en-US"/>
              <a:t>ミスの割合</a:t>
            </a:r>
          </a:p>
          <a:p>
            <a:pPr eaLnBrk="1" hangingPunct="1"/>
            <a:r>
              <a:rPr lang="en-US" altLang="ja-JP"/>
              <a:t>Hennessy &amp; </a:t>
            </a:r>
          </a:p>
          <a:p>
            <a:pPr eaLnBrk="1" hangingPunct="1"/>
            <a:r>
              <a:rPr lang="en-US" altLang="ja-JP"/>
              <a:t>Patterson</a:t>
            </a:r>
          </a:p>
          <a:p>
            <a:pPr eaLnBrk="1" hangingPunct="1"/>
            <a:r>
              <a:rPr lang="en-US" altLang="ja-JP"/>
              <a:t>Computer </a:t>
            </a:r>
          </a:p>
          <a:p>
            <a:pPr eaLnBrk="1" hangingPunct="1"/>
            <a:r>
              <a:rPr lang="en-US" altLang="ja-JP"/>
              <a:t>Architecture</a:t>
            </a:r>
            <a:r>
              <a:rPr lang="ja-JP" altLang="en-US"/>
              <a:t>より</a:t>
            </a:r>
          </a:p>
        </p:txBody>
      </p:sp>
      <p:pic>
        <p:nvPicPr>
          <p:cNvPr id="2" name="オーディオ 1">
            <a:hlinkClick r:id="" action="ppaction://media"/>
            <a:extLst>
              <a:ext uri="{FF2B5EF4-FFF2-40B4-BE49-F238E27FC236}">
                <a16:creationId xmlns:a16="http://schemas.microsoft.com/office/drawing/2014/main" id="{6B9C6868-A28E-4E70-A8C2-0E834D580E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86412045"/>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10" x="8313738" y="4003675"/>
          <p14:tracePt t="2317" x="7485063" y="4086225"/>
          <p14:tracePt t="2325" x="6545263" y="4222750"/>
          <p14:tracePt t="2333" x="5607050" y="4313238"/>
          <p14:tracePt t="2341" x="4613275" y="4313238"/>
          <p14:tracePt t="2349" x="3646488" y="4340225"/>
          <p14:tracePt t="2357" x="2835275" y="4340225"/>
          <p14:tracePt t="2365" x="2060575" y="4340225"/>
          <p14:tracePt t="2373" x="1385888" y="4340225"/>
          <p14:tracePt t="2381" x="793750" y="4340225"/>
          <p14:tracePt t="2389" x="382588" y="4340225"/>
          <p14:tracePt t="2397" x="127000" y="4340225"/>
          <p14:tracePt t="2750" x="119063" y="3529013"/>
          <p14:tracePt t="2757" x="236538" y="3482975"/>
          <p14:tracePt t="2766" x="346075" y="3429000"/>
          <p14:tracePt t="2774" x="482600" y="3375025"/>
          <p14:tracePt t="2781" x="620713" y="3309938"/>
          <p14:tracePt t="2789" x="728663" y="3265488"/>
          <p14:tracePt t="2797" x="847725" y="3228975"/>
          <p14:tracePt t="2805" x="957263" y="3192463"/>
          <p14:tracePt t="2813" x="1076325" y="3155950"/>
          <p14:tracePt t="2821" x="1139825" y="3127375"/>
          <p14:tracePt t="2829" x="1203325" y="3100388"/>
          <p14:tracePt t="2837" x="1258888" y="3082925"/>
          <p14:tracePt t="2845" x="1312863" y="3046413"/>
          <p14:tracePt t="2853" x="1322388" y="3046413"/>
          <p14:tracePt t="2861" x="1358900" y="3046413"/>
          <p14:tracePt t="2873" x="1385888" y="3009900"/>
          <p14:tracePt t="2877" x="1412875" y="2990850"/>
          <p14:tracePt t="2886" x="1431925" y="2946400"/>
          <p14:tracePt t="2895" x="1449388" y="2917825"/>
          <p14:tracePt t="2902" x="1468438" y="2890838"/>
          <p14:tracePt t="2910" x="1476375" y="2854325"/>
          <p14:tracePt t="2918" x="1476375" y="2827338"/>
          <p14:tracePt t="2925" x="1485900" y="2800350"/>
          <p14:tracePt t="2934" x="1485900" y="2771775"/>
          <p14:tracePt t="2941" x="1485900" y="2744788"/>
          <p14:tracePt t="2950" x="1485900" y="2735263"/>
          <p14:tracePt t="2957" x="1485900" y="2727325"/>
          <p14:tracePt t="2965" x="1485900" y="2708275"/>
          <p14:tracePt t="2973" x="1485900" y="2698750"/>
          <p14:tracePt t="2997" x="1485900" y="2690813"/>
          <p14:tracePt t="3005" x="1485900" y="2681288"/>
          <p14:tracePt t="3021" x="1476375" y="2681288"/>
          <p14:tracePt t="3029" x="1468438" y="2681288"/>
          <p14:tracePt t="3037" x="1458913" y="2681288"/>
          <p14:tracePt t="3045" x="1422400" y="2644775"/>
          <p14:tracePt t="3054" x="1412875" y="2635250"/>
          <p14:tracePt t="3061" x="1403350" y="2625725"/>
          <p14:tracePt t="3069" x="1385888" y="2598738"/>
          <p14:tracePt t="3079" x="1376363" y="2598738"/>
          <p14:tracePt t="3085" x="1366838" y="2571750"/>
          <p14:tracePt t="3094" x="1366838" y="2554288"/>
          <p14:tracePt t="3101" x="1358900" y="2517775"/>
          <p14:tracePt t="3110" x="1358900" y="2489200"/>
          <p14:tracePt t="3118" x="1349375" y="2462213"/>
          <p14:tracePt t="3125" x="1339850" y="2452688"/>
          <p14:tracePt t="3133" x="1339850" y="2416175"/>
          <p14:tracePt t="3141" x="1339850" y="2408238"/>
          <p14:tracePt t="3149" x="1339850" y="2379663"/>
          <p14:tracePt t="3165" x="1339850" y="2343150"/>
          <p14:tracePt t="3173" x="1339850" y="2325688"/>
          <p14:tracePt t="3182" x="1339850" y="2298700"/>
          <p14:tracePt t="3189" x="1339850" y="2262188"/>
          <p14:tracePt t="3197" x="1349375" y="2233613"/>
          <p14:tracePt t="3207" x="1358900" y="2189163"/>
          <p14:tracePt t="3216" x="1358900" y="2152650"/>
          <p14:tracePt t="3221" x="1366838" y="2106613"/>
          <p14:tracePt t="3233" x="1385888" y="2079625"/>
          <p14:tracePt t="3237" x="1403350" y="2052638"/>
          <p14:tracePt t="3247" x="1412875" y="2016125"/>
          <p14:tracePt t="3253" x="1431925" y="1960563"/>
          <p14:tracePt t="3265" x="1458913" y="1914525"/>
          <p14:tracePt t="3272" x="1468438" y="1887538"/>
          <p14:tracePt t="3281" x="1485900" y="1841500"/>
          <p14:tracePt t="3286" x="1512888" y="1814513"/>
          <p14:tracePt t="3297" x="1512888" y="1768475"/>
          <p14:tracePt t="3301" x="1522413" y="1741488"/>
          <p14:tracePt t="3313" x="1541463" y="1704975"/>
          <p14:tracePt t="3320" x="1549400" y="1687513"/>
          <p14:tracePt t="3328" x="1558925" y="1660525"/>
          <p14:tracePt t="3341" x="1568450" y="1631950"/>
          <p14:tracePt t="3357" x="1576388" y="1614488"/>
          <p14:tracePt t="3365" x="1585913" y="1604963"/>
          <p14:tracePt t="3373" x="1595438" y="1595438"/>
          <p14:tracePt t="3381" x="1595438" y="1587500"/>
          <p14:tracePt t="3390" x="1604963" y="1577975"/>
          <p14:tracePt t="3398" x="1612900" y="1558925"/>
          <p14:tracePt t="3405" x="1612900" y="1550988"/>
          <p14:tracePt t="3413" x="1612900" y="1514475"/>
          <p14:tracePt t="3421" x="1631950" y="1477963"/>
          <p14:tracePt t="3430" x="1641475" y="1449388"/>
          <p14:tracePt t="3437" x="1641475" y="1422400"/>
          <p14:tracePt t="3446" x="1649413" y="1395413"/>
          <p14:tracePt t="3453" x="1649413" y="1385888"/>
          <p14:tracePt t="3462" x="1649413" y="1376363"/>
          <p14:tracePt t="3469" x="1658938" y="1358900"/>
          <p14:tracePt t="3611" x="1658938" y="1349375"/>
          <p14:tracePt t="3613" x="1668463" y="1331913"/>
          <p14:tracePt t="3622" x="1677988" y="1322388"/>
          <p14:tracePt t="3630" x="1685925" y="1303338"/>
          <p14:tracePt t="3653" x="1695450" y="1295400"/>
          <p14:tracePt t="3670" x="1695450" y="1285875"/>
          <p14:tracePt t="3677" x="1695450" y="1276350"/>
          <p14:tracePt t="3704" x="1704975" y="1268413"/>
          <p14:tracePt t="3710" x="1704975" y="1258888"/>
          <p14:tracePt t="3718" x="1704975" y="1249363"/>
          <p14:tracePt t="3725" x="1704975" y="1222375"/>
          <p14:tracePt t="3733" x="1704975" y="1212850"/>
          <p14:tracePt t="3749" x="1714500" y="1203325"/>
          <p14:tracePt t="3893" x="1714500" y="1222375"/>
          <p14:tracePt t="3902" x="1714500" y="1231900"/>
          <p14:tracePt t="3910" x="1714500" y="1249363"/>
          <p14:tracePt t="3921" x="1714500" y="1268413"/>
          <p14:tracePt t="3926" x="1704975" y="1285875"/>
          <p14:tracePt t="3934" x="1704975" y="1303338"/>
          <p14:tracePt t="3941" x="1685925" y="1331913"/>
          <p14:tracePt t="3949" x="1677988" y="1358900"/>
          <p14:tracePt t="3958" x="1668463" y="1395413"/>
          <p14:tracePt t="3966" x="1649413" y="1422400"/>
          <p14:tracePt t="3973" x="1649413" y="1468438"/>
          <p14:tracePt t="3981" x="1622425" y="1495425"/>
          <p14:tracePt t="3989" x="1612900" y="1522413"/>
          <p14:tracePt t="3998" x="1612900" y="1541463"/>
          <p14:tracePt t="4005" x="1604963" y="1558925"/>
          <p14:tracePt t="4013" x="1604963" y="1587500"/>
          <p14:tracePt t="4029" x="1604963" y="1595438"/>
          <p14:tracePt t="4037" x="1595438" y="1604963"/>
          <p14:tracePt t="4150" x="1595438" y="1614488"/>
          <p14:tracePt t="4165" x="1595438" y="1631950"/>
          <p14:tracePt t="4181" x="1595438" y="1641475"/>
          <p14:tracePt t="4222" x="1595438" y="1651000"/>
          <p14:tracePt t="4233" x="1595438" y="1668463"/>
          <p14:tracePt t="4253" x="1595438" y="1677988"/>
          <p14:tracePt t="4285" x="1595438" y="1687513"/>
          <p14:tracePt t="4313" x="1595438" y="1697038"/>
          <p14:tracePt t="4317" x="1595438" y="1714500"/>
          <p14:tracePt t="4333" x="1612900" y="1741488"/>
          <p14:tracePt t="4341" x="1612900" y="1751013"/>
          <p14:tracePt t="4349" x="1622425" y="1778000"/>
          <p14:tracePt t="4357" x="1622425" y="1804988"/>
          <p14:tracePt t="4365" x="1631950" y="1851025"/>
          <p14:tracePt t="4375" x="1641475" y="1878013"/>
          <p14:tracePt t="4381" x="1668463" y="1943100"/>
          <p14:tracePt t="4389" x="1695450" y="2033588"/>
          <p14:tracePt t="4397" x="1704975" y="2097088"/>
          <p14:tracePt t="4405" x="1731963" y="2170113"/>
          <p14:tracePt t="4413" x="1731963" y="2243138"/>
          <p14:tracePt t="4421" x="1751013" y="2343150"/>
          <p14:tracePt t="4429" x="1758950" y="2435225"/>
          <p14:tracePt t="4437" x="1804988" y="2535238"/>
          <p14:tracePt t="4446" x="1814513" y="2589213"/>
          <p14:tracePt t="4453" x="1824038" y="2698750"/>
          <p14:tracePt t="4463" x="1824038" y="2817813"/>
          <p14:tracePt t="4469" x="1868488" y="2963863"/>
          <p14:tracePt t="4478" x="1868488" y="3054350"/>
          <p14:tracePt t="4485" x="1868488" y="3182938"/>
          <p14:tracePt t="4497" x="1868488" y="3292475"/>
          <p14:tracePt t="4501" x="1887538" y="3438525"/>
          <p14:tracePt t="4510" x="1905000" y="3584575"/>
          <p14:tracePt t="4522" x="1914525" y="3730625"/>
          <p14:tracePt t="4532" x="1951038" y="3911600"/>
          <p14:tracePt t="4533" x="1978025" y="4049713"/>
          <p14:tracePt t="4541" x="1987550" y="4176713"/>
          <p14:tracePt t="4549" x="2024063" y="4322763"/>
          <p14:tracePt t="4560" x="2033588" y="4432300"/>
          <p14:tracePt t="4565" x="2033588" y="4514850"/>
          <p14:tracePt t="4574" x="2041525" y="4568825"/>
          <p14:tracePt t="4581" x="2041525" y="4624388"/>
          <p14:tracePt t="4591" x="2041525" y="4668838"/>
          <p14:tracePt t="4599" x="2041525" y="4705350"/>
          <p14:tracePt t="4609" x="2041525" y="4714875"/>
          <p14:tracePt t="4613" x="2041525" y="4724400"/>
          <p14:tracePt t="4622" x="2041525" y="4732338"/>
          <p14:tracePt t="4653" x="2041525" y="4751388"/>
          <p14:tracePt t="4685" x="2041525" y="4760913"/>
          <p14:tracePt t="4726" x="2041525" y="4768850"/>
          <p14:tracePt t="4925" x="2097088" y="4768850"/>
          <p14:tracePt t="4933" x="2187575" y="4768850"/>
          <p14:tracePt t="4941" x="2297113" y="4741863"/>
          <p14:tracePt t="4949" x="2452688" y="4705350"/>
          <p14:tracePt t="4957" x="2598738" y="4678363"/>
          <p14:tracePt t="4965" x="2798763" y="4660900"/>
          <p14:tracePt t="4973" x="2981325" y="4632325"/>
          <p14:tracePt t="4982" x="3236913" y="4595813"/>
          <p14:tracePt t="4989" x="3519488" y="4559300"/>
          <p14:tracePt t="4998" x="3875088" y="4495800"/>
          <p14:tracePt t="5005" x="4121150" y="4459288"/>
          <p14:tracePt t="5013" x="4394200" y="4441825"/>
          <p14:tracePt t="5021" x="4613275" y="4395788"/>
          <p14:tracePt t="5030" x="4813300" y="4376738"/>
          <p14:tracePt t="5037" x="4978400" y="4359275"/>
          <p14:tracePt t="5045" x="5141913" y="4313238"/>
          <p14:tracePt t="5053" x="5305425" y="4303713"/>
          <p14:tracePt t="5061" x="5441950" y="4286250"/>
          <p14:tracePt t="5069" x="5570538" y="4286250"/>
          <p14:tracePt t="5079" x="5661025" y="4286250"/>
          <p14:tracePt t="5085" x="5770563" y="4286250"/>
          <p14:tracePt t="5094" x="5843588" y="4286250"/>
          <p14:tracePt t="5101" x="5899150" y="4286250"/>
          <p14:tracePt t="5110" x="5953125" y="4286250"/>
          <p14:tracePt t="5118" x="6007100" y="4286250"/>
          <p14:tracePt t="5125" x="6072188" y="4286250"/>
          <p14:tracePt t="5134" x="6126163" y="4303713"/>
          <p14:tracePt t="5142" x="6172200" y="4313238"/>
          <p14:tracePt t="5149" x="6208713" y="4313238"/>
          <p14:tracePt t="5158" x="6245225" y="4322763"/>
          <p14:tracePt t="5165" x="6281738" y="4322763"/>
          <p14:tracePt t="5173" x="6308725" y="4322763"/>
          <p14:tracePt t="5181" x="6326188" y="4322763"/>
          <p14:tracePt t="5189" x="6372225" y="4322763"/>
          <p14:tracePt t="5197" x="6391275" y="4322763"/>
          <p14:tracePt t="5206" x="6418263" y="4322763"/>
          <p14:tracePt t="5213" x="6435725" y="4322763"/>
          <p14:tracePt t="5222" x="6464300" y="4322763"/>
          <p14:tracePt t="5233" x="6481763" y="4322763"/>
          <p14:tracePt t="5247" x="6500813" y="4322763"/>
          <p14:tracePt t="5253" x="6527800" y="4303713"/>
          <p14:tracePt t="5296" x="6545263" y="4295775"/>
          <p14:tracePt t="5333" x="6554788" y="4286250"/>
          <p14:tracePt t="5397" x="6554788" y="4276725"/>
          <p14:tracePt t="5405" x="6527800" y="4276725"/>
          <p14:tracePt t="5413" x="6454775" y="4276725"/>
          <p14:tracePt t="5423" x="6381750" y="4276725"/>
          <p14:tracePt t="5430" x="6235700" y="4268788"/>
          <p14:tracePt t="5437" x="6089650" y="4268788"/>
          <p14:tracePt t="5445" x="5943600" y="4268788"/>
          <p14:tracePt t="5453" x="5761038" y="4249738"/>
          <p14:tracePt t="5462" x="5580063" y="4249738"/>
          <p14:tracePt t="5469" x="5434013" y="4232275"/>
          <p14:tracePt t="5478" x="5268913" y="4232275"/>
          <p14:tracePt t="5485" x="5122863" y="4232275"/>
          <p14:tracePt t="5494" x="5014913" y="4203700"/>
          <p14:tracePt t="5502" x="4876800" y="4195763"/>
          <p14:tracePt t="5510" x="4786313" y="4195763"/>
          <p14:tracePt t="5517" x="4676775" y="4195763"/>
          <p14:tracePt t="5531" x="4622800" y="4176713"/>
          <p14:tracePt t="5533" x="4567238" y="4176713"/>
          <p14:tracePt t="5541" x="4530725" y="4167188"/>
          <p14:tracePt t="5550" x="4494213" y="4149725"/>
          <p14:tracePt t="5558" x="4476750" y="4149725"/>
          <p14:tracePt t="5565" x="4457700" y="4149725"/>
          <p14:tracePt t="5573" x="4440238" y="4149725"/>
          <p14:tracePt t="5581" x="4413250" y="4140200"/>
          <p14:tracePt t="5597" x="4403725" y="4140200"/>
          <p14:tracePt t="5605" x="4376738" y="4140200"/>
          <p14:tracePt t="5613" x="4367213" y="4130675"/>
          <p14:tracePt t="5621" x="4348163" y="4130675"/>
          <p14:tracePt t="5629" x="4330700" y="4122738"/>
          <p14:tracePt t="5638" x="4321175" y="4122738"/>
          <p14:tracePt t="5645" x="4303713" y="4122738"/>
          <p14:tracePt t="5653" x="4275138" y="4122738"/>
          <p14:tracePt t="5662" x="4267200" y="4113213"/>
          <p14:tracePt t="5670" x="4257675" y="4103688"/>
          <p14:tracePt t="5678" x="4248150" y="4094163"/>
          <p14:tracePt t="5685" x="4238625" y="4094163"/>
          <p14:tracePt t="5696" x="4230688" y="4094163"/>
          <p14:tracePt t="5701" x="4221163" y="4086225"/>
          <p14:tracePt t="5717" x="4202113" y="4086225"/>
          <p14:tracePt t="5725" x="4194175" y="4086225"/>
          <p14:tracePt t="5749" x="4175125" y="4086225"/>
          <p14:tracePt t="5759" x="4138613" y="4057650"/>
          <p14:tracePt t="5767" x="4129088" y="4057650"/>
          <p14:tracePt t="5775" x="4111625" y="4049713"/>
          <p14:tracePt t="5783" x="4094163" y="4040188"/>
          <p14:tracePt t="5790" x="4048125" y="4040188"/>
          <p14:tracePt t="5797" x="4021138" y="4030663"/>
          <p14:tracePt t="5805" x="3984625" y="4013200"/>
          <p14:tracePt t="5813" x="3948113" y="4003675"/>
          <p14:tracePt t="5821" x="3902075" y="4003675"/>
          <p14:tracePt t="5829" x="3865563" y="3994150"/>
          <p14:tracePt t="5837" x="3819525" y="3976688"/>
          <p14:tracePt t="5845" x="3783013" y="3976688"/>
          <p14:tracePt t="5853" x="3746500" y="3976688"/>
          <p14:tracePt t="5861" x="3709988" y="3957638"/>
          <p14:tracePt t="5871" x="3673475" y="3957638"/>
          <p14:tracePt t="5881" x="3656013" y="3948113"/>
          <p14:tracePt t="5895" x="3600450" y="3948113"/>
          <p14:tracePt t="5901" x="3592513" y="3948113"/>
          <p14:tracePt t="5910" x="3563938" y="3940175"/>
          <p14:tracePt t="5917" x="3556000" y="3940175"/>
          <p14:tracePt t="5925" x="3546475" y="3940175"/>
          <p14:tracePt t="5934" x="3527425" y="3940175"/>
          <p14:tracePt t="5941" x="3519488" y="3940175"/>
          <p14:tracePt t="5949" x="3509963" y="3930650"/>
          <p14:tracePt t="5957" x="3500438" y="3930650"/>
          <p14:tracePt t="6087" x="3509963" y="3930650"/>
          <p14:tracePt t="6095" x="3556000" y="3957638"/>
          <p14:tracePt t="6103" x="3609975" y="3976688"/>
          <p14:tracePt t="6111" x="3709988" y="4021138"/>
          <p14:tracePt t="6117" x="3775075" y="4049713"/>
          <p14:tracePt t="6125" x="3892550" y="4086225"/>
          <p14:tracePt t="6133" x="3965575" y="4103688"/>
          <p14:tracePt t="6141" x="4057650" y="4130675"/>
          <p14:tracePt t="6149" x="4194175" y="4159250"/>
          <p14:tracePt t="6157" x="4267200" y="4167188"/>
          <p14:tracePt t="6165" x="4367213" y="4186238"/>
          <p14:tracePt t="6173" x="4440238" y="4186238"/>
          <p14:tracePt t="6181" x="4513263" y="4186238"/>
          <p14:tracePt t="6189" x="4586288" y="4186238"/>
          <p14:tracePt t="6197" x="4640263" y="4186238"/>
          <p14:tracePt t="6206" x="4695825" y="4186238"/>
          <p14:tracePt t="6214" x="4759325" y="4186238"/>
          <p14:tracePt t="6223" x="4795838" y="4186238"/>
          <p14:tracePt t="6230" x="4840288" y="4167188"/>
          <p14:tracePt t="6237" x="4876800" y="4159250"/>
          <p14:tracePt t="6245" x="4922838" y="4140200"/>
          <p14:tracePt t="6253" x="4968875" y="4113213"/>
          <p14:tracePt t="6262" x="5005388" y="4103688"/>
          <p14:tracePt t="6269" x="5032375" y="4094163"/>
          <p14:tracePt t="6279" x="5059363" y="4086225"/>
          <p14:tracePt t="6285" x="5105400" y="4049713"/>
          <p14:tracePt t="6294" x="5168900" y="4040188"/>
          <p14:tracePt t="6301" x="5224463" y="4013200"/>
          <p14:tracePt t="6310" x="5268913" y="3994150"/>
          <p14:tracePt t="6317" x="5305425" y="3984625"/>
          <p14:tracePt t="6330" x="5341938" y="3984625"/>
          <p14:tracePt t="6335" x="5387975" y="3976688"/>
          <p14:tracePt t="6343" x="5424488" y="3976688"/>
          <p14:tracePt t="6351" x="5470525" y="3948113"/>
          <p14:tracePt t="6358" x="5497513" y="3948113"/>
          <p14:tracePt t="6366" x="5543550" y="3948113"/>
          <p14:tracePt t="6375" x="5561013" y="3940175"/>
          <p14:tracePt t="6381" x="5580063" y="3940175"/>
          <p14:tracePt t="6389" x="5607050" y="3940175"/>
          <p14:tracePt t="6398" x="5624513" y="3940175"/>
          <p14:tracePt t="6405" x="5634038" y="3940175"/>
          <p14:tracePt t="6421" x="5643563" y="3930650"/>
          <p14:tracePt t="6462" x="5653088" y="3921125"/>
          <p14:tracePt t="6485" x="5661025" y="3921125"/>
          <p14:tracePt t="6494" x="5670550" y="3921125"/>
          <p14:tracePt t="6510" x="5680075" y="3911600"/>
          <p14:tracePt t="6525" x="5680075" y="3903663"/>
          <p14:tracePt t="6533" x="5680075" y="3894138"/>
          <p14:tracePt t="6542" x="5680075" y="3875088"/>
          <p14:tracePt t="6549" x="5680075" y="3867150"/>
          <p14:tracePt t="6557" x="5680075" y="3857625"/>
          <p14:tracePt t="6573" x="5680075" y="3840163"/>
          <p14:tracePt t="6661" x="5680075" y="3830638"/>
          <p14:tracePt t="6744" x="5680075" y="3840163"/>
          <p14:tracePt t="6760" x="5680075" y="3867150"/>
          <p14:tracePt t="6777" x="5716588" y="3894138"/>
          <p14:tracePt t="6785" x="5870575" y="3940175"/>
          <p14:tracePt t="6790" x="6126163" y="3948113"/>
          <p14:tracePt t="6798" x="6427788" y="3967163"/>
          <p14:tracePt t="6807" x="6910388" y="3967163"/>
          <p14:tracePt t="6815" x="7319963" y="3967163"/>
          <p14:tracePt t="6821" x="7731125" y="3967163"/>
          <p14:tracePt t="6830" x="7958138" y="3967163"/>
          <p14:tracePt t="6837" x="8223250" y="3967163"/>
          <p14:tracePt t="6845" x="8386763" y="3967163"/>
          <p14:tracePt t="6853" x="8496300" y="3967163"/>
          <p14:tracePt t="6861" x="8569325" y="3967163"/>
          <p14:tracePt t="6869" x="8596313" y="3967163"/>
          <p14:tracePt t="6877" x="8651875" y="3948113"/>
          <p14:tracePt t="6896" x="8678863" y="3930650"/>
          <p14:tracePt t="6902" x="8688388" y="3921125"/>
          <p14:tracePt t="6910" x="8705850" y="3903663"/>
          <p14:tracePt t="6917" x="8715375" y="3884613"/>
          <p14:tracePt t="6925" x="8734425" y="3875088"/>
          <p14:tracePt t="6934" x="8778875" y="3857625"/>
          <p14:tracePt t="6941" x="8807450" y="3840163"/>
          <p14:tracePt t="6950" x="8851900" y="3840163"/>
          <p14:tracePt t="6957" x="8934450" y="3794125"/>
          <p14:tracePt t="6965" x="9017000" y="3784600"/>
          <p14:tracePt t="6975" x="9107488" y="37576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ja-JP" altLang="ja-JP"/>
          </a:p>
        </p:txBody>
      </p:sp>
      <p:sp>
        <p:nvSpPr>
          <p:cNvPr id="46083" name="Rectangle 3"/>
          <p:cNvSpPr>
            <a:spLocks noGrp="1" noChangeArrowheads="1"/>
          </p:cNvSpPr>
          <p:nvPr>
            <p:ph type="body" idx="1"/>
          </p:nvPr>
        </p:nvSpPr>
        <p:spPr/>
        <p:txBody>
          <a:bodyPr/>
          <a:lstStyle/>
          <a:p>
            <a:pPr eaLnBrk="1" hangingPunct="1"/>
            <a:endParaRPr lang="ja-JP" altLang="ja-JP"/>
          </a:p>
        </p:txBody>
      </p:sp>
      <p:pic>
        <p:nvPicPr>
          <p:cNvPr id="46084" name="Picture 4" descr="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0"/>
            <a:ext cx="9144000"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468313" y="3141663"/>
            <a:ext cx="190341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ブロックサイズと</a:t>
            </a:r>
          </a:p>
          <a:p>
            <a:pPr eaLnBrk="1" hangingPunct="1"/>
            <a:r>
              <a:rPr lang="ja-JP" altLang="en-US"/>
              <a:t>平均アクセス時間</a:t>
            </a:r>
          </a:p>
          <a:p>
            <a:pPr eaLnBrk="1" hangingPunct="1"/>
            <a:r>
              <a:rPr lang="en-US" altLang="ja-JP"/>
              <a:t>Hennessy &amp; </a:t>
            </a:r>
          </a:p>
          <a:p>
            <a:pPr eaLnBrk="1" hangingPunct="1"/>
            <a:r>
              <a:rPr lang="en-US" altLang="ja-JP"/>
              <a:t>Patterson</a:t>
            </a:r>
          </a:p>
          <a:p>
            <a:pPr eaLnBrk="1" hangingPunct="1"/>
            <a:r>
              <a:rPr lang="en-US" altLang="ja-JP"/>
              <a:t>Computer </a:t>
            </a:r>
          </a:p>
          <a:p>
            <a:pPr eaLnBrk="1" hangingPunct="1"/>
            <a:r>
              <a:rPr lang="en-US" altLang="ja-JP"/>
              <a:t>Architecture</a:t>
            </a:r>
            <a:r>
              <a:rPr lang="ja-JP" altLang="en-US"/>
              <a:t>より</a:t>
            </a:r>
          </a:p>
        </p:txBody>
      </p:sp>
      <p:pic>
        <p:nvPicPr>
          <p:cNvPr id="2" name="オーディオ 1">
            <a:hlinkClick r:id="" action="ppaction://media"/>
            <a:extLst>
              <a:ext uri="{FF2B5EF4-FFF2-40B4-BE49-F238E27FC236}">
                <a16:creationId xmlns:a16="http://schemas.microsoft.com/office/drawing/2014/main" id="{D407EA48-A517-421C-B67B-8377E7F025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09734077"/>
      </p:ext>
    </p:extLst>
  </p:cSld>
  <p:clrMapOvr>
    <a:masterClrMapping/>
  </p:clrMapOvr>
  <mc:AlternateContent xmlns:mc="http://schemas.openxmlformats.org/markup-compatibility/2006" xmlns:p14="http://schemas.microsoft.com/office/powerpoint/2010/main">
    <mc:Choice Requires="p14">
      <p:transition spd="slow" p14:dur="2000" advTm="12432"/>
    </mc:Choice>
    <mc:Fallback xmlns="">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71" x="7758113" y="4222750"/>
          <p14:tracePt t="780" x="7248525" y="4322763"/>
          <p14:tracePt t="787" x="6645275" y="4368800"/>
          <p14:tracePt t="796" x="6099175" y="4468813"/>
          <p14:tracePt t="803" x="5634038" y="4541838"/>
          <p14:tracePt t="811" x="5168900" y="4587875"/>
          <p14:tracePt t="819" x="4795838" y="4605338"/>
          <p14:tracePt t="827" x="4622800" y="4641850"/>
          <p14:tracePt t="835" x="4430713" y="4641850"/>
          <p14:tracePt t="843" x="4340225" y="4641850"/>
          <p14:tracePt t="851" x="4248150" y="4641850"/>
          <p14:tracePt t="860" x="4211638" y="4641850"/>
          <p14:tracePt t="867" x="4194175" y="4641850"/>
          <p14:tracePt t="900" x="4184650" y="4641850"/>
          <p14:tracePt t="915" x="4184650" y="4632325"/>
          <p14:tracePt t="931" x="4184650" y="4614863"/>
          <p14:tracePt t="955" x="4184650" y="4605338"/>
          <p14:tracePt t="972" x="4184650" y="4595813"/>
          <p14:tracePt t="995" x="4175125" y="4595813"/>
          <p14:tracePt t="1069" x="4165600" y="4587875"/>
          <p14:tracePt t="1098" x="4157663" y="4587875"/>
          <p14:tracePt t="1124" x="4138613" y="4568825"/>
          <p14:tracePt t="1172" x="4129088" y="4568825"/>
          <p14:tracePt t="1187" x="4121150" y="4568825"/>
          <p14:tracePt t="1196" x="4111625" y="4568825"/>
          <p14:tracePt t="1203" x="4102100" y="4568825"/>
          <p14:tracePt t="1211" x="4084638" y="4551363"/>
          <p14:tracePt t="1219" x="4048125" y="4514850"/>
          <p14:tracePt t="1229" x="4029075" y="4486275"/>
          <p14:tracePt t="1235" x="4011613" y="4459288"/>
          <p14:tracePt t="1243" x="3992563" y="4441825"/>
          <p14:tracePt t="1251" x="3956050" y="4405313"/>
          <p14:tracePt t="1260" x="3938588" y="4376738"/>
          <p14:tracePt t="1267" x="3911600" y="4349750"/>
          <p14:tracePt t="1276" x="3902075" y="4349750"/>
          <p14:tracePt t="1283" x="3892550" y="4322763"/>
          <p14:tracePt t="1292" x="3883025" y="4276725"/>
          <p14:tracePt t="1299" x="3865563" y="4259263"/>
          <p14:tracePt t="1307" x="3856038" y="4249738"/>
          <p14:tracePt t="1315" x="3838575" y="4232275"/>
          <p14:tracePt t="1323" x="3810000" y="4213225"/>
          <p14:tracePt t="1340" x="3792538" y="4195763"/>
          <p14:tracePt t="1349" x="3792538" y="4186238"/>
          <p14:tracePt t="1356" x="3783013" y="4176713"/>
          <p14:tracePt t="1373" x="3775075" y="4167188"/>
          <p14:tracePt t="1397" x="3765550" y="4159250"/>
          <p14:tracePt t="1412" x="3756025" y="4159250"/>
          <p14:tracePt t="1419" x="3738563" y="4159250"/>
          <p14:tracePt t="1435" x="3719513" y="4149725"/>
          <p14:tracePt t="1443" x="3709988" y="4140200"/>
          <p14:tracePt t="1451" x="3683000" y="4122738"/>
          <p14:tracePt t="1467" x="3656013" y="4094163"/>
          <p14:tracePt t="1476" x="3646488" y="4094163"/>
          <p14:tracePt t="1483" x="3629025" y="4086225"/>
          <p14:tracePt t="1491" x="3629025" y="4076700"/>
          <p14:tracePt t="1499" x="3600450" y="4067175"/>
          <p14:tracePt t="1507" x="3563938" y="4049713"/>
          <p14:tracePt t="1515" x="3546475" y="4049713"/>
          <p14:tracePt t="1524" x="3536950" y="4049713"/>
          <p14:tracePt t="1531" x="3509963" y="4049713"/>
          <p14:tracePt t="1539" x="3482975" y="4040188"/>
          <p14:tracePt t="1547" x="3455988" y="4040188"/>
          <p14:tracePt t="1555" x="3436938" y="4040188"/>
          <p14:tracePt t="1563" x="3409950" y="4040188"/>
          <p14:tracePt t="1571" x="3382963" y="4021138"/>
          <p14:tracePt t="1579" x="3354388" y="4013200"/>
          <p14:tracePt t="1587" x="3317875" y="4013200"/>
          <p14:tracePt t="1595" x="3300413" y="3994150"/>
          <p14:tracePt t="1603" x="3263900" y="3984625"/>
          <p14:tracePt t="1611" x="3244850" y="3976688"/>
          <p14:tracePt t="1619" x="3200400" y="3967163"/>
          <p14:tracePt t="1628" x="3154363" y="3967163"/>
          <p14:tracePt t="1635" x="3127375" y="3948113"/>
          <p14:tracePt t="1643" x="3100388" y="3948113"/>
          <p14:tracePt t="1651" x="3054350" y="3948113"/>
          <p14:tracePt t="1660" x="3035300" y="3940175"/>
          <p14:tracePt t="1668" x="3008313" y="3940175"/>
          <p14:tracePt t="1676" x="2990850" y="3940175"/>
          <p14:tracePt t="1683" x="2954338" y="3921125"/>
          <p14:tracePt t="1700" x="2944813" y="3921125"/>
          <p14:tracePt t="1715" x="2925763" y="3921125"/>
          <p14:tracePt t="1723" x="2917825" y="3921125"/>
          <p14:tracePt t="1739" x="2908300" y="3921125"/>
          <p14:tracePt t="1747" x="2898775" y="3911600"/>
          <p14:tracePt t="1763" x="2898775" y="3903663"/>
          <p14:tracePt t="2021" x="2898775" y="3894138"/>
          <p14:tracePt t="2053" x="2898775" y="3884613"/>
          <p14:tracePt t="2069" x="2898775" y="3867150"/>
          <p14:tracePt t="2083" x="2898775" y="3857625"/>
          <p14:tracePt t="2091" x="2881313" y="3848100"/>
          <p14:tracePt t="2107" x="2862263" y="3840163"/>
          <p14:tracePt t="2123" x="2844800" y="3840163"/>
          <p14:tracePt t="2131" x="2835275" y="3840163"/>
          <p14:tracePt t="2139" x="2825750" y="3840163"/>
          <p14:tracePt t="2147" x="2817813" y="3840163"/>
          <p14:tracePt t="2164" x="2798763" y="3840163"/>
          <p14:tracePt t="2181" x="2789238" y="3840163"/>
          <p14:tracePt t="2432" x="2798763" y="3840163"/>
          <p14:tracePt t="2435" x="2844800" y="3840163"/>
          <p14:tracePt t="2444" x="2881313" y="3840163"/>
          <p14:tracePt t="2451" x="2954338" y="3840163"/>
          <p14:tracePt t="2460" x="3027363" y="3840163"/>
          <p14:tracePt t="2467" x="3136900" y="3840163"/>
          <p14:tracePt t="2476" x="3227388" y="3840163"/>
          <p14:tracePt t="2483" x="3317875" y="3840163"/>
          <p14:tracePt t="2491" x="3409950" y="3840163"/>
          <p14:tracePt t="2500" x="3463925" y="3840163"/>
          <p14:tracePt t="2511" x="3546475" y="3840163"/>
          <p14:tracePt t="2515" x="3582988" y="3840163"/>
          <p14:tracePt t="2523" x="3629025" y="3840163"/>
          <p14:tracePt t="2531" x="3665538" y="3840163"/>
          <p14:tracePt t="2539" x="3683000" y="3840163"/>
          <p14:tracePt t="2547" x="3709988" y="3840163"/>
          <p14:tracePt t="2555" x="3719513" y="3840163"/>
          <p14:tracePt t="2563" x="3738563" y="3840163"/>
          <p14:tracePt t="2573" x="3756025" y="3840163"/>
          <p14:tracePt t="2579" x="3765550" y="3840163"/>
          <p14:tracePt t="2603" x="3775075" y="3840163"/>
          <p14:tracePt t="2619" x="3792538" y="3840163"/>
          <p14:tracePt t="2635" x="3802063" y="3840163"/>
          <p14:tracePt t="2668" x="3810000" y="3840163"/>
          <p14:tracePt t="2699" x="3819525" y="3840163"/>
          <p14:tracePt t="2723" x="3819525" y="3848100"/>
          <p14:tracePt t="2731" x="3819525" y="3857625"/>
          <p14:tracePt t="2739" x="3819525" y="3867150"/>
          <p14:tracePt t="2747" x="3819525" y="3894138"/>
          <p14:tracePt t="2756" x="3819525" y="3903663"/>
          <p14:tracePt t="2764" x="3819525" y="3921125"/>
          <p14:tracePt t="2771" x="3819525" y="3940175"/>
          <p14:tracePt t="2779" x="3819525" y="3957638"/>
          <p14:tracePt t="2787" x="3819525" y="3976688"/>
          <p14:tracePt t="2795" x="3829050" y="4021138"/>
          <p14:tracePt t="2803" x="3829050" y="4030663"/>
          <p14:tracePt t="2811" x="3856038" y="4067175"/>
          <p14:tracePt t="2819" x="3865563" y="4086225"/>
          <p14:tracePt t="2827" x="3865563" y="4113213"/>
          <p14:tracePt t="2835" x="3875088" y="4130675"/>
          <p14:tracePt t="2844" x="3892550" y="4167188"/>
          <p14:tracePt t="2852" x="3902075" y="4167188"/>
          <p14:tracePt t="2860" x="3911600" y="4186238"/>
          <p14:tracePt t="2867" x="3919538" y="4195763"/>
          <p14:tracePt t="2896" x="3938588" y="4222750"/>
          <p14:tracePt t="2900" x="3948113" y="4222750"/>
          <p14:tracePt t="2909" x="3948113" y="4232275"/>
          <p14:tracePt t="2923" x="3965575" y="4240213"/>
          <p14:tracePt t="2931" x="3975100" y="4240213"/>
          <p14:tracePt t="2939" x="3992563" y="4259263"/>
          <p14:tracePt t="2948" x="4011613" y="4268788"/>
          <p14:tracePt t="2955" x="4021138" y="4268788"/>
          <p14:tracePt t="2963" x="4038600" y="4276725"/>
          <p14:tracePt t="2971" x="4057650" y="4303713"/>
          <p14:tracePt t="2981" x="4075113" y="4313238"/>
          <p14:tracePt t="2987" x="4084638" y="4313238"/>
          <p14:tracePt t="2995" x="4102100" y="4313238"/>
          <p14:tracePt t="3003" x="4111625" y="4322763"/>
          <p14:tracePt t="3012" x="4121150" y="4322763"/>
          <p14:tracePt t="3019" x="4138613" y="4322763"/>
          <p14:tracePt t="3027" x="4148138" y="4322763"/>
          <p14:tracePt t="3035" x="4157663" y="4322763"/>
          <p14:tracePt t="3044" x="4165600" y="4322763"/>
          <p14:tracePt t="3051" x="4184650" y="4322763"/>
          <p14:tracePt t="3061" x="4194175" y="4322763"/>
          <p14:tracePt t="3067" x="4202113" y="4322763"/>
          <p14:tracePt t="3076" x="4238625" y="4322763"/>
          <p14:tracePt t="3083" x="4275138" y="4303713"/>
          <p14:tracePt t="3093" x="4311650" y="4286250"/>
          <p14:tracePt t="3099" x="4348163" y="4268788"/>
          <p14:tracePt t="3108" x="4394200" y="4249738"/>
          <p14:tracePt t="3116" x="4440238" y="4240213"/>
          <p14:tracePt t="3123" x="4476750" y="4240213"/>
          <p14:tracePt t="3131" x="4521200" y="4240213"/>
          <p14:tracePt t="3139" x="4576763" y="4240213"/>
          <p14:tracePt t="3148" x="4630738" y="4240213"/>
          <p14:tracePt t="3155" x="4686300" y="4240213"/>
          <p14:tracePt t="3164" x="4730750" y="4240213"/>
          <p14:tracePt t="3171" x="4767263" y="4240213"/>
          <p14:tracePt t="3180" x="4803775" y="4240213"/>
          <p14:tracePt t="3187" x="4832350" y="4240213"/>
          <p14:tracePt t="3197" x="4859338" y="4240213"/>
          <p14:tracePt t="3203" x="4868863" y="4240213"/>
          <p14:tracePt t="3211" x="4886325" y="4240213"/>
          <p14:tracePt t="3228" x="4895850" y="4240213"/>
          <p14:tracePt t="3236" x="4905375" y="4240213"/>
          <p14:tracePt t="3244" x="4913313" y="4232275"/>
          <p14:tracePt t="3299" x="4922838" y="4232275"/>
          <p14:tracePt t="3340" x="4949825" y="4232275"/>
          <p14:tracePt t="3347" x="4959350" y="4232275"/>
          <p14:tracePt t="3355" x="4959350" y="4240213"/>
          <p14:tracePt t="3363" x="4968875" y="4259263"/>
          <p14:tracePt t="3379" x="4978400" y="4286250"/>
          <p14:tracePt t="3387" x="4995863" y="4313238"/>
          <p14:tracePt t="3396" x="5005388" y="4322763"/>
          <p14:tracePt t="3403" x="5014913" y="4332288"/>
          <p14:tracePt t="3411" x="5014913" y="4340225"/>
          <p14:tracePt t="3419" x="5014913" y="4368800"/>
          <p14:tracePt t="3428" x="5041900" y="4386263"/>
          <p14:tracePt t="3435" x="5041900" y="4395788"/>
          <p14:tracePt t="3443" x="5049838" y="4395788"/>
          <p14:tracePt t="3451" x="5068888" y="4413250"/>
          <p14:tracePt t="3461" x="5086350" y="4422775"/>
          <p14:tracePt t="3483" x="5105400" y="4432300"/>
          <p14:tracePt t="3484" x="5114925" y="4432300"/>
          <p14:tracePt t="3499" x="5132388" y="4432300"/>
          <p14:tracePt t="3507" x="5141913" y="4432300"/>
          <p14:tracePt t="3515" x="5168900" y="4432300"/>
          <p14:tracePt t="3523" x="5205413" y="4449763"/>
          <p14:tracePt t="3531" x="5232400" y="4449763"/>
          <p14:tracePt t="3539" x="5278438" y="4449763"/>
          <p14:tracePt t="3547" x="5314950" y="4449763"/>
          <p14:tracePt t="3556" x="5360988" y="4449763"/>
          <p14:tracePt t="3563" x="5397500" y="4449763"/>
          <p14:tracePt t="3571" x="5434013" y="4449763"/>
          <p14:tracePt t="3579" x="5461000" y="4468813"/>
          <p14:tracePt t="3587" x="5478463" y="4468813"/>
          <p14:tracePt t="3595" x="5507038" y="4468813"/>
          <p14:tracePt t="3603" x="5524500" y="4468813"/>
          <p14:tracePt t="3612" x="5551488" y="4468813"/>
          <p14:tracePt t="3619" x="5561013" y="4468813"/>
          <p14:tracePt t="3627" x="5570538" y="4468813"/>
          <p14:tracePt t="3635" x="5580063" y="4468813"/>
          <p14:tracePt t="3643" x="5597525" y="4468813"/>
          <p14:tracePt t="3677" x="5607050" y="4468813"/>
          <p14:tracePt t="3782" x="5616575" y="4478338"/>
          <p14:tracePt t="3790" x="5624513" y="4486275"/>
          <p14:tracePt t="3843" x="5634038" y="4486275"/>
          <p14:tracePt t="3860" x="5643563" y="4486275"/>
          <p14:tracePt t="3870" x="5653088" y="4486275"/>
          <p14:tracePt t="3891" x="5697538" y="4486275"/>
          <p14:tracePt t="3900" x="5716588" y="4486275"/>
          <p14:tracePt t="3907" x="5753100" y="4486275"/>
          <p14:tracePt t="3915" x="5780088" y="4486275"/>
          <p14:tracePt t="3923" x="5816600" y="4486275"/>
          <p14:tracePt t="3931" x="5834063" y="4486275"/>
          <p14:tracePt t="3941" x="5880100" y="4486275"/>
          <p14:tracePt t="3949" x="5916613" y="4486275"/>
          <p14:tracePt t="3955" x="5953125" y="4468813"/>
          <p14:tracePt t="3963" x="5989638" y="4468813"/>
          <p14:tracePt t="3971" x="6035675" y="4468813"/>
          <p14:tracePt t="3980" x="6053138" y="4468813"/>
          <p14:tracePt t="3989" x="6080125" y="4468813"/>
          <p14:tracePt t="3998" x="6099175" y="4468813"/>
          <p14:tracePt t="4004" x="6116638" y="4468813"/>
          <p14:tracePt t="4037" x="6126163" y="4468813"/>
          <p14:tracePt t="4059" x="6135688" y="4459288"/>
          <p14:tracePt t="4180" x="6145213" y="4459288"/>
          <p14:tracePt t="4204" x="6162675" y="4495800"/>
          <p14:tracePt t="4219" x="6172200" y="4505325"/>
          <p14:tracePt t="4229" x="6181725" y="4514850"/>
          <p14:tracePt t="4244" x="6189663" y="4514850"/>
          <p14:tracePt t="4251" x="6189663" y="4522788"/>
          <p14:tracePt t="4259" x="6199188" y="4522788"/>
          <p14:tracePt t="4267" x="6208713" y="4522788"/>
          <p14:tracePt t="4276" x="6235700" y="4522788"/>
          <p14:tracePt t="4283" x="6254750" y="4522788"/>
          <p14:tracePt t="4292" x="6291263" y="4522788"/>
          <p14:tracePt t="4299" x="6335713" y="4522788"/>
          <p14:tracePt t="4308" x="6391275" y="4522788"/>
          <p14:tracePt t="4315" x="6464300" y="4522788"/>
          <p14:tracePt t="4327" x="6500813" y="4522788"/>
          <p14:tracePt t="4331" x="6554788" y="4522788"/>
          <p14:tracePt t="4339" x="6591300" y="4522788"/>
          <p14:tracePt t="4347" x="6645275" y="4522788"/>
          <p14:tracePt t="4355" x="6700838" y="4522788"/>
          <p14:tracePt t="4363" x="6737350" y="4522788"/>
          <p14:tracePt t="4371" x="6783388" y="4522788"/>
          <p14:tracePt t="4379" x="6827838" y="4505325"/>
          <p14:tracePt t="4387" x="6856413" y="4505325"/>
          <p14:tracePt t="4395" x="6883400" y="4495800"/>
          <p14:tracePt t="4403" x="6892925" y="4495800"/>
          <p14:tracePt t="4411" x="6919913" y="4486275"/>
          <p14:tracePt t="4419" x="6929438" y="4486275"/>
          <p14:tracePt t="4427" x="6937375" y="4478338"/>
          <p14:tracePt t="4435" x="6956425" y="4468813"/>
          <p14:tracePt t="4445" x="6973888" y="4449763"/>
          <p14:tracePt t="4451" x="6983413" y="4441825"/>
          <p14:tracePt t="4460" x="6983413" y="4432300"/>
          <p14:tracePt t="4477" x="6983413" y="4422775"/>
          <p14:tracePt t="4483" x="6992938" y="4413250"/>
          <p14:tracePt t="4492" x="6992938" y="4405313"/>
          <p14:tracePt t="4499" x="7000875" y="4405313"/>
          <p14:tracePt t="4509" x="7010400" y="4395788"/>
          <p14:tracePt t="4692" x="7000875" y="4395788"/>
          <p14:tracePt t="4708" x="6992938" y="4405313"/>
          <p14:tracePt t="4716" x="6992938" y="4413250"/>
          <p14:tracePt t="4724" x="6983413" y="4422775"/>
          <p14:tracePt t="4739" x="6973888" y="4432300"/>
          <p14:tracePt t="4755" x="6964363" y="4449763"/>
          <p14:tracePt t="4835" x="6946900" y="4449763"/>
          <p14:tracePt t="4853" x="6937375" y="4459288"/>
          <p14:tracePt t="4867" x="6929438" y="4459288"/>
          <p14:tracePt t="4876" x="6892925" y="4459288"/>
          <p14:tracePt t="4885" x="6873875" y="4468813"/>
          <p14:tracePt t="4893" x="6819900" y="4468813"/>
          <p14:tracePt t="4900" x="6783388" y="4468813"/>
          <p14:tracePt t="4907" x="6727825" y="4478338"/>
          <p14:tracePt t="4915" x="6664325" y="4478338"/>
          <p14:tracePt t="4923" x="6591300" y="4478338"/>
          <p14:tracePt t="4931" x="6518275" y="4478338"/>
          <p14:tracePt t="4939" x="6464300" y="4478338"/>
          <p14:tracePt t="4949" x="6391275" y="4478338"/>
          <p14:tracePt t="4956" x="6362700" y="4478338"/>
          <p14:tracePt t="4965" x="6326188" y="4478338"/>
          <p14:tracePt t="4972" x="6318250" y="4478338"/>
          <p14:tracePt t="4980" x="6299200" y="4478338"/>
          <p14:tracePt t="4987" x="6291263" y="4478338"/>
          <p14:tracePt t="5003" x="6281738" y="4478338"/>
          <p14:tracePt t="5141" x="6272213" y="4478338"/>
          <p14:tracePt t="5260" x="6254750" y="4478338"/>
          <p14:tracePt t="5267" x="6235700" y="4478338"/>
          <p14:tracePt t="5283" x="6199188" y="4478338"/>
          <p14:tracePt t="5291" x="6189663" y="4478338"/>
          <p14:tracePt t="5299" x="6153150" y="4478338"/>
          <p14:tracePt t="5307" x="6126163" y="4478338"/>
          <p14:tracePt t="5315" x="6108700" y="4478338"/>
          <p14:tracePt t="5324" x="6072188" y="4478338"/>
          <p14:tracePt t="5331" x="6053138" y="4478338"/>
          <p14:tracePt t="5339" x="6026150" y="4478338"/>
          <p14:tracePt t="5347" x="6016625" y="4478338"/>
          <p14:tracePt t="5364" x="5989638" y="4478338"/>
          <p14:tracePt t="5381" x="5980113" y="4478338"/>
          <p14:tracePt t="5389" x="5972175" y="4478338"/>
          <p14:tracePt t="5395" x="5962650" y="4468813"/>
          <p14:tracePt t="5403" x="5953125" y="4459288"/>
          <p14:tracePt t="5453" x="5935663" y="4441825"/>
          <p14:tracePt t="5469" x="5935663" y="4432300"/>
          <p14:tracePt t="5483" x="5926138" y="4413250"/>
          <p14:tracePt t="5514" x="5916613" y="4395788"/>
          <p14:tracePt t="5547" x="5907088" y="4395788"/>
          <p14:tracePt t="5579" x="5899150" y="4395788"/>
          <p14:tracePt t="5595" x="5889625" y="4395788"/>
          <p14:tracePt t="5621" x="5880100" y="4395788"/>
          <p14:tracePt t="5659" x="5870575" y="4395788"/>
          <p14:tracePt t="5667" x="5862638" y="4386263"/>
          <p14:tracePt t="5715" x="5862638" y="4376738"/>
          <p14:tracePt t="5773" x="5862638" y="4368800"/>
          <p14:tracePt t="5942" x="5862638" y="4376738"/>
          <p14:tracePt t="5966" x="5862638" y="4386263"/>
          <p14:tracePt t="6687" x="5834063" y="4413250"/>
          <p14:tracePt t="6691" x="5797550" y="4413250"/>
          <p14:tracePt t="6699" x="5753100" y="4413250"/>
          <p14:tracePt t="6707" x="5697538" y="4413250"/>
          <p14:tracePt t="6715" x="5624513" y="4413250"/>
          <p14:tracePt t="6723" x="5551488" y="4413250"/>
          <p14:tracePt t="6731" x="5441950" y="4413250"/>
          <p14:tracePt t="6739" x="5368925" y="4413250"/>
          <p14:tracePt t="6747" x="5241925" y="4413250"/>
          <p14:tracePt t="6755" x="5132388" y="4413250"/>
          <p14:tracePt t="6763" x="5041900" y="4413250"/>
          <p14:tracePt t="6771" x="4932363" y="4413250"/>
          <p14:tracePt t="6779" x="4840288" y="4413250"/>
          <p14:tracePt t="6787" x="4767263" y="4413250"/>
          <p14:tracePt t="6796" x="4686300" y="4413250"/>
          <p14:tracePt t="6803" x="4594225" y="4413250"/>
          <p14:tracePt t="6812" x="4521200" y="4413250"/>
          <p14:tracePt t="6820" x="4467225" y="4413250"/>
          <p14:tracePt t="6827" x="4430713" y="4413250"/>
          <p14:tracePt t="6835" x="4394200" y="4413250"/>
          <p14:tracePt t="6843" x="4367213" y="4413250"/>
          <p14:tracePt t="6852" x="4348163" y="4413250"/>
          <p14:tracePt t="6858" x="4330700" y="4413250"/>
          <p14:tracePt t="6867" x="4311650" y="4413250"/>
          <p14:tracePt t="6876" x="4284663" y="4413250"/>
          <p14:tracePt t="6895" x="4267200" y="4413250"/>
          <p14:tracePt t="6900" x="4230688" y="4413250"/>
          <p14:tracePt t="6907" x="4211638" y="4413250"/>
          <p14:tracePt t="6915" x="4194175" y="4413250"/>
          <p14:tracePt t="6931" x="4175125" y="4413250"/>
          <p14:tracePt t="6949" x="4157663" y="4405313"/>
          <p14:tracePt t="6955" x="4148138" y="4395788"/>
          <p14:tracePt t="6971" x="4129088" y="4386263"/>
          <p14:tracePt t="6979" x="4121150" y="4376738"/>
          <p14:tracePt t="6987" x="4111625" y="4376738"/>
          <p14:tracePt t="6995" x="4102100" y="4376738"/>
          <p14:tracePt t="7003" x="4102100" y="4368800"/>
          <p14:tracePt t="7011" x="4094163" y="4368800"/>
          <p14:tracePt t="7019" x="4084638" y="4359275"/>
          <p14:tracePt t="7027" x="4075113" y="4359275"/>
          <p14:tracePt t="7043" x="4065588" y="4359275"/>
          <p14:tracePt t="7075" x="4057650" y="4359275"/>
          <p14:tracePt t="7091" x="4048125" y="4359275"/>
          <p14:tracePt t="7099" x="4038600" y="4359275"/>
          <p14:tracePt t="7107" x="4029075" y="4359275"/>
          <p14:tracePt t="7115" x="4011613" y="4376738"/>
          <p14:tracePt t="7131" x="4002088" y="4376738"/>
          <p14:tracePt t="7140" x="3984625" y="4376738"/>
          <p14:tracePt t="7180" x="3975100" y="4386263"/>
          <p14:tracePt t="7219" x="3965575" y="4386263"/>
          <p14:tracePt t="7251" x="3956050" y="4386263"/>
          <p14:tracePt t="7300" x="3948113" y="4386263"/>
          <p14:tracePt t="7364" x="3938588" y="4386263"/>
          <p14:tracePt t="7371" x="3929063" y="4386263"/>
          <p14:tracePt t="7398" x="3911600" y="4386263"/>
          <p14:tracePt t="7404" x="3902075" y="4386263"/>
          <p14:tracePt t="7419" x="3875088" y="4386263"/>
          <p14:tracePt t="7427" x="3856038" y="4386263"/>
          <p14:tracePt t="7437" x="3810000" y="4386263"/>
          <p14:tracePt t="7444" x="3756025" y="4376738"/>
          <p14:tracePt t="7455" x="3692525" y="4359275"/>
          <p14:tracePt t="7459" x="3619500" y="4349750"/>
          <p14:tracePt t="7467" x="3546475" y="4349750"/>
          <p14:tracePt t="7481" x="3455988" y="4349750"/>
          <p14:tracePt t="7483" x="3400425" y="4349750"/>
          <p14:tracePt t="7492" x="3363913" y="4349750"/>
          <p14:tracePt t="7499" x="3327400" y="4349750"/>
          <p14:tracePt t="7510" x="3300413" y="4349750"/>
          <p14:tracePt t="7515" x="3273425" y="4349750"/>
          <p14:tracePt t="7523" x="3254375" y="4349750"/>
          <p14:tracePt t="7531" x="3244850" y="4349750"/>
          <p14:tracePt t="7539" x="3236913" y="4349750"/>
          <p14:tracePt t="7555" x="3227388" y="4340225"/>
          <p14:tracePt t="7579" x="3208338" y="4340225"/>
          <p14:tracePt t="7595" x="3190875" y="4332288"/>
          <p14:tracePt t="7611" x="3181350" y="4322763"/>
          <p14:tracePt t="7627" x="3171825" y="4313238"/>
          <p14:tracePt t="7643" x="3163888" y="4303713"/>
          <p14:tracePt t="7651" x="3144838" y="4295775"/>
          <p14:tracePt t="7660" x="3136900" y="4286250"/>
          <p14:tracePt t="7667" x="3117850" y="4268788"/>
          <p14:tracePt t="7676" x="3108325" y="4259263"/>
          <p14:tracePt t="7692" x="3090863" y="4240213"/>
          <p14:tracePt t="7707" x="3090863" y="4232275"/>
          <p14:tracePt t="7715" x="3081338" y="4232275"/>
          <p14:tracePt t="7723" x="3071813" y="4222750"/>
          <p14:tracePt t="7749" x="3071813" y="4213225"/>
          <p14:tracePt t="7779" x="3071813" y="4203700"/>
          <p14:tracePt t="7821" x="3071813" y="4195763"/>
          <p14:tracePt t="7827" x="3071813" y="4186238"/>
          <p14:tracePt t="7835" x="3071813" y="4167188"/>
          <p14:tracePt t="7860" x="3081338" y="4159250"/>
          <p14:tracePt t="7879" x="3081338" y="4149725"/>
          <p14:tracePt t="7901" x="3081338" y="4130675"/>
          <p14:tracePt t="8085" x="3081338" y="4122738"/>
          <p14:tracePt t="8094" x="3081338" y="4113213"/>
          <p14:tracePt t="8125" x="3090863" y="4103688"/>
          <p14:tracePt t="8365" x="3090863" y="4113213"/>
          <p14:tracePt t="8403" x="3090863" y="4122738"/>
          <p14:tracePt t="8445" x="3090863" y="4130675"/>
          <p14:tracePt t="8830" x="3090863" y="4149725"/>
          <p14:tracePt t="8839" x="3090863" y="4159250"/>
          <p14:tracePt t="8902" x="3081338" y="4159250"/>
          <p14:tracePt t="8939" x="3071813" y="4167188"/>
          <p14:tracePt t="8971" x="3071813" y="4186238"/>
          <p14:tracePt t="8979" x="3063875" y="4195763"/>
          <p14:tracePt t="9005" x="3063875" y="4203700"/>
          <p14:tracePt t="9014" x="3054350" y="4213225"/>
          <p14:tracePt t="9027" x="3035300" y="4232275"/>
          <p14:tracePt t="9043" x="3027363" y="4249738"/>
          <p14:tracePt t="9059" x="3017838" y="4268788"/>
          <p14:tracePt t="9067" x="3017838" y="4276725"/>
          <p14:tracePt t="9083" x="3008313" y="4286250"/>
          <p14:tracePt t="9092" x="2998788" y="4322763"/>
          <p14:tracePt t="9099" x="2990850" y="4332288"/>
          <p14:tracePt t="9107" x="2990850" y="4340225"/>
          <p14:tracePt t="9115" x="2990850" y="4359275"/>
          <p14:tracePt t="9131" x="2981325" y="4376738"/>
          <p14:tracePt t="9139" x="2971800" y="4395788"/>
          <p14:tracePt t="9155" x="2971800" y="4405313"/>
          <p14:tracePt t="9163" x="2954338" y="4422775"/>
          <p14:tracePt t="9187" x="2944813" y="4422775"/>
          <p14:tracePt t="9669" x="2954338" y="4422775"/>
          <p14:tracePt t="9683" x="2990850" y="4422775"/>
          <p14:tracePt t="9691" x="3063875" y="4413250"/>
          <p14:tracePt t="9699" x="3117850" y="4413250"/>
          <p14:tracePt t="9707" x="3217863" y="4395788"/>
          <p14:tracePt t="9715" x="3290888" y="4386263"/>
          <p14:tracePt t="9723" x="3382963" y="4376738"/>
          <p14:tracePt t="9731" x="3482975" y="4376738"/>
          <p14:tracePt t="9739" x="3573463" y="4332288"/>
          <p14:tracePt t="9747" x="3636963" y="4322763"/>
          <p14:tracePt t="9755" x="3692525" y="4303713"/>
          <p14:tracePt t="9763" x="3756025" y="4286250"/>
          <p14:tracePt t="9771" x="3802063" y="4286250"/>
          <p14:tracePt t="9779" x="3819525" y="4276725"/>
          <p14:tracePt t="9787" x="3838575" y="4276725"/>
          <p14:tracePt t="9811" x="3846513" y="4276725"/>
          <p14:tracePt t="9819" x="3875088" y="4276725"/>
          <p14:tracePt t="9835" x="3883025" y="4276725"/>
          <p14:tracePt t="9843" x="3892550" y="4276725"/>
          <p14:tracePt t="9851" x="3919538" y="4276725"/>
          <p14:tracePt t="9859" x="3938588" y="4276725"/>
          <p14:tracePt t="9877" x="3965575" y="4276725"/>
          <p14:tracePt t="9894" x="4002088" y="4276725"/>
          <p14:tracePt t="9900" x="4021138" y="4276725"/>
          <p14:tracePt t="9907" x="4048125" y="4276725"/>
          <p14:tracePt t="9915" x="4065588" y="4276725"/>
          <p14:tracePt t="9923" x="4094163" y="4276725"/>
          <p14:tracePt t="9931" x="4102100" y="4276725"/>
          <p14:tracePt t="9939" x="4111625" y="4276725"/>
          <p14:tracePt t="9955" x="4121150" y="4276725"/>
          <p14:tracePt t="9963" x="4138613" y="4276725"/>
          <p14:tracePt t="9971" x="4148138" y="4276725"/>
          <p14:tracePt t="10075" x="4157663" y="4276725"/>
          <p14:tracePt t="10222" x="4175125" y="4276725"/>
          <p14:tracePt t="10232" x="4194175" y="4276725"/>
          <p14:tracePt t="10235" x="4248150" y="4259263"/>
          <p14:tracePt t="10243" x="4311650" y="4259263"/>
          <p14:tracePt t="10252" x="4384675" y="4249738"/>
          <p14:tracePt t="10263" x="4530725" y="4222750"/>
          <p14:tracePt t="10267" x="4659313" y="4203700"/>
          <p14:tracePt t="10276" x="4813300" y="4186238"/>
          <p14:tracePt t="10283" x="4978400" y="4176713"/>
          <p14:tracePt t="10292" x="5159375" y="4149725"/>
          <p14:tracePt t="10299" x="5324475" y="4113213"/>
          <p14:tracePt t="10307" x="5470525" y="4103688"/>
          <p14:tracePt t="10315" x="5616575" y="4103688"/>
          <p14:tracePt t="10324" x="5743575" y="4067175"/>
          <p14:tracePt t="10331" x="5834063" y="4067175"/>
          <p14:tracePt t="10339" x="5943600" y="4067175"/>
          <p14:tracePt t="10347" x="6053138" y="4067175"/>
          <p14:tracePt t="10355" x="6172200" y="4067175"/>
          <p14:tracePt t="10363" x="6262688" y="4067175"/>
          <p14:tracePt t="10371" x="6408738" y="4057650"/>
          <p14:tracePt t="10379" x="6554788" y="4057650"/>
          <p14:tracePt t="10387" x="6681788" y="4030663"/>
          <p14:tracePt t="10395" x="6864350" y="3994150"/>
          <p14:tracePt t="10403" x="7010400" y="3984625"/>
          <p14:tracePt t="10412" x="7175500" y="3948113"/>
          <p14:tracePt t="10420" x="7329488" y="3921125"/>
          <p14:tracePt t="10427" x="7475538" y="3903663"/>
          <p14:tracePt t="10435" x="7585075" y="3894138"/>
          <p14:tracePt t="10446" x="7675563" y="3875088"/>
          <p14:tracePt t="10451" x="7758113" y="3840163"/>
          <p14:tracePt t="10460" x="7804150" y="3840163"/>
          <p14:tracePt t="10467" x="7831138" y="3830638"/>
          <p14:tracePt t="10479" x="7858125" y="3821113"/>
          <p14:tracePt t="10483" x="7877175" y="3811588"/>
          <p14:tracePt t="10492" x="7885113" y="3803650"/>
          <p14:tracePt t="10507" x="7894638" y="3794125"/>
          <p14:tracePt t="10515" x="7904163" y="3784600"/>
          <p14:tracePt t="10556" x="7921625" y="3784600"/>
          <p14:tracePt t="10563" x="7931150" y="3775075"/>
          <p14:tracePt t="10579" x="7940675" y="3775075"/>
          <p14:tracePt t="10587" x="7950200" y="3775075"/>
          <p14:tracePt t="10595" x="7958138" y="3775075"/>
          <p14:tracePt t="10603" x="7977188" y="3775075"/>
          <p14:tracePt t="10611" x="7986713" y="3775075"/>
          <p14:tracePt t="10627" x="8013700" y="3775075"/>
          <p14:tracePt t="10635" x="8031163" y="3775075"/>
          <p14:tracePt t="10644" x="8059738" y="3775075"/>
          <p14:tracePt t="10651" x="8096250" y="3775075"/>
          <p14:tracePt t="10659" x="8150225" y="3775075"/>
          <p14:tracePt t="10668" x="8186738" y="3775075"/>
          <p14:tracePt t="10676" x="8240713" y="3784600"/>
          <p14:tracePt t="10684" x="8286750" y="3784600"/>
          <p14:tracePt t="10692" x="8342313" y="3784600"/>
          <p14:tracePt t="10699" x="8378825" y="3784600"/>
          <p14:tracePt t="10708" x="8423275" y="3784600"/>
          <p14:tracePt t="10716" x="8459788" y="3784600"/>
          <p14:tracePt t="10729" x="8515350" y="3775075"/>
          <p14:tracePt t="10731" x="8596313" y="3738563"/>
          <p14:tracePt t="10739" x="8642350" y="3738563"/>
          <p14:tracePt t="10747" x="8715375" y="3711575"/>
          <p14:tracePt t="10755" x="8788400" y="3684588"/>
          <p14:tracePt t="10763" x="8888413" y="3657600"/>
          <p14:tracePt t="10771" x="8961438" y="3657600"/>
          <p14:tracePt t="10779" x="9053513" y="364807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188640"/>
            <a:ext cx="8229600" cy="1139825"/>
          </a:xfrm>
        </p:spPr>
        <p:txBody>
          <a:bodyPr/>
          <a:lstStyle/>
          <a:p>
            <a:pPr eaLnBrk="1" hangingPunct="1"/>
            <a:r>
              <a:rPr lang="ja-JP" altLang="en-US" dirty="0"/>
              <a:t>キャッシュの性能向上法</a:t>
            </a:r>
          </a:p>
        </p:txBody>
      </p:sp>
      <p:sp>
        <p:nvSpPr>
          <p:cNvPr id="47107" name="Rectangle 3"/>
          <p:cNvSpPr>
            <a:spLocks noGrp="1" noChangeArrowheads="1"/>
          </p:cNvSpPr>
          <p:nvPr>
            <p:ph type="body" idx="1"/>
          </p:nvPr>
        </p:nvSpPr>
        <p:spPr>
          <a:xfrm>
            <a:off x="611560" y="1124744"/>
            <a:ext cx="8229600" cy="4530725"/>
          </a:xfrm>
        </p:spPr>
        <p:txBody>
          <a:bodyPr/>
          <a:lstStyle/>
          <a:p>
            <a:pPr eaLnBrk="1" hangingPunct="1"/>
            <a:r>
              <a:rPr lang="ja-JP" altLang="en-US" dirty="0"/>
              <a:t>マルチレベルキャッシュ（階層キャッシュ）</a:t>
            </a:r>
          </a:p>
          <a:p>
            <a:pPr lvl="1" eaLnBrk="1" hangingPunct="1"/>
            <a:r>
              <a:rPr lang="en-US" altLang="ja-JP" dirty="0"/>
              <a:t>CPU</a:t>
            </a:r>
            <a:r>
              <a:rPr lang="ja-JP" altLang="en-US" dirty="0"/>
              <a:t>－</a:t>
            </a:r>
            <a:r>
              <a:rPr lang="en-US" altLang="ja-JP" dirty="0"/>
              <a:t>Memory</a:t>
            </a:r>
            <a:r>
              <a:rPr lang="ja-JP" altLang="en-US" dirty="0"/>
              <a:t>間に複数のキャッシュを設ける</a:t>
            </a:r>
          </a:p>
          <a:p>
            <a:pPr eaLnBrk="1" hangingPunct="1"/>
            <a:r>
              <a:rPr lang="ja-JP" altLang="en-US" dirty="0"/>
              <a:t>ノンブロッキングキャッシュ</a:t>
            </a:r>
          </a:p>
          <a:p>
            <a:pPr lvl="1" eaLnBrk="1" hangingPunct="1"/>
            <a:r>
              <a:rPr lang="ja-JP" altLang="en-US" dirty="0"/>
              <a:t>ミス処理の間にも次のアクセスを受け付ける</a:t>
            </a:r>
          </a:p>
          <a:p>
            <a:pPr eaLnBrk="1" hangingPunct="1"/>
            <a:r>
              <a:rPr lang="en-US" altLang="ja-JP" dirty="0"/>
              <a:t>Critical Word First</a:t>
            </a:r>
            <a:r>
              <a:rPr lang="ja-JP" altLang="en-US" dirty="0"/>
              <a:t>と</a:t>
            </a:r>
            <a:r>
              <a:rPr lang="en-US" altLang="ja-JP" dirty="0"/>
              <a:t>Early Restart</a:t>
            </a:r>
          </a:p>
          <a:p>
            <a:pPr lvl="1" eaLnBrk="1" hangingPunct="1"/>
            <a:r>
              <a:rPr lang="en-US" altLang="ja-JP" dirty="0"/>
              <a:t>CPU</a:t>
            </a:r>
            <a:r>
              <a:rPr lang="ja-JP" altLang="en-US" dirty="0"/>
              <a:t>に対して可能な限り早くアクセスされたデータ（命令）を渡す</a:t>
            </a:r>
            <a:endParaRPr lang="en-US" altLang="ja-JP" dirty="0"/>
          </a:p>
          <a:p>
            <a:pPr eaLnBrk="1" hangingPunct="1"/>
            <a:r>
              <a:rPr lang="ja-JP" altLang="en-US" dirty="0"/>
              <a:t>プリフェッチ</a:t>
            </a:r>
            <a:endParaRPr lang="en-US" altLang="ja-JP" dirty="0"/>
          </a:p>
          <a:p>
            <a:pPr lvl="1" eaLnBrk="1" hangingPunct="1"/>
            <a:r>
              <a:rPr lang="ja-JP" altLang="en-US" dirty="0"/>
              <a:t>あらかじめ早めにキャッシュへの要求を出しておく</a:t>
            </a:r>
            <a:endParaRPr lang="en-US" altLang="ja-JP" dirty="0"/>
          </a:p>
          <a:p>
            <a:pPr eaLnBrk="1" hangingPunct="1"/>
            <a:r>
              <a:rPr lang="ja-JP" altLang="en-US" dirty="0"/>
              <a:t>コンパイラによる最適化</a:t>
            </a:r>
            <a:endParaRPr lang="en-US" altLang="ja-JP" dirty="0"/>
          </a:p>
          <a:p>
            <a:pPr lvl="1" eaLnBrk="1" hangingPunct="1"/>
            <a:r>
              <a:rPr lang="ja-JP" altLang="en-US" dirty="0"/>
              <a:t>キャッシュに入るようにデータ構造を変換</a:t>
            </a:r>
          </a:p>
          <a:p>
            <a:pPr eaLnBrk="1" hangingPunct="1"/>
            <a:endParaRPr lang="en-US" altLang="ja-JP" dirty="0"/>
          </a:p>
        </p:txBody>
      </p:sp>
      <p:pic>
        <p:nvPicPr>
          <p:cNvPr id="2" name="オーディオ 1">
            <a:hlinkClick r:id="" action="ppaction://media"/>
            <a:extLst>
              <a:ext uri="{FF2B5EF4-FFF2-40B4-BE49-F238E27FC236}">
                <a16:creationId xmlns:a16="http://schemas.microsoft.com/office/drawing/2014/main" id="{FE840955-B828-42BE-9B9B-4D5D6B3496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124"/>
    </mc:Choice>
    <mc:Fallback xmlns="">
      <p:transition spd="slow" advTm="4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57" x="9107488" y="3602038"/>
          <p14:tracePt t="1266" x="9097963" y="3602038"/>
          <p14:tracePt t="1274" x="9080500" y="3602038"/>
          <p14:tracePt t="1284" x="9061450" y="3602038"/>
          <p14:tracePt t="1291" x="9043988" y="3592513"/>
          <p14:tracePt t="1300" x="9017000" y="3592513"/>
          <p14:tracePt t="1305" x="8997950" y="3592513"/>
          <p14:tracePt t="1313" x="8970963" y="3575050"/>
          <p14:tracePt t="1321" x="8951913" y="3575050"/>
          <p14:tracePt t="1329" x="8934450" y="3556000"/>
          <p14:tracePt t="1337" x="8888413" y="3548063"/>
          <p14:tracePt t="1345" x="8870950" y="3548063"/>
          <p14:tracePt t="1353" x="8851900" y="3538538"/>
          <p14:tracePt t="1361" x="8815388" y="3529013"/>
          <p14:tracePt t="1378" x="8778875" y="3511550"/>
          <p14:tracePt t="1386" x="8770938" y="3502025"/>
          <p14:tracePt t="1394" x="8770938" y="3492500"/>
          <p14:tracePt t="1401" x="8742363" y="3465513"/>
          <p14:tracePt t="1410" x="8734425" y="3455988"/>
          <p14:tracePt t="1419" x="8724900" y="3446463"/>
          <p14:tracePt t="1426" x="8705850" y="3429000"/>
          <p14:tracePt t="1435" x="8697913" y="3429000"/>
          <p14:tracePt t="1443" x="8688388" y="3402013"/>
          <p14:tracePt t="1453" x="8678863" y="3392488"/>
          <p14:tracePt t="1461" x="8669338" y="3382963"/>
          <p14:tracePt t="1482" x="8669338" y="3375025"/>
          <p14:tracePt t="1561" x="8669338" y="3365500"/>
          <p14:tracePt t="1682" x="8661400" y="3365500"/>
          <p14:tracePt t="1692" x="8661400" y="3375025"/>
          <p14:tracePt t="1699" x="8661400" y="3382963"/>
          <p14:tracePt t="1705" x="8642350" y="3402013"/>
          <p14:tracePt t="1721" x="8642350" y="3411538"/>
          <p14:tracePt t="1738" x="8632825" y="3411538"/>
          <p14:tracePt t="1753" x="8624888" y="3419475"/>
          <p14:tracePt t="1843" x="8605838" y="3419475"/>
          <p14:tracePt t="1855" x="8596313" y="3419475"/>
          <p14:tracePt t="2012" x="8588375" y="3419475"/>
          <p14:tracePt t="2027" x="8569325" y="3419475"/>
          <p14:tracePt t="2034" x="8559800" y="3419475"/>
          <p14:tracePt t="2041" x="8551863" y="3429000"/>
          <p14:tracePt t="2049" x="8532813" y="3429000"/>
          <p14:tracePt t="2057" x="8515350" y="3438525"/>
          <p14:tracePt t="2070" x="8505825" y="3438525"/>
          <p14:tracePt t="2077" x="8488363" y="3438525"/>
          <p14:tracePt t="2089" x="8469313" y="3438525"/>
          <p14:tracePt t="2121" x="8459788" y="3438525"/>
          <p14:tracePt t="2178" x="8442325" y="3438525"/>
          <p14:tracePt t="2193" x="8432800" y="3438525"/>
          <p14:tracePt t="2202" x="8423275" y="3438525"/>
          <p14:tracePt t="2234" x="8405813" y="343852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p:cNvSpPr>
            <a:spLocks noChangeShapeType="1"/>
          </p:cNvSpPr>
          <p:nvPr/>
        </p:nvSpPr>
        <p:spPr bwMode="auto">
          <a:xfrm>
            <a:off x="4211638" y="1052513"/>
            <a:ext cx="0" cy="381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131" name="Oval 3"/>
          <p:cNvSpPr>
            <a:spLocks noChangeArrowheads="1"/>
          </p:cNvSpPr>
          <p:nvPr/>
        </p:nvSpPr>
        <p:spPr bwMode="auto">
          <a:xfrm>
            <a:off x="3708400" y="404813"/>
            <a:ext cx="93503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CPU </a:t>
            </a:r>
          </a:p>
        </p:txBody>
      </p:sp>
      <p:sp>
        <p:nvSpPr>
          <p:cNvPr id="48132" name="Rectangle 4"/>
          <p:cNvSpPr>
            <a:spLocks noChangeArrowheads="1"/>
          </p:cNvSpPr>
          <p:nvPr/>
        </p:nvSpPr>
        <p:spPr bwMode="auto">
          <a:xfrm>
            <a:off x="3635375" y="1412875"/>
            <a:ext cx="1441450" cy="4318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L1</a:t>
            </a:r>
            <a:r>
              <a:rPr lang="ja-JP" altLang="en-US"/>
              <a:t>キャッシュ</a:t>
            </a:r>
          </a:p>
        </p:txBody>
      </p:sp>
      <p:sp>
        <p:nvSpPr>
          <p:cNvPr id="48133" name="Rectangle 5"/>
          <p:cNvSpPr>
            <a:spLocks noChangeArrowheads="1"/>
          </p:cNvSpPr>
          <p:nvPr/>
        </p:nvSpPr>
        <p:spPr bwMode="auto">
          <a:xfrm>
            <a:off x="3348038" y="2133600"/>
            <a:ext cx="1944687" cy="6477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L2</a:t>
            </a:r>
            <a:r>
              <a:rPr lang="ja-JP" altLang="en-US"/>
              <a:t>キャッシュ</a:t>
            </a:r>
          </a:p>
        </p:txBody>
      </p:sp>
      <p:sp>
        <p:nvSpPr>
          <p:cNvPr id="48134" name="Rectangle 6"/>
          <p:cNvSpPr>
            <a:spLocks noChangeArrowheads="1"/>
          </p:cNvSpPr>
          <p:nvPr/>
        </p:nvSpPr>
        <p:spPr bwMode="auto">
          <a:xfrm>
            <a:off x="3060700" y="3213100"/>
            <a:ext cx="2447925" cy="8636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L3</a:t>
            </a:r>
            <a:r>
              <a:rPr lang="ja-JP" altLang="en-US"/>
              <a:t>キャッシュ</a:t>
            </a:r>
          </a:p>
        </p:txBody>
      </p:sp>
      <p:sp>
        <p:nvSpPr>
          <p:cNvPr id="48135" name="Rectangle 7"/>
          <p:cNvSpPr>
            <a:spLocks noChangeArrowheads="1"/>
          </p:cNvSpPr>
          <p:nvPr/>
        </p:nvSpPr>
        <p:spPr bwMode="auto">
          <a:xfrm>
            <a:off x="2555875" y="4868863"/>
            <a:ext cx="3313113" cy="12954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主記憶</a:t>
            </a:r>
          </a:p>
        </p:txBody>
      </p:sp>
      <p:sp>
        <p:nvSpPr>
          <p:cNvPr id="48136" name="Text Box 8"/>
          <p:cNvSpPr txBox="1">
            <a:spLocks noChangeArrowheads="1"/>
          </p:cNvSpPr>
          <p:nvPr/>
        </p:nvSpPr>
        <p:spPr bwMode="auto">
          <a:xfrm>
            <a:off x="5632450" y="1431925"/>
            <a:ext cx="197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a:t>
            </a:r>
            <a:r>
              <a:rPr lang="en-US" altLang="ja-JP"/>
              <a:t>64KB</a:t>
            </a:r>
            <a:r>
              <a:rPr lang="ja-JP" altLang="en-US"/>
              <a:t>　</a:t>
            </a:r>
            <a:r>
              <a:rPr lang="en-US" altLang="ja-JP"/>
              <a:t>1-2clock</a:t>
            </a:r>
          </a:p>
        </p:txBody>
      </p:sp>
      <p:sp>
        <p:nvSpPr>
          <p:cNvPr id="48137" name="Text Box 9"/>
          <p:cNvSpPr txBox="1">
            <a:spLocks noChangeArrowheads="1"/>
          </p:cNvSpPr>
          <p:nvPr/>
        </p:nvSpPr>
        <p:spPr bwMode="auto">
          <a:xfrm>
            <a:off x="5724525" y="219868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a:t>
            </a:r>
            <a:r>
              <a:rPr lang="en-US" altLang="ja-JP"/>
              <a:t>256KB 3-10clock</a:t>
            </a:r>
          </a:p>
        </p:txBody>
      </p:sp>
      <p:sp>
        <p:nvSpPr>
          <p:cNvPr id="48138" name="Text Box 10"/>
          <p:cNvSpPr txBox="1">
            <a:spLocks noChangeArrowheads="1"/>
          </p:cNvSpPr>
          <p:nvPr/>
        </p:nvSpPr>
        <p:spPr bwMode="auto">
          <a:xfrm>
            <a:off x="5724525" y="3278188"/>
            <a:ext cx="236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2M</a:t>
            </a:r>
            <a:r>
              <a:rPr lang="ja-JP" altLang="en-US"/>
              <a:t>～</a:t>
            </a:r>
            <a:r>
              <a:rPr lang="en-US" altLang="ja-JP"/>
              <a:t>4MB 10-20clock</a:t>
            </a:r>
          </a:p>
        </p:txBody>
      </p:sp>
      <p:sp>
        <p:nvSpPr>
          <p:cNvPr id="48139" name="Text Box 11"/>
          <p:cNvSpPr txBox="1">
            <a:spLocks noChangeArrowheads="1"/>
          </p:cNvSpPr>
          <p:nvPr/>
        </p:nvSpPr>
        <p:spPr bwMode="auto">
          <a:xfrm>
            <a:off x="6035675" y="5222875"/>
            <a:ext cx="241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4</a:t>
            </a:r>
            <a:r>
              <a:rPr lang="ja-JP" altLang="en-US"/>
              <a:t>～</a:t>
            </a:r>
            <a:r>
              <a:rPr lang="en-US" altLang="ja-JP"/>
              <a:t>16GB 50-100clock</a:t>
            </a:r>
          </a:p>
        </p:txBody>
      </p:sp>
      <p:sp>
        <p:nvSpPr>
          <p:cNvPr id="48140" name="Rectangle 12"/>
          <p:cNvSpPr>
            <a:spLocks noChangeArrowheads="1"/>
          </p:cNvSpPr>
          <p:nvPr/>
        </p:nvSpPr>
        <p:spPr bwMode="auto">
          <a:xfrm>
            <a:off x="2843213" y="260350"/>
            <a:ext cx="2736850" cy="273685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1" name="Text Box 13"/>
          <p:cNvSpPr txBox="1">
            <a:spLocks noChangeArrowheads="1"/>
          </p:cNvSpPr>
          <p:nvPr/>
        </p:nvSpPr>
        <p:spPr bwMode="auto">
          <a:xfrm>
            <a:off x="519113" y="981075"/>
            <a:ext cx="26035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マルチレベル</a:t>
            </a:r>
          </a:p>
          <a:p>
            <a:pPr eaLnBrk="1" hangingPunct="1"/>
            <a:r>
              <a:rPr lang="ja-JP" altLang="en-US" sz="2400">
                <a:latin typeface="Times New Roman" panose="02020603050405020304" pitchFamily="18" charset="0"/>
              </a:rPr>
              <a:t>キャッシュ</a:t>
            </a:r>
          </a:p>
          <a:p>
            <a:pPr eaLnBrk="1" hangingPunct="1"/>
            <a:endParaRPr lang="ja-JP" altLang="en-US" sz="2400">
              <a:latin typeface="Times New Roman" panose="02020603050405020304" pitchFamily="18" charset="0"/>
            </a:endParaRPr>
          </a:p>
          <a:p>
            <a:pPr eaLnBrk="1" hangingPunct="1"/>
            <a:r>
              <a:rPr lang="en-US" altLang="ja-JP" sz="2400">
                <a:latin typeface="Times New Roman" panose="02020603050405020304" pitchFamily="18" charset="0"/>
              </a:rPr>
              <a:t>CPU</a:t>
            </a:r>
            <a:r>
              <a:rPr lang="ja-JP" altLang="en-US" sz="2400">
                <a:latin typeface="Times New Roman" panose="02020603050405020304" pitchFamily="18" charset="0"/>
              </a:rPr>
              <a:t>に近い</a:t>
            </a:r>
          </a:p>
          <a:p>
            <a:pPr eaLnBrk="1" hangingPunct="1"/>
            <a:r>
              <a:rPr lang="ja-JP" altLang="en-US" sz="2400">
                <a:latin typeface="Times New Roman" panose="02020603050405020304" pitchFamily="18" charset="0"/>
              </a:rPr>
              <a:t>方から</a:t>
            </a:r>
            <a:r>
              <a:rPr lang="en-US" altLang="ja-JP" sz="2400">
                <a:latin typeface="Times New Roman" panose="02020603050405020304" pitchFamily="18" charset="0"/>
              </a:rPr>
              <a:t>L1,L2..</a:t>
            </a:r>
          </a:p>
          <a:p>
            <a:pPr eaLnBrk="1" hangingPunct="1"/>
            <a:r>
              <a:rPr lang="ja-JP" altLang="en-US" sz="2400">
                <a:latin typeface="Times New Roman" panose="02020603050405020304" pitchFamily="18" charset="0"/>
              </a:rPr>
              <a:t>と番号を付ける</a:t>
            </a:r>
          </a:p>
          <a:p>
            <a:pPr eaLnBrk="1" hangingPunct="1"/>
            <a:endParaRPr lang="ja-JP" altLang="en-US" sz="2400">
              <a:latin typeface="Times New Roman" panose="02020603050405020304" pitchFamily="18" charset="0"/>
            </a:endParaRPr>
          </a:p>
          <a:p>
            <a:pPr eaLnBrk="1" hangingPunct="1"/>
            <a:r>
              <a:rPr lang="en-US" altLang="ja-JP" sz="2400">
                <a:latin typeface="Times New Roman" panose="02020603050405020304" pitchFamily="18" charset="0"/>
              </a:rPr>
              <a:t>L2</a:t>
            </a:r>
            <a:r>
              <a:rPr lang="ja-JP" altLang="en-US" sz="2400">
                <a:latin typeface="Times New Roman" panose="02020603050405020304" pitchFamily="18" charset="0"/>
              </a:rPr>
              <a:t>・</a:t>
            </a:r>
            <a:r>
              <a:rPr lang="en-US" altLang="ja-JP" sz="2400">
                <a:latin typeface="Times New Roman" panose="02020603050405020304" pitchFamily="18" charset="0"/>
              </a:rPr>
              <a:t>L3</a:t>
            </a:r>
            <a:r>
              <a:rPr lang="ja-JP" altLang="en-US" sz="2400">
                <a:latin typeface="Times New Roman" panose="02020603050405020304" pitchFamily="18" charset="0"/>
              </a:rPr>
              <a:t>キャッシュの</a:t>
            </a:r>
          </a:p>
          <a:p>
            <a:pPr eaLnBrk="1" hangingPunct="1"/>
            <a:r>
              <a:rPr lang="ja-JP" altLang="en-US" sz="2400">
                <a:latin typeface="Times New Roman" panose="02020603050405020304" pitchFamily="18" charset="0"/>
              </a:rPr>
              <a:t>局所ミス率は</a:t>
            </a:r>
          </a:p>
          <a:p>
            <a:pPr eaLnBrk="1" hangingPunct="1"/>
            <a:r>
              <a:rPr lang="en-US" altLang="ja-JP" sz="2400">
                <a:latin typeface="Times New Roman" panose="02020603050405020304" pitchFamily="18" charset="0"/>
              </a:rPr>
              <a:t>L1</a:t>
            </a:r>
            <a:r>
              <a:rPr lang="ja-JP" altLang="en-US" sz="2400">
                <a:latin typeface="Times New Roman" panose="02020603050405020304" pitchFamily="18" charset="0"/>
              </a:rPr>
              <a:t>キャッシュより</a:t>
            </a:r>
          </a:p>
          <a:p>
            <a:pPr eaLnBrk="1" hangingPunct="1"/>
            <a:r>
              <a:rPr lang="ja-JP" altLang="en-US" sz="2400">
                <a:latin typeface="Times New Roman" panose="02020603050405020304" pitchFamily="18" charset="0"/>
              </a:rPr>
              <a:t>高い</a:t>
            </a:r>
          </a:p>
        </p:txBody>
      </p:sp>
      <p:pic>
        <p:nvPicPr>
          <p:cNvPr id="2" name="オーディオ 1">
            <a:hlinkClick r:id="" action="ppaction://media"/>
            <a:extLst>
              <a:ext uri="{FF2B5EF4-FFF2-40B4-BE49-F238E27FC236}">
                <a16:creationId xmlns:a16="http://schemas.microsoft.com/office/drawing/2014/main" id="{C480AFDB-3AC3-46F7-9167-5B75108F84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870"/>
    </mc:Choice>
    <mc:Fallback xmlns="">
      <p:transition spd="slow" advTm="135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520" x="8396288" y="3438525"/>
          <p14:tracePt t="13532" x="8386763" y="3438525"/>
          <p14:tracePt t="13534" x="8378825" y="3438525"/>
          <p14:tracePt t="13541" x="8350250" y="3419475"/>
          <p14:tracePt t="13549" x="8313738" y="3411538"/>
          <p14:tracePt t="13558" x="8277225" y="3411538"/>
          <p14:tracePt t="13566" x="8223250" y="3402013"/>
          <p14:tracePt t="13575" x="8169275" y="3402013"/>
          <p14:tracePt t="13581" x="8113713" y="3392488"/>
          <p14:tracePt t="13590" x="8050213" y="3392488"/>
          <p14:tracePt t="13598" x="7958138" y="3346450"/>
          <p14:tracePt t="13608" x="7877175" y="3319463"/>
          <p14:tracePt t="13613" x="7777163" y="3282950"/>
          <p14:tracePt t="13623" x="7685088" y="3265488"/>
          <p14:tracePt t="13629" x="7585075" y="3209925"/>
          <p14:tracePt t="13638" x="7485063" y="3155950"/>
          <p14:tracePt t="13647" x="7402513" y="3063875"/>
          <p14:tracePt t="13653" x="7319963" y="3000375"/>
          <p14:tracePt t="13662" x="7265988" y="2946400"/>
          <p14:tracePt t="13671" x="7219950" y="2909888"/>
          <p14:tracePt t="13677" x="7156450" y="2844800"/>
          <p14:tracePt t="13685" x="7102475" y="2800350"/>
          <p14:tracePt t="13694" x="7056438" y="2727325"/>
          <p14:tracePt t="13702" x="7010400" y="2708275"/>
          <p14:tracePt t="13709" x="6973888" y="2671763"/>
          <p14:tracePt t="13717" x="6919913" y="2589213"/>
          <p14:tracePt t="13725" x="6873875" y="2544763"/>
          <p14:tracePt t="13733" x="6819900" y="2508250"/>
          <p14:tracePt t="13741" x="6754813" y="2471738"/>
          <p14:tracePt t="13749" x="6673850" y="2416175"/>
          <p14:tracePt t="13758" x="6591300" y="2362200"/>
          <p14:tracePt t="13765" x="6537325" y="2335213"/>
          <p14:tracePt t="13773" x="6435725" y="2298700"/>
          <p14:tracePt t="13781" x="6335713" y="2233613"/>
          <p14:tracePt t="13789" x="6308725" y="2216150"/>
          <p14:tracePt t="13798" x="6245225" y="2179638"/>
          <p14:tracePt t="13805" x="6218238" y="2160588"/>
          <p14:tracePt t="13814" x="6145213" y="2125663"/>
          <p14:tracePt t="13821" x="6108700" y="2089150"/>
          <p14:tracePt t="13830" x="6043613" y="2052638"/>
          <p14:tracePt t="13837" x="6016625" y="2033588"/>
          <p14:tracePt t="13847" x="5943600" y="1987550"/>
          <p14:tracePt t="13853" x="5889625" y="1933575"/>
          <p14:tracePt t="13863" x="5843588" y="1914525"/>
          <p14:tracePt t="13870" x="5780088" y="1860550"/>
          <p14:tracePt t="13877" x="5734050" y="1824038"/>
          <p14:tracePt t="13885" x="5688013" y="1804988"/>
          <p14:tracePt t="13893" x="5661025" y="1787525"/>
          <p14:tracePt t="13901" x="5597525" y="1760538"/>
          <p14:tracePt t="13909" x="5570538" y="1741488"/>
          <p14:tracePt t="13918" x="5524500" y="1731963"/>
          <p14:tracePt t="13925" x="5497513" y="1714500"/>
          <p14:tracePt t="13934" x="5478463" y="1704975"/>
          <p14:tracePt t="13941" x="5451475" y="1697038"/>
          <p14:tracePt t="13952" x="5414963" y="1660525"/>
          <p14:tracePt t="13957" x="5405438" y="1660525"/>
          <p14:tracePt t="13966" x="5368925" y="1624013"/>
          <p14:tracePt t="13973" x="5351463" y="1604963"/>
          <p14:tracePt t="13984" x="5324475" y="1577975"/>
          <p14:tracePt t="13989" x="5287963" y="1558925"/>
          <p14:tracePt t="13998" x="5241925" y="1531938"/>
          <p14:tracePt t="14006" x="5214938" y="1504950"/>
          <p14:tracePt t="14014" x="5195888" y="1495425"/>
          <p14:tracePt t="14021" x="5151438" y="1458913"/>
          <p14:tracePt t="14029" x="5132388" y="1449388"/>
          <p14:tracePt t="14037" x="5086350" y="1431925"/>
          <p14:tracePt t="14048" x="5068888" y="1404938"/>
          <p14:tracePt t="14053" x="5059363" y="1404938"/>
          <p14:tracePt t="14062" x="5032375" y="1385888"/>
          <p14:tracePt t="14069" x="5005388" y="1358900"/>
          <p14:tracePt t="14083" x="4995863" y="1358900"/>
          <p14:tracePt t="14086" x="4978400" y="1349375"/>
          <p14:tracePt t="14109" x="4959350" y="1339850"/>
          <p14:tracePt t="14117" x="4941888" y="1303338"/>
          <p14:tracePt t="14125" x="4932363" y="1295400"/>
          <p14:tracePt t="14134" x="4876800" y="1268413"/>
          <p14:tracePt t="14141" x="4832350" y="1231900"/>
          <p14:tracePt t="14149" x="4795838" y="1185863"/>
          <p14:tracePt t="14157" x="4730750" y="1130300"/>
          <p14:tracePt t="14165" x="4686300" y="1085850"/>
          <p14:tracePt t="14173" x="4630738" y="1049338"/>
          <p14:tracePt t="14182" x="4586288" y="1012825"/>
          <p14:tracePt t="14189" x="4557713" y="993775"/>
          <p14:tracePt t="14198" x="4513263" y="957263"/>
          <p14:tracePt t="14205" x="4476750" y="939800"/>
          <p14:tracePt t="14215" x="4457700" y="911225"/>
          <p14:tracePt t="14221" x="4440238" y="903288"/>
          <p14:tracePt t="14229" x="4421188" y="893763"/>
          <p14:tracePt t="14248" x="4413250" y="893763"/>
          <p14:tracePt t="14262" x="4403725" y="893763"/>
          <p14:tracePt t="14279" x="4384675" y="893763"/>
          <p14:tracePt t="14600" x="4376738" y="903288"/>
          <p14:tracePt t="14608" x="4376738" y="947738"/>
          <p14:tracePt t="14613" x="4376738" y="1003300"/>
          <p14:tracePt t="14622" x="4376738" y="1030288"/>
          <p14:tracePt t="14629" x="4357688" y="1122363"/>
          <p14:tracePt t="14639" x="4357688" y="1195388"/>
          <p14:tracePt t="14646" x="4321175" y="1258888"/>
          <p14:tracePt t="14654" x="4311650" y="1331913"/>
          <p14:tracePt t="14662" x="4267200" y="1449388"/>
          <p14:tracePt t="14670" x="4257675" y="1522413"/>
          <p14:tracePt t="14677" x="4238625" y="1587500"/>
          <p14:tracePt t="14686" x="4202113" y="1651000"/>
          <p14:tracePt t="14694" x="4194175" y="1668463"/>
          <p14:tracePt t="14703" x="4184650" y="1704975"/>
          <p14:tracePt t="14710" x="4175125" y="1741488"/>
          <p14:tracePt t="14717" x="4175125" y="1751013"/>
          <p14:tracePt t="14725" x="4175125" y="1760538"/>
          <p14:tracePt t="14733" x="4175125" y="1778000"/>
          <p14:tracePt t="14749" x="4175125" y="1787525"/>
          <p14:tracePt t="14766" x="4175125" y="1797050"/>
          <p14:tracePt t="14782" x="4175125" y="1804988"/>
          <p14:tracePt t="14806" x="4175125" y="1824038"/>
          <p14:tracePt t="14854" x="4165600" y="1824038"/>
          <p14:tracePt t="15111" x="4157663" y="1824038"/>
          <p14:tracePt t="15119" x="4129088" y="1814513"/>
          <p14:tracePt t="15126" x="4102100" y="1804988"/>
          <p14:tracePt t="15135" x="4084638" y="1787525"/>
          <p14:tracePt t="15141" x="4065588" y="1778000"/>
          <p14:tracePt t="15149" x="4048125" y="1760538"/>
          <p14:tracePt t="15157" x="4011613" y="1751013"/>
          <p14:tracePt t="15169" x="4011613" y="1741488"/>
          <p14:tracePt t="15173" x="3992563" y="1724025"/>
          <p14:tracePt t="15182" x="3984625" y="1714500"/>
          <p14:tracePt t="15189" x="3975100" y="1704975"/>
          <p14:tracePt t="15197" x="3965575" y="1704975"/>
          <p14:tracePt t="15205" x="3965575" y="1697038"/>
          <p14:tracePt t="15213" x="3956050" y="1687513"/>
          <p14:tracePt t="15222" x="3956050" y="1660525"/>
          <p14:tracePt t="15229" x="3956050" y="1641475"/>
          <p14:tracePt t="15239" x="3948113" y="1624013"/>
          <p14:tracePt t="15249" x="3948113" y="1604963"/>
          <p14:tracePt t="15253" x="3948113" y="1577975"/>
          <p14:tracePt t="15262" x="3948113" y="1568450"/>
          <p14:tracePt t="15269" x="3948113" y="1558925"/>
          <p14:tracePt t="15279" x="3948113" y="1550988"/>
          <p14:tracePt t="15286" x="3948113" y="1541463"/>
          <p14:tracePt t="15293" x="3948113" y="1531938"/>
          <p14:tracePt t="15301" x="3948113" y="1522413"/>
          <p14:tracePt t="15309" x="3948113" y="1514475"/>
          <p14:tracePt t="15318" x="3948113" y="1495425"/>
          <p14:tracePt t="15327" x="3948113" y="1485900"/>
          <p14:tracePt t="15342" x="3948113" y="1477963"/>
          <p14:tracePt t="15365" x="3948113" y="1458913"/>
          <p14:tracePt t="15373" x="3948113" y="1449388"/>
          <p14:tracePt t="15381" x="3965575" y="1431925"/>
          <p14:tracePt t="15389" x="3975100" y="1431925"/>
          <p14:tracePt t="15397" x="3984625" y="1422400"/>
          <p14:tracePt t="15405" x="4021138" y="1422400"/>
          <p14:tracePt t="15413" x="4048125" y="1422400"/>
          <p14:tracePt t="15421" x="4075113" y="1422400"/>
          <p14:tracePt t="15430" x="4129088" y="1422400"/>
          <p14:tracePt t="15437" x="4184650" y="1422400"/>
          <p14:tracePt t="15446" x="4238625" y="1422400"/>
          <p14:tracePt t="15453" x="4303713" y="1422400"/>
          <p14:tracePt t="15463" x="4357688" y="1422400"/>
          <p14:tracePt t="15470" x="4384675" y="1422400"/>
          <p14:tracePt t="15477" x="4421188" y="1422400"/>
          <p14:tracePt t="15486" x="4430713" y="1422400"/>
          <p14:tracePt t="15493" x="4440238" y="1422400"/>
          <p14:tracePt t="15512" x="4448175" y="1422400"/>
          <p14:tracePt t="15527" x="4448175" y="1431925"/>
          <p14:tracePt t="15534" x="4448175" y="1441450"/>
          <p14:tracePt t="15541" x="4448175" y="1458913"/>
          <p14:tracePt t="15558" x="4448175" y="1485900"/>
          <p14:tracePt t="15565" x="4448175" y="1504950"/>
          <p14:tracePt t="15573" x="4448175" y="1531938"/>
          <p14:tracePt t="15581" x="4448175" y="1550988"/>
          <p14:tracePt t="15590" x="4440238" y="1568450"/>
          <p14:tracePt t="15598" x="4430713" y="1587500"/>
          <p14:tracePt t="15606" x="4430713" y="1614488"/>
          <p14:tracePt t="15614" x="4421188" y="1624013"/>
          <p14:tracePt t="15625" x="4413250" y="1651000"/>
          <p14:tracePt t="15633" x="4413250" y="1660525"/>
          <p14:tracePt t="15639" x="4413250" y="1677988"/>
          <p14:tracePt t="15650" x="4394200" y="1697038"/>
          <p14:tracePt t="15655" x="4394200" y="1704975"/>
          <p14:tracePt t="15678" x="4384675" y="1724025"/>
          <p14:tracePt t="15702" x="4376738" y="1731963"/>
          <p14:tracePt t="15709" x="4367213" y="1741488"/>
          <p14:tracePt t="15718" x="4367213" y="1751013"/>
          <p14:tracePt t="15725" x="4357688" y="1760538"/>
          <p14:tracePt t="15733" x="4357688" y="1768475"/>
          <p14:tracePt t="15741" x="4340225" y="1778000"/>
          <p14:tracePt t="15758" x="4321175" y="1797050"/>
          <p14:tracePt t="15766" x="4311650" y="1797050"/>
          <p14:tracePt t="15774" x="4303713" y="1797050"/>
          <p14:tracePt t="15782" x="4294188" y="1797050"/>
          <p14:tracePt t="15790" x="4275138" y="1804988"/>
          <p14:tracePt t="15799" x="4257675" y="1804988"/>
          <p14:tracePt t="15805" x="4248150" y="1804988"/>
          <p14:tracePt t="15814" x="4238625" y="1804988"/>
          <p14:tracePt t="15821" x="4230688" y="1804988"/>
          <p14:tracePt t="15831" x="4221163" y="1804988"/>
          <p14:tracePt t="15837" x="4211638" y="1804988"/>
          <p14:tracePt t="15846" x="4194175" y="1804988"/>
          <p14:tracePt t="15853" x="4184650" y="1804988"/>
          <p14:tracePt t="15862" x="4175125" y="1804988"/>
          <p14:tracePt t="15878" x="4165600" y="1804988"/>
          <p14:tracePt t="15885" x="4148138" y="1804988"/>
          <p14:tracePt t="15893" x="4138613" y="1797050"/>
          <p14:tracePt t="15901" x="4129088" y="1787525"/>
          <p14:tracePt t="15919" x="4102100" y="1778000"/>
          <p14:tracePt t="15941" x="4094163" y="1768475"/>
          <p14:tracePt t="15965" x="4094163" y="1760538"/>
          <p14:tracePt t="15985" x="4094163" y="1751013"/>
          <p14:tracePt t="16902" x="4084638" y="1760538"/>
          <p14:tracePt t="16917" x="4084638" y="1768475"/>
          <p14:tracePt t="16935" x="4075113" y="1778000"/>
          <p14:tracePt t="17053" x="4065588" y="1778000"/>
          <p14:tracePt t="17175" x="4057650" y="1787525"/>
          <p14:tracePt t="18334" x="4057650" y="1797050"/>
          <p14:tracePt t="19776" x="4048125" y="1804988"/>
          <p14:tracePt t="19958" x="4048125" y="1824038"/>
          <p14:tracePt t="20038" x="4048125" y="1833563"/>
          <p14:tracePt t="20300" x="4038600" y="1851025"/>
          <p14:tracePt t="20360" x="4038600" y="1860550"/>
          <p14:tracePt t="20784" x="4029075" y="1860550"/>
          <p14:tracePt t="20878" x="4029075" y="1851025"/>
          <p14:tracePt t="20885" x="4029075" y="1841500"/>
          <p14:tracePt t="20894" x="4029075" y="1833563"/>
          <p14:tracePt t="20901" x="4029075" y="1824038"/>
          <p14:tracePt t="20909" x="4029075" y="1814513"/>
          <p14:tracePt t="20917" x="4029075" y="1804988"/>
          <p14:tracePt t="20925" x="4029075" y="1797050"/>
          <p14:tracePt t="20934" x="4029075" y="1768475"/>
          <p14:tracePt t="20941" x="4029075" y="1760538"/>
          <p14:tracePt t="20949" x="4029075" y="1741488"/>
          <p14:tracePt t="20958" x="4029075" y="1714500"/>
          <p14:tracePt t="20965" x="4029075" y="1677988"/>
          <p14:tracePt t="20973" x="4029075" y="1641475"/>
          <p14:tracePt t="20982" x="4029075" y="1614488"/>
          <p14:tracePt t="20989" x="4029075" y="1577975"/>
          <p14:tracePt t="20998" x="4029075" y="1558925"/>
          <p14:tracePt t="21006" x="4029075" y="1514475"/>
          <p14:tracePt t="21014" x="4029075" y="1477963"/>
          <p14:tracePt t="21021" x="4029075" y="1458913"/>
          <p14:tracePt t="21029" x="4029075" y="1412875"/>
          <p14:tracePt t="21039" x="4029075" y="1404938"/>
          <p14:tracePt t="21049" x="4029075" y="1368425"/>
          <p14:tracePt t="21053" x="4029075" y="1349375"/>
          <p14:tracePt t="21061" x="4029075" y="1331913"/>
          <p14:tracePt t="21069" x="4029075" y="1322388"/>
          <p14:tracePt t="21078" x="4029075" y="1312863"/>
          <p14:tracePt t="21099" x="4029075" y="1285875"/>
          <p14:tracePt t="21109" x="4029075" y="1276350"/>
          <p14:tracePt t="21117" x="4029075" y="1268413"/>
          <p14:tracePt t="21126" x="4029075" y="1258888"/>
          <p14:tracePt t="21151" x="4029075" y="1249363"/>
          <p14:tracePt t="21189" x="4038600" y="1239838"/>
          <p14:tracePt t="21218" x="4048125" y="1231900"/>
          <p14:tracePt t="21251" x="4057650" y="1231900"/>
          <p14:tracePt t="21253" x="4065588" y="1222375"/>
          <p14:tracePt t="21262" x="4065588" y="1212850"/>
          <p14:tracePt t="21269" x="4075113" y="1195388"/>
          <p14:tracePt t="21286" x="4084638" y="1176338"/>
          <p14:tracePt t="21293" x="4102100" y="1158875"/>
          <p14:tracePt t="21301" x="4121150" y="1139825"/>
          <p14:tracePt t="21310" x="4129088" y="1112838"/>
          <p14:tracePt t="21317" x="4148138" y="1093788"/>
          <p14:tracePt t="21326" x="4157663" y="1076325"/>
          <p14:tracePt t="21334" x="4175125" y="1057275"/>
          <p14:tracePt t="21341" x="4211638" y="1030288"/>
          <p14:tracePt t="21349" x="4211638" y="1020763"/>
          <p14:tracePt t="21358" x="4221163" y="1012825"/>
          <p14:tracePt t="21374" x="4230688" y="1003300"/>
          <p14:tracePt t="21477" x="4230688" y="993775"/>
          <p14:tracePt t="21485" x="4238625" y="976313"/>
          <p14:tracePt t="21685" x="4238625" y="984250"/>
          <p14:tracePt t="21985" x="4238625" y="993775"/>
          <p14:tracePt t="22029" x="4230688" y="1003300"/>
          <p14:tracePt t="22364" x="4230688" y="1012825"/>
          <p14:tracePt t="22375" x="4230688" y="1020763"/>
          <p14:tracePt t="22382" x="4230688" y="1039813"/>
          <p14:tracePt t="22389" x="4230688" y="1049338"/>
          <p14:tracePt t="22398" x="4230688" y="1057275"/>
          <p14:tracePt t="22405" x="4230688" y="1093788"/>
          <p14:tracePt t="22416" x="4230688" y="1103313"/>
          <p14:tracePt t="22430" x="4230688" y="1130300"/>
          <p14:tracePt t="22437" x="4230688" y="1139825"/>
          <p14:tracePt t="22449" x="4230688" y="1166813"/>
          <p14:tracePt t="22453" x="4230688" y="1185863"/>
          <p14:tracePt t="22465" x="4230688" y="1195388"/>
          <p14:tracePt t="22472" x="4230688" y="1212850"/>
          <p14:tracePt t="22485" x="4230688" y="1222375"/>
          <p14:tracePt t="22493" x="4230688" y="1231900"/>
          <p14:tracePt t="22510" x="4230688" y="1249363"/>
          <p14:tracePt t="22526" x="4230688" y="1258888"/>
          <p14:tracePt t="22533" x="4230688" y="1268413"/>
          <p14:tracePt t="22564" x="4230688" y="1285875"/>
          <p14:tracePt t="22566" x="4230688" y="1295400"/>
          <p14:tracePt t="22574" x="4230688" y="1303338"/>
          <p14:tracePt t="22712" x="4230688" y="1312863"/>
          <p14:tracePt t="22743" x="4230688" y="1331913"/>
          <p14:tracePt t="22759" x="4230688" y="1339850"/>
          <p14:tracePt t="22823" x="4230688" y="1349375"/>
          <p14:tracePt t="22831" x="4211638" y="1368425"/>
          <p14:tracePt t="22839" x="4202113" y="1376363"/>
          <p14:tracePt t="22846" x="4184650" y="1404938"/>
          <p14:tracePt t="22853" x="4148138" y="1449388"/>
          <p14:tracePt t="22867" x="4102100" y="1514475"/>
          <p14:tracePt t="22869" x="4075113" y="1558925"/>
          <p14:tracePt t="22879" x="4002088" y="1641475"/>
          <p14:tracePt t="22886" x="3948113" y="1724025"/>
          <p14:tracePt t="22893" x="3929063" y="1804988"/>
          <p14:tracePt t="22902" x="3875088" y="1887538"/>
          <p14:tracePt t="22909" x="3829050" y="1970088"/>
          <p14:tracePt t="22918" x="3810000" y="2016125"/>
          <p14:tracePt t="22925" x="3783013" y="2043113"/>
          <p14:tracePt t="22935" x="3775075" y="2060575"/>
          <p14:tracePt t="22943" x="3775075" y="2070100"/>
          <p14:tracePt t="22949" x="3775075" y="2079625"/>
          <p14:tracePt t="22957" x="3775075" y="2097088"/>
          <p14:tracePt t="23047" x="3775075" y="2079625"/>
          <p14:tracePt t="23069" x="3775075" y="2070100"/>
          <p14:tracePt t="23093" x="3775075" y="2060575"/>
          <p14:tracePt t="23111" x="3775075" y="2052638"/>
          <p14:tracePt t="23127" x="3775075" y="2043113"/>
          <p14:tracePt t="23144" x="3775075" y="2033588"/>
          <p14:tracePt t="23157" x="3765550" y="2016125"/>
          <p14:tracePt t="23174" x="3765550" y="1997075"/>
          <p14:tracePt t="23181" x="3765550" y="1987550"/>
          <p14:tracePt t="23198" x="3765550" y="1970088"/>
          <p14:tracePt t="23218" x="3765550" y="1951038"/>
          <p14:tracePt t="23225" x="3756025" y="1951038"/>
          <p14:tracePt t="23236" x="3756025" y="1943100"/>
          <p14:tracePt t="23237" x="3756025" y="1933575"/>
          <p14:tracePt t="23245" x="3756025" y="1914525"/>
          <p14:tracePt t="23254" x="3756025" y="1906588"/>
          <p14:tracePt t="23262" x="3756025" y="1897063"/>
          <p14:tracePt t="23269" x="3738563" y="1860550"/>
          <p14:tracePt t="23280" x="3738563" y="1851025"/>
          <p14:tracePt t="23285" x="3738563" y="1841500"/>
          <p14:tracePt t="23295" x="3738563" y="1824038"/>
          <p14:tracePt t="23301" x="3738563" y="1814513"/>
          <p14:tracePt t="23309" x="3729038" y="1787525"/>
          <p14:tracePt t="23320" x="3729038" y="1778000"/>
          <p14:tracePt t="23331" x="3729038" y="1760538"/>
          <p14:tracePt t="23335" x="3729038" y="1731963"/>
          <p14:tracePt t="23343" x="3729038" y="1714500"/>
          <p14:tracePt t="23349" x="3729038" y="1697038"/>
          <p14:tracePt t="23359" x="3729038" y="1677988"/>
          <p14:tracePt t="23365" x="3729038" y="1668463"/>
          <p14:tracePt t="23374" x="3729038" y="1651000"/>
          <p14:tracePt t="23389" x="3729038" y="1641475"/>
          <p14:tracePt t="23398" x="3729038" y="1631950"/>
          <p14:tracePt t="23405" x="3729038" y="1624013"/>
          <p14:tracePt t="23414" x="3729038" y="1614488"/>
          <p14:tracePt t="23437" x="3729038" y="1604963"/>
          <p14:tracePt t="23470" x="3738563" y="1604963"/>
          <p14:tracePt t="23510" x="3756025" y="1604963"/>
          <p14:tracePt t="23518" x="3765550" y="1604963"/>
          <p14:tracePt t="23526" x="3792538" y="1604963"/>
          <p14:tracePt t="23533" x="3819525" y="1604963"/>
          <p14:tracePt t="23541" x="3875088" y="1604963"/>
          <p14:tracePt t="23549" x="3911600" y="1604963"/>
          <p14:tracePt t="23558" x="3965575" y="1604963"/>
          <p14:tracePt t="23566" x="4029075" y="1604963"/>
          <p14:tracePt t="23574" x="4084638" y="1604963"/>
          <p14:tracePt t="23581" x="4138613" y="1604963"/>
          <p14:tracePt t="23589" x="4194175" y="1604963"/>
          <p14:tracePt t="23598" x="4257675" y="1587500"/>
          <p14:tracePt t="23607" x="4294188" y="1587500"/>
          <p14:tracePt t="23614" x="4321175" y="1577975"/>
          <p14:tracePt t="23622" x="4357688" y="1577975"/>
          <p14:tracePt t="23629" x="4376738" y="1558925"/>
          <p14:tracePt t="23637" x="4413250" y="1550988"/>
          <p14:tracePt t="23654" x="4421188" y="1550988"/>
          <p14:tracePt t="23662" x="4440238" y="1550988"/>
          <p14:tracePt t="23671" x="4448175" y="1541463"/>
          <p14:tracePt t="23710" x="4457700" y="1541463"/>
          <p14:tracePt t="23738" x="4476750" y="1550988"/>
          <p14:tracePt t="23751" x="4484688" y="1558925"/>
          <p14:tracePt t="23768" x="4494213" y="1568450"/>
          <p14:tracePt t="23783" x="4503738" y="1568450"/>
          <p14:tracePt t="23791" x="4513263" y="1577975"/>
          <p14:tracePt t="23797" x="4530725" y="1577975"/>
          <p14:tracePt t="23805" x="4540250" y="1577975"/>
          <p14:tracePt t="23813" x="4549775" y="1577975"/>
          <p14:tracePt t="23821" x="4576763" y="1577975"/>
          <p14:tracePt t="23838" x="4603750" y="1577975"/>
          <p14:tracePt t="23845" x="4613275" y="1577975"/>
          <p14:tracePt t="23854" x="4622800" y="1577975"/>
          <p14:tracePt t="23863" x="4649788" y="1577975"/>
          <p14:tracePt t="23869" x="4659313" y="1577975"/>
          <p14:tracePt t="23879" x="4667250" y="1577975"/>
          <p14:tracePt t="23901" x="4686300" y="1577975"/>
          <p14:tracePt t="23935" x="4695825" y="1577975"/>
          <p14:tracePt t="24061" x="4703763" y="1577975"/>
          <p14:tracePt t="24069" x="4703763" y="1587500"/>
          <p14:tracePt t="24086" x="4703763" y="1595438"/>
          <p14:tracePt t="24094" x="4703763" y="1604963"/>
          <p14:tracePt t="24101" x="4703763" y="1614488"/>
          <p14:tracePt t="24109" x="4703763" y="1624013"/>
          <p14:tracePt t="24118" x="4703763" y="1631950"/>
          <p14:tracePt t="24127" x="4695825" y="1641475"/>
          <p14:tracePt t="24135" x="4695825" y="1660525"/>
          <p14:tracePt t="24143" x="4695825" y="1677988"/>
          <p14:tracePt t="24151" x="4695825" y="1704975"/>
          <p14:tracePt t="24158" x="4686300" y="1724025"/>
          <p14:tracePt t="24166" x="4686300" y="1760538"/>
          <p14:tracePt t="24173" x="4686300" y="1778000"/>
          <p14:tracePt t="24181" x="4676775" y="1804988"/>
          <p14:tracePt t="24190" x="4676775" y="1824038"/>
          <p14:tracePt t="24198" x="4676775" y="1833563"/>
          <p14:tracePt t="24206" x="4676775" y="1841500"/>
          <p14:tracePt t="24222" x="4676775" y="1851025"/>
          <p14:tracePt t="24333" x="4667250" y="1851025"/>
          <p14:tracePt t="24342" x="4659313" y="1851025"/>
          <p14:tracePt t="24388" x="4649788" y="1841500"/>
          <p14:tracePt t="24401" x="4630738" y="1824038"/>
          <p14:tracePt t="24411" x="4613275" y="1824038"/>
          <p14:tracePt t="24417" x="4567238" y="1824038"/>
          <p14:tracePt t="24421" x="4549775" y="1824038"/>
          <p14:tracePt t="24430" x="4494213" y="1824038"/>
          <p14:tracePt t="24437" x="4457700" y="1824038"/>
          <p14:tracePt t="24446" x="4413250" y="1824038"/>
          <p14:tracePt t="24454" x="4376738" y="1824038"/>
          <p14:tracePt t="24462" x="4321175" y="1824038"/>
          <p14:tracePt t="24469" x="4294188" y="1824038"/>
          <p14:tracePt t="24479" x="4238625" y="1824038"/>
          <p14:tracePt t="24485" x="4194175" y="1824038"/>
          <p14:tracePt t="24494" x="4157663" y="1824038"/>
          <p14:tracePt t="24501" x="4138613" y="1824038"/>
          <p14:tracePt t="24509" x="4094163" y="1824038"/>
          <p14:tracePt t="24518" x="4065588" y="1824038"/>
          <p14:tracePt t="24525" x="4057650" y="1824038"/>
          <p14:tracePt t="24533" x="4038600" y="1814513"/>
          <p14:tracePt t="24549" x="4029075" y="1814513"/>
          <p14:tracePt t="24557" x="4021138" y="1804988"/>
          <p14:tracePt t="24589" x="4011613" y="1804988"/>
          <p14:tracePt t="24614" x="4002088" y="1804988"/>
          <p14:tracePt t="24768" x="3992563" y="1797050"/>
          <p14:tracePt t="24862" x="3992563" y="1787525"/>
          <p14:tracePt t="24885" x="3992563" y="1778000"/>
          <p14:tracePt t="24901" x="3992563" y="1768475"/>
          <p14:tracePt t="24910" x="3992563" y="1751013"/>
          <p14:tracePt t="24918" x="3992563" y="1741488"/>
          <p14:tracePt t="24935" x="3992563" y="1724025"/>
          <p14:tracePt t="24950" x="3992563" y="1704975"/>
          <p14:tracePt t="24967" x="4002088" y="1677988"/>
          <p14:tracePt t="24973" x="4011613" y="1677988"/>
          <p14:tracePt t="24983" x="4011613" y="1668463"/>
          <p14:tracePt t="25007" x="4011613" y="1660525"/>
          <p14:tracePt t="25032" x="4011613" y="1651000"/>
          <p14:tracePt t="25117" x="4011613" y="1641475"/>
          <p14:tracePt t="25158" x="4002088" y="1641475"/>
          <p14:tracePt t="25166" x="3984625" y="1641475"/>
          <p14:tracePt t="25181" x="3975100" y="1641475"/>
          <p14:tracePt t="25190" x="3965575" y="1641475"/>
          <p14:tracePt t="25197" x="3948113" y="1641475"/>
          <p14:tracePt t="25206" x="3938588" y="1641475"/>
          <p14:tracePt t="25214" x="3929063" y="1641475"/>
          <p14:tracePt t="25221" x="3902075" y="1631950"/>
          <p14:tracePt t="25229" x="3883025" y="1614488"/>
          <p14:tracePt t="25237" x="3875088" y="1604963"/>
          <p14:tracePt t="25246" x="3856038" y="1595438"/>
          <p14:tracePt t="25255" x="3829050" y="1577975"/>
          <p14:tracePt t="25264" x="3810000" y="1558925"/>
          <p14:tracePt t="25271" x="3792538" y="1541463"/>
          <p14:tracePt t="25289" x="3775075" y="1522413"/>
          <p14:tracePt t="25293" x="3756025" y="1504950"/>
          <p14:tracePt t="25301" x="3746500" y="1495425"/>
          <p14:tracePt t="25311" x="3738563" y="1485900"/>
          <p14:tracePt t="25317" x="3738563" y="1477963"/>
          <p14:tracePt t="25333" x="3738563" y="1468438"/>
          <p14:tracePt t="25342" x="3738563" y="1441450"/>
          <p14:tracePt t="25349" x="3729038" y="1431925"/>
          <p14:tracePt t="25390" x="3729038" y="1422400"/>
          <p14:tracePt t="25406" x="3729038" y="1404938"/>
          <p14:tracePt t="25414" x="3729038" y="1385888"/>
          <p14:tracePt t="25422" x="3729038" y="1376363"/>
          <p14:tracePt t="25430" x="3729038" y="1358900"/>
          <p14:tracePt t="25437" x="3729038" y="1339850"/>
          <p14:tracePt t="25446" x="3729038" y="1303338"/>
          <p14:tracePt t="25453" x="3729038" y="1285875"/>
          <p14:tracePt t="25462" x="3729038" y="1258888"/>
          <p14:tracePt t="25469" x="3729038" y="1239838"/>
          <p14:tracePt t="25478" x="3729038" y="1212850"/>
          <p14:tracePt t="25485" x="3729038" y="1176338"/>
          <p14:tracePt t="25494" x="3729038" y="1158875"/>
          <p14:tracePt t="25501" x="3756025" y="1139825"/>
          <p14:tracePt t="25509" x="3765550" y="1122363"/>
          <p14:tracePt t="25517" x="3765550" y="1112838"/>
          <p14:tracePt t="25525" x="3775075" y="1112838"/>
          <p14:tracePt t="25533" x="3783013" y="1093788"/>
          <p14:tracePt t="25542" x="3792538" y="1093788"/>
          <p14:tracePt t="25549" x="3802063" y="1085850"/>
          <p14:tracePt t="25558" x="3810000" y="1076325"/>
          <p14:tracePt t="25573" x="3838575" y="1066800"/>
          <p14:tracePt t="25597" x="3846513" y="1066800"/>
          <p14:tracePt t="25606" x="3856038" y="1057275"/>
          <p14:tracePt t="25614" x="3865563" y="1057275"/>
          <p14:tracePt t="25623" x="3883025" y="1057275"/>
          <p14:tracePt t="25630" x="3892550" y="1057275"/>
          <p14:tracePt t="25637" x="3911600" y="1049338"/>
          <p14:tracePt t="25645" x="3929063" y="1049338"/>
          <p14:tracePt t="25653" x="3938588" y="1049338"/>
          <p14:tracePt t="25662" x="3948113" y="1030288"/>
          <p14:tracePt t="25671" x="3965575" y="1030288"/>
          <p14:tracePt t="25679" x="3975100" y="1030288"/>
          <p14:tracePt t="25685" x="3992563" y="1020763"/>
          <p14:tracePt t="25710" x="4002088" y="1020763"/>
          <p14:tracePt t="25895" x="3992563" y="1020763"/>
          <p14:tracePt t="25907" x="3975100" y="1020763"/>
          <p14:tracePt t="25920" x="3965575" y="1020763"/>
          <p14:tracePt t="25926" x="3956050" y="1020763"/>
          <p14:tracePt t="25935" x="3938588" y="1020763"/>
          <p14:tracePt t="25941" x="3929063" y="1020763"/>
          <p14:tracePt t="25954" x="3919538" y="1020763"/>
          <p14:tracePt t="25967" x="3902075" y="1020763"/>
          <p14:tracePt t="25983" x="3892550" y="1020763"/>
          <p14:tracePt t="25989" x="3883025" y="1020763"/>
          <p14:tracePt t="26001" x="3875088" y="1030288"/>
          <p14:tracePt t="26037" x="3856038" y="1039813"/>
          <p14:tracePt t="26053" x="3838575" y="1049338"/>
          <p14:tracePt t="26061" x="3838575" y="1057275"/>
          <p14:tracePt t="26069" x="3829050" y="1066800"/>
          <p14:tracePt t="26079" x="3819525" y="1093788"/>
          <p14:tracePt t="26104" x="3802063" y="1149350"/>
          <p14:tracePt t="26109" x="3792538" y="1166813"/>
          <p14:tracePt t="26117" x="3792538" y="1195388"/>
          <p14:tracePt t="26125" x="3783013" y="1222375"/>
          <p14:tracePt t="26134" x="3783013" y="1239838"/>
          <p14:tracePt t="26141" x="3783013" y="1268413"/>
          <p14:tracePt t="26149" x="3783013" y="1303338"/>
          <p14:tracePt t="26157" x="3783013" y="1312863"/>
          <p14:tracePt t="26165" x="3783013" y="1349375"/>
          <p14:tracePt t="26173" x="3783013" y="1368425"/>
          <p14:tracePt t="26181" x="3783013" y="1385888"/>
          <p14:tracePt t="26198" x="3783013" y="1404938"/>
          <p14:tracePt t="26206" x="3783013" y="1422400"/>
          <p14:tracePt t="26222" x="3783013" y="1441450"/>
          <p14:tracePt t="26238" x="3792538" y="1449388"/>
          <p14:tracePt t="26246" x="3802063" y="1449388"/>
          <p14:tracePt t="26253" x="3810000" y="1458913"/>
          <p14:tracePt t="26263" x="3810000" y="1468438"/>
          <p14:tracePt t="26269" x="3819525" y="1477963"/>
          <p14:tracePt t="26281" x="3846513" y="1495425"/>
          <p14:tracePt t="26285" x="3865563" y="1504950"/>
          <p14:tracePt t="26293" x="3883025" y="1522413"/>
          <p14:tracePt t="26301" x="3902075" y="1531938"/>
          <p14:tracePt t="26309" x="3938588" y="1541463"/>
          <p14:tracePt t="26317" x="3948113" y="1541463"/>
          <p14:tracePt t="26326" x="3975100" y="1550988"/>
          <p14:tracePt t="26334" x="3992563" y="1568450"/>
          <p14:tracePt t="26358" x="4011613" y="1568450"/>
          <p14:tracePt t="26365" x="4011613" y="1577975"/>
          <p14:tracePt t="26381" x="4021138" y="1577975"/>
          <p14:tracePt t="26406" x="4029075" y="1577975"/>
          <p14:tracePt t="26446" x="4048125" y="1577975"/>
          <p14:tracePt t="26462" x="4057650" y="1577975"/>
          <p14:tracePt t="26469" x="4065588" y="1587500"/>
          <p14:tracePt t="26502" x="4075113" y="1587500"/>
          <p14:tracePt t="26562" x="4075113" y="1595438"/>
          <p14:tracePt t="26586" x="4075113" y="1604963"/>
          <p14:tracePt t="26607" x="4075113" y="1614488"/>
          <p14:tracePt t="26614" x="4075113" y="1624013"/>
          <p14:tracePt t="26623" x="4075113" y="1641475"/>
          <p14:tracePt t="26629" x="4075113" y="1651000"/>
          <p14:tracePt t="26646" x="4075113" y="1660525"/>
          <p14:tracePt t="26662" x="4075113" y="1677988"/>
          <p14:tracePt t="26679" x="4075113" y="1687513"/>
          <p14:tracePt t="27039" x="4075113" y="1697038"/>
          <p14:tracePt t="27249" x="4075113" y="1704975"/>
          <p14:tracePt t="28485" x="4075113" y="1724025"/>
          <p14:tracePt t="28510" x="4075113" y="1731963"/>
          <p14:tracePt t="28550" x="4075113" y="1741488"/>
          <p14:tracePt t="28574" x="4065588" y="1760538"/>
          <p14:tracePt t="28624" x="4065588" y="1768475"/>
          <p14:tracePt t="28654" x="4065588" y="1778000"/>
          <p14:tracePt t="28671" x="4065588" y="1787525"/>
          <p14:tracePt t="28677" x="4065588" y="1804988"/>
          <p14:tracePt t="28694" x="4065588" y="1814513"/>
          <p14:tracePt t="28711" x="4065588" y="1824038"/>
          <p14:tracePt t="28719" x="4065588" y="1841500"/>
          <p14:tracePt t="28743" x="4065588" y="1851025"/>
          <p14:tracePt t="29112" x="4065588" y="1824038"/>
          <p14:tracePt t="29120" x="4065588" y="1804988"/>
          <p14:tracePt t="29127" x="4065588" y="1797050"/>
          <p14:tracePt t="29142" x="4075113" y="1778000"/>
          <p14:tracePt t="29166" x="4075113" y="1768475"/>
          <p14:tracePt t="29173" x="4084638" y="1768475"/>
          <p14:tracePt t="29205" x="4094163" y="1760538"/>
          <p14:tracePt t="29406" x="4102100" y="1760538"/>
          <p14:tracePt t="29422" x="4111625" y="1760538"/>
          <p14:tracePt t="29446" x="4129088" y="1760538"/>
          <p14:tracePt t="29454" x="4138613" y="1760538"/>
          <p14:tracePt t="29486" x="4148138" y="1760538"/>
          <p14:tracePt t="29501" x="4165600" y="1760538"/>
          <p14:tracePt t="29509" x="4175125" y="1760538"/>
          <p14:tracePt t="29528" x="4184650" y="1760538"/>
          <p14:tracePt t="29550" x="4194175" y="1760538"/>
          <p14:tracePt t="29582" x="4221163" y="1751013"/>
          <p14:tracePt t="30384" x="4202113" y="1760538"/>
          <p14:tracePt t="30396" x="4202113" y="1768475"/>
          <p14:tracePt t="30397" x="4184650" y="1787525"/>
          <p14:tracePt t="30405" x="4184650" y="1797050"/>
          <p14:tracePt t="30413" x="4184650" y="1804988"/>
          <p14:tracePt t="30662" x="4184650" y="1814513"/>
          <p14:tracePt t="31189" x="4184650" y="1804988"/>
          <p14:tracePt t="31206" x="4184650" y="1797050"/>
          <p14:tracePt t="31222" x="4184650" y="1778000"/>
          <p14:tracePt t="31362" x="4184650" y="1768475"/>
          <p14:tracePt t="31385" x="4184650" y="1760538"/>
          <p14:tracePt t="31389" x="4194175" y="1751013"/>
          <p14:tracePt t="31397" x="4194175" y="1741488"/>
          <p14:tracePt t="31414" x="4194175" y="1731963"/>
          <p14:tracePt t="31422" x="4194175" y="1724025"/>
          <p14:tracePt t="31453" x="4202113" y="1724025"/>
          <p14:tracePt t="31470" x="4211638" y="1714500"/>
          <p14:tracePt t="31710" x="4221163" y="1714500"/>
          <p14:tracePt t="32535" x="4230688" y="1714500"/>
          <p14:tracePt t="33103" x="4230688" y="1731963"/>
          <p14:tracePt t="33110" x="4221163" y="1741488"/>
          <p14:tracePt t="33344" x="4221163" y="1724025"/>
          <p14:tracePt t="33446" x="4221163" y="1741488"/>
          <p14:tracePt t="33471" x="4211638" y="1760538"/>
          <p14:tracePt t="33495" x="4202113" y="1768475"/>
          <p14:tracePt t="33517" x="4194175" y="1778000"/>
          <p14:tracePt t="33541" x="4184650" y="1778000"/>
          <p14:tracePt t="33583" x="4165600" y="1778000"/>
          <p14:tracePt t="33614" x="4165600" y="1768475"/>
          <p14:tracePt t="33630" x="4165600" y="1760538"/>
          <p14:tracePt t="33655" x="4165600" y="1751013"/>
          <p14:tracePt t="33734" x="4165600" y="1741488"/>
          <p14:tracePt t="33742" x="4165600" y="1731963"/>
          <p14:tracePt t="33989" x="4165600" y="1724025"/>
          <p14:tracePt t="34013" x="4165600" y="1704975"/>
          <p14:tracePt t="34102" x="4165600" y="1697038"/>
          <p14:tracePt t="34751" x="4165600" y="1687513"/>
          <p14:tracePt t="34759" x="4165600" y="1668463"/>
          <p14:tracePt t="34766" x="4165600" y="1660525"/>
          <p14:tracePt t="34782" x="4165600" y="1651000"/>
          <p14:tracePt t="34798" x="4175125" y="1651000"/>
          <p14:tracePt t="34822" x="4184650" y="1651000"/>
          <p14:tracePt t="34862" x="4202113" y="1651000"/>
          <p14:tracePt t="34887" x="4211638" y="1651000"/>
          <p14:tracePt t="34918" x="4221163" y="1651000"/>
          <p14:tracePt t="34958" x="4221163" y="1641475"/>
          <p14:tracePt t="34973" x="4230688" y="1641475"/>
          <p14:tracePt t="34982" x="4238625" y="1641475"/>
          <p14:tracePt t="35094" x="4248150" y="1641475"/>
          <p14:tracePt t="35158" x="4248150" y="1651000"/>
          <p14:tracePt t="35197" x="4238625" y="1660525"/>
          <p14:tracePt t="35270" x="4238625" y="1668463"/>
          <p14:tracePt t="35287" x="4230688" y="1677988"/>
          <p14:tracePt t="35295" x="4230688" y="1687513"/>
          <p14:tracePt t="35314" x="4230688" y="1697038"/>
          <p14:tracePt t="35951" x="4221163" y="1697038"/>
          <p14:tracePt t="36486" x="4257675" y="1697038"/>
          <p14:tracePt t="36494" x="4275138" y="1697038"/>
          <p14:tracePt t="36502" x="4303713" y="1687513"/>
          <p14:tracePt t="36511" x="4311650" y="1687513"/>
          <p14:tracePt t="36517" x="4340225" y="1677988"/>
          <p14:tracePt t="36533" x="4348163" y="1668463"/>
          <p14:tracePt t="36541" x="4367213" y="1651000"/>
          <p14:tracePt t="36573" x="4376738" y="1651000"/>
          <p14:tracePt t="36744" x="4367213" y="1651000"/>
          <p14:tracePt t="36752" x="4357688" y="1651000"/>
          <p14:tracePt t="36759" x="4348163" y="1651000"/>
          <p14:tracePt t="36790" x="4340225" y="1651000"/>
          <p14:tracePt t="36798" x="4321175" y="1651000"/>
          <p14:tracePt t="36814" x="4311650" y="1651000"/>
          <p14:tracePt t="36829" x="4303713" y="1651000"/>
          <p14:tracePt t="36847" x="4294188" y="1651000"/>
          <p14:tracePt t="36855" x="4284663" y="1651000"/>
          <p14:tracePt t="36879" x="4275138" y="1651000"/>
          <p14:tracePt t="36890" x="4267200" y="1651000"/>
          <p14:tracePt t="36894" x="4257675" y="1641475"/>
          <p14:tracePt t="36912" x="4238625" y="1641475"/>
          <p14:tracePt t="36926" x="4221163" y="1641475"/>
          <p14:tracePt t="36935" x="4202113" y="1631950"/>
          <p14:tracePt t="36941" x="4184650" y="1631950"/>
          <p14:tracePt t="36950" x="4138613" y="1631950"/>
          <p14:tracePt t="36957" x="4121150" y="1614488"/>
          <p14:tracePt t="36966" x="4094163" y="1595438"/>
          <p14:tracePt t="36973" x="4048125" y="1587500"/>
          <p14:tracePt t="36981" x="4021138" y="1568450"/>
          <p14:tracePt t="36989" x="3984625" y="1550988"/>
          <p14:tracePt t="36998" x="3965575" y="1541463"/>
          <p14:tracePt t="37005" x="3938588" y="1522413"/>
          <p14:tracePt t="37015" x="3919538" y="1495425"/>
          <p14:tracePt t="37021" x="3911600" y="1495425"/>
          <p14:tracePt t="37029" x="3883025" y="1477963"/>
          <p14:tracePt t="37037" x="3875088" y="1458913"/>
          <p14:tracePt t="37054" x="3865563" y="1449388"/>
          <p14:tracePt t="37062" x="3865563" y="1422400"/>
          <p14:tracePt t="37069" x="3865563" y="1404938"/>
          <p14:tracePt t="37080" x="3846513" y="1358900"/>
          <p14:tracePt t="37095" x="3846513" y="1312863"/>
          <p14:tracePt t="37102" x="3846513" y="1276350"/>
          <p14:tracePt t="37110" x="3846513" y="1249363"/>
          <p14:tracePt t="37118" x="3846513" y="1212850"/>
          <p14:tracePt t="37126" x="3846513" y="1185863"/>
          <p14:tracePt t="37133" x="3846513" y="1166813"/>
          <p14:tracePt t="37141" x="3846513" y="1158875"/>
          <p14:tracePt t="37149" x="3846513" y="1149350"/>
          <p14:tracePt t="37157" x="3846513" y="1139825"/>
          <p14:tracePt t="37165" x="3846513" y="1130300"/>
          <p14:tracePt t="37173" x="3846513" y="1112838"/>
          <p14:tracePt t="37182" x="3856038" y="1103313"/>
          <p14:tracePt t="37189" x="3856038" y="1093788"/>
          <p14:tracePt t="37197" x="3865563" y="1076325"/>
          <p14:tracePt t="37215" x="3892550" y="1049338"/>
          <p14:tracePt t="37223" x="3902075" y="1039813"/>
          <p14:tracePt t="37232" x="3919538" y="1012825"/>
          <p14:tracePt t="37238" x="3929063" y="1003300"/>
          <p14:tracePt t="37246" x="3948113" y="966788"/>
          <p14:tracePt t="37256" x="3965575" y="947738"/>
          <p14:tracePt t="37270" x="4011613" y="903288"/>
          <p14:tracePt t="37280" x="4029075" y="884238"/>
          <p14:tracePt t="37285" x="4048125" y="874713"/>
          <p14:tracePt t="37294" x="4057650" y="866775"/>
          <p14:tracePt t="37301" x="4075113" y="857250"/>
          <p14:tracePt t="37318" x="4094163" y="847725"/>
          <p14:tracePt t="37366" x="4102100" y="847725"/>
          <p14:tracePt t="37414" x="4111625" y="847725"/>
          <p14:tracePt t="37421" x="4111625" y="857250"/>
          <p14:tracePt t="37437" x="4111625" y="874713"/>
          <p14:tracePt t="37454" x="4102100" y="893763"/>
          <p14:tracePt t="37461" x="4094163" y="903288"/>
          <p14:tracePt t="37485" x="4084638" y="911225"/>
          <p14:tracePt t="37526" x="4075113" y="911225"/>
          <p14:tracePt t="37533" x="4065588" y="911225"/>
          <p14:tracePt t="37549" x="4057650" y="911225"/>
          <p14:tracePt t="37566" x="4038600" y="911225"/>
          <p14:tracePt t="37581" x="4029075" y="911225"/>
          <p14:tracePt t="37598" x="4021138" y="920750"/>
          <p14:tracePt t="37613" x="3992563" y="930275"/>
          <p14:tracePt t="37623" x="3975100" y="939800"/>
          <p14:tracePt t="37630" x="3956050" y="957263"/>
          <p14:tracePt t="37639" x="3948113" y="966788"/>
          <p14:tracePt t="37654" x="3938588" y="966788"/>
          <p14:tracePt t="37662" x="3919538" y="984250"/>
          <p14:tracePt t="37670" x="3902075" y="993775"/>
          <p14:tracePt t="37677" x="3892550" y="1003300"/>
          <p14:tracePt t="37687" x="3883025" y="1012825"/>
          <p14:tracePt t="37697" x="3865563" y="1012825"/>
          <p14:tracePt t="37710" x="3846513" y="1030288"/>
          <p14:tracePt t="37717" x="3838575" y="1039813"/>
          <p14:tracePt t="37735" x="3829050" y="1049338"/>
          <p14:tracePt t="37750" x="3810000" y="1076325"/>
          <p14:tracePt t="37757" x="3810000" y="1085850"/>
          <p14:tracePt t="37765" x="3810000" y="1122363"/>
          <p14:tracePt t="37773" x="3810000" y="1139825"/>
          <p14:tracePt t="37781" x="3810000" y="1166813"/>
          <p14:tracePt t="37790" x="3810000" y="1203325"/>
          <p14:tracePt t="37798" x="3810000" y="1239838"/>
          <p14:tracePt t="37805" x="3810000" y="1276350"/>
          <p14:tracePt t="37814" x="3810000" y="1322388"/>
          <p14:tracePt t="37823" x="3810000" y="1349375"/>
          <p14:tracePt t="37831" x="3829050" y="1376363"/>
          <p14:tracePt t="37838" x="3865563" y="1441450"/>
          <p14:tracePt t="37846" x="3883025" y="1458913"/>
          <p14:tracePt t="37853" x="3902075" y="1477963"/>
          <p14:tracePt t="37861" x="3929063" y="1495425"/>
          <p14:tracePt t="37869" x="3965575" y="1495425"/>
          <p14:tracePt t="37885" x="3984625" y="1495425"/>
          <p14:tracePt t="37897" x="4002088" y="1495425"/>
          <p14:tracePt t="37904" x="4011613" y="1495425"/>
          <p14:tracePt t="37910" x="4021138" y="1495425"/>
          <p14:tracePt t="37918" x="4038600" y="1495425"/>
          <p14:tracePt t="37926" x="4057650" y="1495425"/>
          <p14:tracePt t="37933" x="4065588" y="1485900"/>
          <p14:tracePt t="37950" x="4075113" y="1468438"/>
          <p14:tracePt t="37973" x="4075113" y="1458913"/>
          <p14:tracePt t="37999" x="4075113" y="1449388"/>
          <p14:tracePt t="38110" x="4084638" y="1441450"/>
          <p14:tracePt t="38137" x="4084638" y="1431925"/>
          <p14:tracePt t="38150" x="4084638" y="1422400"/>
          <p14:tracePt t="38166" x="4065588" y="1422400"/>
          <p14:tracePt t="38173" x="4048125" y="1412875"/>
          <p14:tracePt t="38181" x="4011613" y="1404938"/>
          <p14:tracePt t="38189" x="3992563" y="1404938"/>
          <p14:tracePt t="38197" x="3956050" y="1395413"/>
          <p14:tracePt t="38206" x="3911600" y="1395413"/>
          <p14:tracePt t="38214" x="3892550" y="1385888"/>
          <p14:tracePt t="38221" x="3865563" y="1385888"/>
          <p14:tracePt t="38230" x="3846513" y="1385888"/>
          <p14:tracePt t="38237" x="3838575" y="1385888"/>
          <p14:tracePt t="38246" x="3810000" y="1376363"/>
          <p14:tracePt t="38278" x="3802063" y="1376363"/>
          <p14:tracePt t="38294" x="3792538" y="1376363"/>
          <p14:tracePt t="38301" x="3783013" y="1376363"/>
          <p14:tracePt t="38326" x="3765550" y="1368425"/>
          <p14:tracePt t="38333" x="3765550" y="1349375"/>
          <p14:tracePt t="38341" x="3765550" y="1322388"/>
          <p14:tracePt t="38349" x="3765550" y="1268413"/>
          <p14:tracePt t="38358" x="3765550" y="1239838"/>
          <p14:tracePt t="38365" x="3765550" y="1185863"/>
          <p14:tracePt t="38374" x="3765550" y="1139825"/>
          <p14:tracePt t="38381" x="3765550" y="1085850"/>
          <p14:tracePt t="38390" x="3783013" y="1057275"/>
          <p14:tracePt t="38399" x="3802063" y="1020763"/>
          <p14:tracePt t="38407" x="3819525" y="976313"/>
          <p14:tracePt t="38415" x="3838575" y="957263"/>
          <p14:tracePt t="38424" x="3846513" y="930275"/>
          <p14:tracePt t="38430" x="3875088" y="911225"/>
          <p14:tracePt t="38437" x="3892550" y="903288"/>
          <p14:tracePt t="38446" x="3919538" y="884238"/>
          <p14:tracePt t="38453" x="3965575" y="857250"/>
          <p14:tracePt t="38462" x="4011613" y="839788"/>
          <p14:tracePt t="38469" x="4038600" y="830263"/>
          <p14:tracePt t="38480" x="4084638" y="820738"/>
          <p14:tracePt t="38486" x="4138613" y="793750"/>
          <p14:tracePt t="38495" x="4157663" y="774700"/>
          <p14:tracePt t="38502" x="4202113" y="766763"/>
          <p14:tracePt t="38512" x="4221163" y="757238"/>
          <p14:tracePt t="38517" x="4238625" y="757238"/>
          <p14:tracePt t="38526" x="4267200" y="738188"/>
          <p14:tracePt t="38541" x="4284663" y="730250"/>
          <p14:tracePt t="38549" x="4294188" y="730250"/>
          <p14:tracePt t="38558" x="4303713" y="730250"/>
          <p14:tracePt t="38582" x="4330700" y="730250"/>
          <p14:tracePt t="38640" x="4340225" y="730250"/>
          <p14:tracePt t="38661" x="4340225" y="738188"/>
          <p14:tracePt t="38678" x="4340225" y="747713"/>
          <p14:tracePt t="38686" x="4340225" y="757238"/>
          <p14:tracePt t="38696" x="4330700" y="766763"/>
          <p14:tracePt t="38707" x="4321175" y="774700"/>
          <p14:tracePt t="38718" x="4311650" y="774700"/>
          <p14:tracePt t="38734" x="4303713" y="784225"/>
          <p14:tracePt t="38758" x="4275138" y="803275"/>
          <p14:tracePt t="38781" x="4275138" y="811213"/>
          <p14:tracePt t="38798" x="4267200" y="811213"/>
          <p14:tracePt t="38813" x="4257675" y="811213"/>
          <p14:tracePt t="38821" x="4248150" y="820738"/>
          <p14:tracePt t="38846" x="4238625" y="830263"/>
          <p14:tracePt t="38870" x="4221163" y="847725"/>
          <p14:tracePt t="38885" x="4211638" y="857250"/>
          <p14:tracePt t="38893" x="4194175" y="866775"/>
          <p14:tracePt t="38911" x="4194175" y="874713"/>
          <p14:tracePt t="38927" x="4175125" y="884238"/>
          <p14:tracePt t="38957" x="4157663" y="911225"/>
          <p14:tracePt t="38965" x="4148138" y="930275"/>
          <p14:tracePt t="38973" x="4121150" y="947738"/>
          <p14:tracePt t="38983" x="4102100" y="966788"/>
          <p14:tracePt t="38990" x="4084638" y="984250"/>
          <p14:tracePt t="38997" x="4065588" y="993775"/>
          <p14:tracePt t="39006" x="4048125" y="1012825"/>
          <p14:tracePt t="39015" x="4029075" y="1020763"/>
          <p14:tracePt t="39021" x="4021138" y="1030288"/>
          <p14:tracePt t="39030" x="4011613" y="1049338"/>
          <p14:tracePt t="39040" x="4002088" y="1076325"/>
          <p14:tracePt t="39049" x="3984625" y="1093788"/>
          <p14:tracePt t="39063" x="3975100" y="1130300"/>
          <p14:tracePt t="39070" x="3975100" y="1149350"/>
          <p14:tracePt t="39082" x="3965575" y="1166813"/>
          <p14:tracePt t="39100" x="3965575" y="1185863"/>
          <p14:tracePt t="39104" x="3956050" y="1203325"/>
          <p14:tracePt t="39111" x="3956050" y="1222375"/>
          <p14:tracePt t="39117" x="3956050" y="1231900"/>
          <p14:tracePt t="39126" x="3956050" y="1258888"/>
          <p14:tracePt t="39133" x="3956050" y="1268413"/>
          <p14:tracePt t="39141" x="3956050" y="1295400"/>
          <p14:tracePt t="39149" x="3956050" y="1303338"/>
          <p14:tracePt t="39158" x="3956050" y="1312863"/>
          <p14:tracePt t="39190" x="3956050" y="1331913"/>
          <p14:tracePt t="39205" x="3956050" y="1339850"/>
          <p14:tracePt t="39230" x="3956050" y="1349375"/>
          <p14:tracePt t="39237" x="3956050" y="1358900"/>
          <p14:tracePt t="39262" x="3965575" y="1358900"/>
          <p14:tracePt t="39269" x="3975100" y="1368425"/>
          <p14:tracePt t="39311" x="3984625" y="1368425"/>
          <p14:tracePt t="39344" x="4002088" y="1368425"/>
          <p14:tracePt t="39381" x="4011613" y="1368425"/>
          <p14:tracePt t="39409" x="4011613" y="1376363"/>
          <p14:tracePt t="39425" x="4011613" y="1385888"/>
          <p14:tracePt t="39430" x="4011613" y="1395413"/>
          <p14:tracePt t="39437" x="4011613" y="1412875"/>
          <p14:tracePt t="39446" x="4011613" y="1422400"/>
          <p14:tracePt t="39453" x="4011613" y="1431925"/>
          <p14:tracePt t="39462" x="4011613" y="1468438"/>
          <p14:tracePt t="39470" x="4011613" y="1477963"/>
          <p14:tracePt t="39486" x="4011613" y="1495425"/>
          <p14:tracePt t="39494" x="4011613" y="1514475"/>
          <p14:tracePt t="39510" x="4011613" y="1522413"/>
          <p14:tracePt t="39517" x="4011613" y="1531938"/>
          <p14:tracePt t="39525" x="4011613" y="1541463"/>
          <p14:tracePt t="39546" x="4011613" y="1550988"/>
          <p14:tracePt t="39589" x="4011613" y="1558925"/>
          <p14:tracePt t="39614" x="4011613" y="1568450"/>
          <p14:tracePt t="39622" x="4011613" y="1577975"/>
          <p14:tracePt t="39671" x="4011613" y="1587500"/>
          <p14:tracePt t="39702" x="4011613" y="1595438"/>
          <p14:tracePt t="39932" x="4011613" y="1604963"/>
          <p14:tracePt t="40382" x="3992563" y="1595438"/>
          <p14:tracePt t="40390" x="3975100" y="1568450"/>
          <p14:tracePt t="40398" x="3948113" y="1541463"/>
          <p14:tracePt t="40405" x="3919538" y="1514475"/>
          <p14:tracePt t="40416" x="3892550" y="1477963"/>
          <p14:tracePt t="40427" x="3838575" y="1431925"/>
          <p14:tracePt t="40432" x="3810000" y="1395413"/>
          <p14:tracePt t="40437" x="3783013" y="1368425"/>
          <p14:tracePt t="40446" x="3746500" y="1349375"/>
          <p14:tracePt t="40453" x="3709988" y="1312863"/>
          <p14:tracePt t="40462" x="3683000" y="1295400"/>
          <p14:tracePt t="40470" x="3646488" y="1258888"/>
          <p14:tracePt t="40477" x="3609975" y="1212850"/>
          <p14:tracePt t="40486" x="3592513" y="1203325"/>
          <p14:tracePt t="40494" x="3592513" y="1195388"/>
          <p14:tracePt t="40501" x="3563938" y="1166813"/>
          <p14:tracePt t="40512" x="3556000" y="1158875"/>
          <p14:tracePt t="40517" x="3546475" y="1158875"/>
          <p14:tracePt t="40526" x="3536950" y="1149350"/>
          <p14:tracePt t="40541" x="3519488" y="1130300"/>
          <p14:tracePt t="40557" x="3509963" y="1122363"/>
          <p14:tracePt t="40703" x="3500438" y="1112838"/>
          <p14:tracePt t="40741" x="3500438" y="1093788"/>
          <p14:tracePt t="41176" x="3482975" y="1076325"/>
          <p14:tracePt t="41181" x="3473450" y="1066800"/>
          <p14:tracePt t="41207" x="3473450" y="1057275"/>
          <p14:tracePt t="41213" x="3455988" y="1049338"/>
          <p14:tracePt t="41222" x="3446463" y="1049338"/>
          <p14:tracePt t="41230" x="3446463" y="1039813"/>
          <p14:tracePt t="41238" x="3446463" y="1030288"/>
          <p14:tracePt t="41246" x="3446463" y="1012825"/>
          <p14:tracePt t="41253" x="3446463" y="1003300"/>
          <p14:tracePt t="41262" x="3436938" y="993775"/>
          <p14:tracePt t="41269" x="3427413" y="993775"/>
          <p14:tracePt t="41406" x="3419475" y="984250"/>
          <p14:tracePt t="41453" x="3409950" y="984250"/>
          <p14:tracePt t="41470" x="3390900" y="984250"/>
          <p14:tracePt t="41478" x="3373438" y="1003300"/>
          <p14:tracePt t="41494" x="3336925" y="1003300"/>
          <p14:tracePt t="41501" x="3317875" y="1003300"/>
          <p14:tracePt t="41511" x="3290888" y="1003300"/>
          <p14:tracePt t="41517" x="3273425" y="1003300"/>
          <p14:tracePt t="41526" x="3244850" y="1003300"/>
          <p14:tracePt t="41533" x="3227388" y="1003300"/>
          <p14:tracePt t="41541" x="3200400" y="1003300"/>
          <p14:tracePt t="41549" x="3181350" y="1003300"/>
          <p14:tracePt t="41558" x="3163888" y="1003300"/>
          <p14:tracePt t="41566" x="3154363" y="1003300"/>
          <p14:tracePt t="41573" x="3144838" y="993775"/>
          <p14:tracePt t="41581" x="3127375" y="984250"/>
          <p14:tracePt t="41592" x="3100388" y="966788"/>
          <p14:tracePt t="41597" x="3100388" y="957263"/>
          <p14:tracePt t="41605" x="3090863" y="947738"/>
          <p14:tracePt t="41613" x="3081338" y="939800"/>
          <p14:tracePt t="41629" x="3063875" y="920750"/>
          <p14:tracePt t="41662" x="3054350" y="920750"/>
          <p14:tracePt t="41677" x="3044825" y="903288"/>
          <p14:tracePt t="41693" x="3035300" y="884238"/>
          <p14:tracePt t="41701" x="3027363" y="874713"/>
          <p14:tracePt t="41715" x="3017838" y="866775"/>
          <p14:tracePt t="41734" x="3017838" y="839788"/>
          <p14:tracePt t="41741" x="3017838" y="830263"/>
          <p14:tracePt t="41749" x="3008313" y="811213"/>
          <p14:tracePt t="41758" x="3008313" y="803275"/>
          <p14:tracePt t="41766" x="2998788" y="793750"/>
          <p14:tracePt t="41773" x="2998788" y="784225"/>
          <p14:tracePt t="41781" x="2998788" y="766763"/>
          <p14:tracePt t="41789" x="2998788" y="757238"/>
          <p14:tracePt t="41797" x="2998788" y="747713"/>
          <p14:tracePt t="41806" x="2998788" y="720725"/>
          <p14:tracePt t="41814" x="2998788" y="711200"/>
          <p14:tracePt t="41840" x="2998788" y="701675"/>
          <p14:tracePt t="41848" x="2998788" y="684213"/>
          <p14:tracePt t="41864" x="2998788" y="674688"/>
          <p14:tracePt t="41872" x="2998788" y="665163"/>
          <p14:tracePt t="41880" x="3008313" y="657225"/>
          <p14:tracePt t="41886" x="3017838" y="657225"/>
          <p14:tracePt t="41893" x="3027363" y="647700"/>
          <p14:tracePt t="41910" x="3054350" y="647700"/>
          <p14:tracePt t="41918" x="3063875" y="647700"/>
          <p14:tracePt t="41926" x="3081338" y="638175"/>
          <p14:tracePt t="41958" x="3090863" y="638175"/>
          <p14:tracePt t="41974" x="3100388" y="638175"/>
          <p14:tracePt t="42006" x="3108325" y="638175"/>
          <p14:tracePt t="42014" x="3117850" y="647700"/>
          <p14:tracePt t="42021" x="3127375" y="684213"/>
          <p14:tracePt t="42029" x="3163888" y="730250"/>
          <p14:tracePt t="42038" x="3181350" y="757238"/>
          <p14:tracePt t="42046" x="3217863" y="811213"/>
          <p14:tracePt t="42053" x="3227388" y="857250"/>
          <p14:tracePt t="42062" x="3236913" y="874713"/>
          <p14:tracePt t="42069" x="3273425" y="903288"/>
          <p14:tracePt t="42077" x="3281363" y="947738"/>
          <p14:tracePt t="42097" x="3281363" y="957263"/>
          <p14:tracePt t="42117" x="3281363" y="976313"/>
          <p14:tracePt t="42166" x="3281363" y="984250"/>
          <p14:tracePt t="42175" x="3273425" y="984250"/>
          <p14:tracePt t="42191" x="3263900" y="984250"/>
          <p14:tracePt t="42203" x="3254375" y="984250"/>
          <p14:tracePt t="42213" x="3244850" y="984250"/>
          <p14:tracePt t="42222" x="3236913" y="993775"/>
          <p14:tracePt t="42229" x="3217863" y="1003300"/>
          <p14:tracePt t="42249" x="3200400" y="1003300"/>
          <p14:tracePt t="42253" x="3190875" y="1012825"/>
          <p14:tracePt t="42262" x="3181350" y="1020763"/>
          <p14:tracePt t="42358" x="3208338" y="1012825"/>
          <p14:tracePt t="42366" x="3317875" y="1012825"/>
          <p14:tracePt t="42373" x="3446463" y="1012825"/>
          <p14:tracePt t="42381" x="3556000" y="1012825"/>
          <p14:tracePt t="42389" x="3702050" y="1030288"/>
          <p14:tracePt t="42397" x="3846513" y="1030288"/>
          <p14:tracePt t="42405" x="3992563" y="1030288"/>
          <p14:tracePt t="42413" x="4102100" y="1030288"/>
          <p14:tracePt t="42422" x="4175125" y="1049338"/>
          <p14:tracePt t="42430" x="4248150" y="1049338"/>
          <p14:tracePt t="42438" x="4294188" y="1049338"/>
          <p14:tracePt t="42448" x="4321175" y="1049338"/>
          <p14:tracePt t="42456" x="4340225" y="1049338"/>
          <p14:tracePt t="42461" x="4348163" y="1049338"/>
          <p14:tracePt t="42469" x="4367213" y="1049338"/>
          <p14:tracePt t="42486" x="4376738" y="1049338"/>
          <p14:tracePt t="42510" x="4384675" y="1049338"/>
          <p14:tracePt t="42526" x="4403725" y="1049338"/>
          <p14:tracePt t="42563" x="4413250" y="1049338"/>
          <p14:tracePt t="42598" x="4421188" y="1049338"/>
          <p14:tracePt t="42614" x="4430713" y="1049338"/>
          <p14:tracePt t="42630" x="4467225" y="1057275"/>
          <p14:tracePt t="42637" x="4494213" y="1066800"/>
          <p14:tracePt t="42645" x="4521200" y="1066800"/>
          <p14:tracePt t="42657" x="4576763" y="1076325"/>
          <p14:tracePt t="42662" x="4613275" y="1085850"/>
          <p14:tracePt t="42669" x="4622800" y="1085850"/>
          <p14:tracePt t="42677" x="4667250" y="1085850"/>
          <p14:tracePt t="42687" x="4703763" y="1085850"/>
          <p14:tracePt t="42695" x="4749800" y="1085850"/>
          <p14:tracePt t="42701" x="4776788" y="1085850"/>
          <p14:tracePt t="42710" x="4822825" y="1085850"/>
          <p14:tracePt t="42717" x="4849813" y="1085850"/>
          <p14:tracePt t="42726" x="4876800" y="1085850"/>
          <p14:tracePt t="42733" x="4895850" y="1085850"/>
          <p14:tracePt t="42741" x="4905375" y="1076325"/>
          <p14:tracePt t="42749" x="4913313" y="1076325"/>
          <p14:tracePt t="42758" x="4922838" y="1076325"/>
          <p14:tracePt t="42765" x="4932363" y="1076325"/>
          <p14:tracePt t="42789" x="4949825" y="1066800"/>
          <p14:tracePt t="42838" x="4949825" y="1057275"/>
          <p14:tracePt t="42870" x="4949825" y="1049338"/>
          <p14:tracePt t="42886" x="4949825" y="1039813"/>
          <p14:tracePt t="42893" x="4949825" y="1030288"/>
          <p14:tracePt t="42910" x="4932363" y="1020763"/>
          <p14:tracePt t="42926" x="4932363" y="1012825"/>
          <p14:tracePt t="42935" x="4922838" y="993775"/>
          <p14:tracePt t="42941" x="4913313" y="984250"/>
          <p14:tracePt t="42952" x="4913313" y="957263"/>
          <p14:tracePt t="42957" x="4913313" y="920750"/>
          <p14:tracePt t="42965" x="4913313" y="874713"/>
          <p14:tracePt t="42973" x="4913313" y="820738"/>
          <p14:tracePt t="42981" x="4913313" y="766763"/>
          <p14:tracePt t="42989" x="4941888" y="738188"/>
          <p14:tracePt t="42997" x="4986338" y="657225"/>
          <p14:tracePt t="43006" x="5014913" y="601663"/>
          <p14:tracePt t="43016" x="5049838" y="547688"/>
          <p14:tracePt t="43021" x="5068888" y="501650"/>
          <p14:tracePt t="43029" x="5095875" y="482600"/>
          <p14:tracePt t="43037" x="5132388" y="455613"/>
          <p14:tracePt t="43046" x="5141913" y="455613"/>
          <p14:tracePt t="43053" x="5168900" y="446088"/>
          <p14:tracePt t="43069" x="5178425" y="446088"/>
          <p14:tracePt t="43079" x="5205413" y="446088"/>
          <p14:tracePt t="43097" x="5278438" y="455613"/>
          <p14:tracePt t="43101" x="5297488" y="519113"/>
          <p14:tracePt t="43112" x="5334000" y="601663"/>
          <p14:tracePt t="43117" x="5378450" y="684213"/>
          <p14:tracePt t="43126" x="5414963" y="747713"/>
          <p14:tracePt t="43133" x="5441950" y="803275"/>
          <p14:tracePt t="43141" x="5441950" y="866775"/>
          <p14:tracePt t="43149" x="5461000" y="920750"/>
          <p14:tracePt t="43158" x="5461000" y="966788"/>
          <p14:tracePt t="43165" x="5461000" y="993775"/>
          <p14:tracePt t="43173" x="5461000" y="1012825"/>
          <p14:tracePt t="43181" x="5461000" y="1030288"/>
          <p14:tracePt t="43189" x="5451475" y="1049338"/>
          <p14:tracePt t="43197" x="5434013" y="1057275"/>
          <p14:tracePt t="43206" x="5414963" y="1066800"/>
          <p14:tracePt t="43213" x="5387975" y="1066800"/>
          <p14:tracePt t="43221" x="5360988" y="1066800"/>
          <p14:tracePt t="43229" x="5305425" y="1066800"/>
          <p14:tracePt t="43238" x="5278438" y="1066800"/>
          <p14:tracePt t="43245" x="5224463" y="1066800"/>
          <p14:tracePt t="43253" x="5178425" y="1066800"/>
          <p14:tracePt t="43263" x="5151438" y="1066800"/>
          <p14:tracePt t="43269" x="5105400" y="1066800"/>
          <p14:tracePt t="43279" x="5078413" y="1066800"/>
          <p14:tracePt t="43285" x="5059363" y="1066800"/>
          <p14:tracePt t="43294" x="5049838" y="1066800"/>
          <p14:tracePt t="43301" x="5041900" y="1066800"/>
          <p14:tracePt t="43312" x="5032375" y="1066800"/>
          <p14:tracePt t="43332" x="5014913" y="1066800"/>
          <p14:tracePt t="43352" x="5005388" y="1057275"/>
          <p14:tracePt t="43470" x="5005388" y="1049338"/>
          <p14:tracePt t="43552" x="5022850" y="1066800"/>
          <p14:tracePt t="43568" x="5032375" y="1093788"/>
          <p14:tracePt t="43580" x="5041900" y="1130300"/>
          <p14:tracePt t="43581" x="5041900" y="1158875"/>
          <p14:tracePt t="43590" x="5049838" y="1185863"/>
          <p14:tracePt t="43598" x="5049838" y="1212850"/>
          <p14:tracePt t="43607" x="5068888" y="1258888"/>
          <p14:tracePt t="43613" x="5068888" y="1303338"/>
          <p14:tracePt t="43622" x="5086350" y="1358900"/>
          <p14:tracePt t="43630" x="5086350" y="1395413"/>
          <p14:tracePt t="43638" x="5095875" y="1441450"/>
          <p14:tracePt t="43645" x="5095875" y="1477963"/>
          <p14:tracePt t="43654" x="5105400" y="1568450"/>
          <p14:tracePt t="43661" x="5105400" y="1641475"/>
          <p14:tracePt t="43670" x="5105400" y="1697038"/>
          <p14:tracePt t="43678" x="5105400" y="1751013"/>
          <p14:tracePt t="43685" x="5105400" y="1797050"/>
          <p14:tracePt t="43694" x="5105400" y="1824038"/>
          <p14:tracePt t="43701" x="5105400" y="1851025"/>
          <p14:tracePt t="43710" x="5105400" y="1870075"/>
          <p14:tracePt t="43718" x="5105400" y="1887538"/>
          <p14:tracePt t="43733" x="5105400" y="1897063"/>
          <p14:tracePt t="43765" x="5105400" y="1906588"/>
          <p14:tracePt t="43816" x="5095875" y="1906588"/>
          <p14:tracePt t="43824" x="5095875" y="1914525"/>
          <p14:tracePt t="43840" x="5086350" y="1924050"/>
          <p14:tracePt t="43846" x="5078413" y="1933575"/>
          <p14:tracePt t="43861" x="5059363" y="1943100"/>
          <p14:tracePt t="43869" x="5049838" y="1951038"/>
          <p14:tracePt t="43878" x="5022850" y="1960563"/>
          <p14:tracePt t="43887" x="5005388" y="1970088"/>
          <p14:tracePt t="43895" x="4986338" y="1987550"/>
          <p14:tracePt t="43905" x="4959350" y="1997075"/>
          <p14:tracePt t="43909" x="4941888" y="2006600"/>
          <p14:tracePt t="43919" x="4876800" y="2033588"/>
          <p14:tracePt t="43926" x="4840288" y="2033588"/>
          <p14:tracePt t="43933" x="4795838" y="2043113"/>
          <p14:tracePt t="43942" x="4740275" y="2043113"/>
          <p14:tracePt t="43950" x="4703763" y="2043113"/>
          <p14:tracePt t="43957" x="4649788" y="2043113"/>
          <p14:tracePt t="43965" x="4613275" y="2043113"/>
          <p14:tracePt t="43973" x="4576763" y="2043113"/>
          <p14:tracePt t="43983" x="4549775" y="2033588"/>
          <p14:tracePt t="43990" x="4521200" y="2024063"/>
          <p14:tracePt t="44007" x="4513263" y="2016125"/>
          <p14:tracePt t="44022" x="4513263" y="2006600"/>
          <p14:tracePt t="44063" x="4503738" y="1997075"/>
          <p14:tracePt t="44118" x="4494213" y="1987550"/>
          <p14:tracePt t="44281" x="4494213" y="2006600"/>
          <p14:tracePt t="44286" x="4484688" y="2016125"/>
          <p14:tracePt t="44293" x="4457700" y="2033588"/>
          <p14:tracePt t="44301" x="4440238" y="2043113"/>
          <p14:tracePt t="44312" x="4430713" y="2052638"/>
          <p14:tracePt t="44318" x="4403725" y="2052638"/>
          <p14:tracePt t="44326" x="4384675" y="2060575"/>
          <p14:tracePt t="44333" x="4348163" y="2079625"/>
          <p14:tracePt t="44349" x="4321175" y="2089150"/>
          <p14:tracePt t="44366" x="4311650" y="2089150"/>
          <p14:tracePt t="44398" x="4303713" y="2089150"/>
          <p14:tracePt t="44438" x="4294188" y="2089150"/>
          <p14:tracePt t="44478" x="4294188" y="2079625"/>
          <p14:tracePt t="44493" x="4294188" y="2070100"/>
          <p14:tracePt t="44501" x="4294188" y="2060575"/>
          <p14:tracePt t="44517" x="4294188" y="2052638"/>
          <p14:tracePt t="44533" x="4294188" y="2043113"/>
          <p14:tracePt t="44549" x="4294188" y="2033588"/>
          <p14:tracePt t="44623" x="4294188" y="2016125"/>
          <p14:tracePt t="44727" x="4294188" y="2033588"/>
          <p14:tracePt t="44735" x="4294188" y="2043113"/>
          <p14:tracePt t="44742" x="4294188" y="2052638"/>
          <p14:tracePt t="44749" x="4294188" y="2060575"/>
          <p14:tracePt t="44757" x="4294188" y="2079625"/>
          <p14:tracePt t="44774" x="4294188" y="2089150"/>
          <p14:tracePt t="44926" x="4294188" y="2079625"/>
          <p14:tracePt t="44941" x="4294188" y="2060575"/>
          <p14:tracePt t="44952" x="4294188" y="2052638"/>
          <p14:tracePt t="45167" x="4294188" y="2060575"/>
          <p14:tracePt t="45176" x="4294188" y="2079625"/>
          <p14:tracePt t="45183" x="4294188" y="2089150"/>
          <p14:tracePt t="45189" x="4294188" y="2097088"/>
          <p14:tracePt t="45197" x="4294188" y="2133600"/>
          <p14:tracePt t="45205" x="4294188" y="2143125"/>
          <p14:tracePt t="45213" x="4294188" y="2152650"/>
          <p14:tracePt t="45221" x="4294188" y="2170113"/>
          <p14:tracePt t="45230" x="4294188" y="2179638"/>
          <p14:tracePt t="45237" x="4294188" y="2189163"/>
          <p14:tracePt t="45245" x="4284663" y="2216150"/>
          <p14:tracePt t="45278" x="4284663" y="2225675"/>
          <p14:tracePt t="45350" x="4284663" y="2233613"/>
          <p14:tracePt t="45494" x="4284663" y="2225675"/>
          <p14:tracePt t="45503" x="4275138" y="2206625"/>
          <p14:tracePt t="45518" x="4267200" y="2197100"/>
          <p14:tracePt t="45591" x="4267200" y="2189163"/>
          <p14:tracePt t="45613" x="4267200" y="2179638"/>
          <p14:tracePt t="45657" x="4267200" y="2170113"/>
          <p14:tracePt t="45671" x="4267200" y="2152650"/>
          <p14:tracePt t="45689" x="4267200" y="2143125"/>
          <p14:tracePt t="45703" x="4267200" y="2133600"/>
          <p14:tracePt t="45709" x="4267200" y="2125663"/>
          <p14:tracePt t="45717" x="4267200" y="2116138"/>
          <p14:tracePt t="45742" x="4267200" y="2106613"/>
          <p14:tracePt t="45757" x="4267200" y="2097088"/>
          <p14:tracePt t="45773" x="4267200" y="2089150"/>
          <p14:tracePt t="46095" x="4257675" y="2079625"/>
          <p14:tracePt t="46111" x="4230688" y="2079625"/>
          <p14:tracePt t="46119" x="4211638" y="2079625"/>
          <p14:tracePt t="46128" x="4165600" y="2079625"/>
          <p14:tracePt t="46135" x="4138613" y="2079625"/>
          <p14:tracePt t="46143" x="4121150" y="2079625"/>
          <p14:tracePt t="46149" x="4094163" y="2079625"/>
          <p14:tracePt t="46157" x="4075113" y="2079625"/>
          <p14:tracePt t="46167" x="4048125" y="2079625"/>
          <p14:tracePt t="46175" x="4029075" y="2079625"/>
          <p14:tracePt t="46185" x="4021138" y="2079625"/>
          <p14:tracePt t="46189" x="4002088" y="2079625"/>
          <p14:tracePt t="46197" x="3992563" y="2079625"/>
          <p14:tracePt t="46393" x="3984625" y="2079625"/>
          <p14:tracePt t="46422" x="3984625" y="2089150"/>
          <p14:tracePt t="46480" x="3984625" y="2097088"/>
          <p14:tracePt t="46553" x="3984625" y="2106613"/>
          <p14:tracePt t="46575" x="3975100" y="2125663"/>
          <p14:tracePt t="46581" x="3956050" y="2143125"/>
          <p14:tracePt t="46591" x="3948113" y="2152650"/>
          <p14:tracePt t="46599" x="3938588" y="2179638"/>
          <p14:tracePt t="46611" x="3938588" y="2189163"/>
          <p14:tracePt t="46613" x="3929063" y="2197100"/>
          <p14:tracePt t="46622" x="3902075" y="2225675"/>
          <p14:tracePt t="46629" x="3892550" y="2233613"/>
          <p14:tracePt t="46638" x="3875088" y="2252663"/>
          <p14:tracePt t="46645" x="3856038" y="2270125"/>
          <p14:tracePt t="46665" x="3838575" y="2289175"/>
          <p14:tracePt t="46678" x="3819525" y="2289175"/>
          <p14:tracePt t="46697" x="3810000" y="2289175"/>
          <p14:tracePt t="46705" x="3783013" y="2289175"/>
          <p14:tracePt t="46710" x="3775075" y="2289175"/>
          <p14:tracePt t="46727" x="3765550" y="2289175"/>
          <p14:tracePt t="46733" x="3746500" y="2289175"/>
          <p14:tracePt t="46742" x="3738563" y="2289175"/>
          <p14:tracePt t="46758" x="3719513" y="2289175"/>
          <p14:tracePt t="46765" x="3702050" y="2289175"/>
          <p14:tracePt t="46775" x="3683000" y="2289175"/>
          <p14:tracePt t="46800" x="3665538" y="2289175"/>
          <p14:tracePt t="46816" x="3646488" y="2279650"/>
          <p14:tracePt t="46837" x="3636963" y="2270125"/>
          <p14:tracePt t="46878" x="3629025" y="2252663"/>
          <p14:tracePt t="46894" x="3629025" y="2243138"/>
          <p14:tracePt t="46958" x="3629025" y="2233613"/>
          <p14:tracePt t="47083" x="3636963" y="2233613"/>
          <p14:tracePt t="47086" x="3692525" y="2233613"/>
          <p14:tracePt t="47095" x="3756025" y="2233613"/>
          <p14:tracePt t="47101" x="3829050" y="2216150"/>
          <p14:tracePt t="47109" x="3956050" y="2216150"/>
          <p14:tracePt t="47118" x="4065588" y="2206625"/>
          <p14:tracePt t="47127" x="4175125" y="2206625"/>
          <p14:tracePt t="47133" x="4321175" y="2206625"/>
          <p14:tracePt t="47142" x="4448175" y="2206625"/>
          <p14:tracePt t="47149" x="4557713" y="2206625"/>
          <p14:tracePt t="47157" x="4667250" y="2206625"/>
          <p14:tracePt t="47165" x="4776788" y="2206625"/>
          <p14:tracePt t="47174" x="4849813" y="2206625"/>
          <p14:tracePt t="47181" x="4913313" y="2206625"/>
          <p14:tracePt t="47189" x="4949825" y="2206625"/>
          <p14:tracePt t="47197" x="4978400" y="2206625"/>
          <p14:tracePt t="47206" x="4995863" y="2206625"/>
          <p14:tracePt t="47213" x="5014913" y="2206625"/>
          <p14:tracePt t="47221" x="5041900" y="2206625"/>
          <p14:tracePt t="47230" x="5078413" y="2206625"/>
          <p14:tracePt t="47237" x="5095875" y="2206625"/>
          <p14:tracePt t="47246" x="5114925" y="2206625"/>
          <p14:tracePt t="47253" x="5151438" y="2206625"/>
          <p14:tracePt t="47261" x="5195888" y="2225675"/>
          <p14:tracePt t="47269" x="5224463" y="2225675"/>
          <p14:tracePt t="47280" x="5251450" y="2225675"/>
          <p14:tracePt t="47285" x="5260975" y="2233613"/>
          <p14:tracePt t="47295" x="5268913" y="2233613"/>
          <p14:tracePt t="47301" x="5287963" y="2233613"/>
          <p14:tracePt t="47310" x="5305425" y="2233613"/>
          <p14:tracePt t="47357" x="5324475" y="2233613"/>
          <p14:tracePt t="47502" x="5334000" y="2243138"/>
          <p14:tracePt t="47525" x="5334000" y="2252663"/>
          <p14:tracePt t="47550" x="5324475" y="2262188"/>
          <p14:tracePt t="47574" x="5314950" y="2270125"/>
          <p14:tracePt t="47600" x="5314950" y="2279650"/>
          <p14:tracePt t="47607" x="5305425" y="2298700"/>
          <p14:tracePt t="47613" x="5297488" y="2316163"/>
          <p14:tracePt t="47621" x="5297488" y="2362200"/>
          <p14:tracePt t="47629" x="5287963" y="2379663"/>
          <p14:tracePt t="47639" x="5287963" y="2416175"/>
          <p14:tracePt t="47645" x="5268913" y="2471738"/>
          <p14:tracePt t="47655" x="5251450" y="2508250"/>
          <p14:tracePt t="47662" x="5251450" y="2562225"/>
          <p14:tracePt t="47670" x="5251450" y="2617788"/>
          <p14:tracePt t="47678" x="5251450" y="2671763"/>
          <p14:tracePt t="47685" x="5241925" y="2698750"/>
          <p14:tracePt t="47697" x="5241925" y="2754313"/>
          <p14:tracePt t="47708" x="5241925" y="2800350"/>
          <p14:tracePt t="47710" x="5241925" y="2827338"/>
          <p14:tracePt t="47719" x="5241925" y="2844800"/>
          <p14:tracePt t="47727" x="5241925" y="2854325"/>
          <p14:tracePt t="47734" x="5241925" y="2873375"/>
          <p14:tracePt t="47749" x="5241925" y="2881313"/>
          <p14:tracePt t="47838" x="5232400" y="2854325"/>
          <p14:tracePt t="47846" x="5232400" y="2844800"/>
          <p14:tracePt t="47854" x="5232400" y="2836863"/>
          <p14:tracePt t="47881" x="5232400" y="2827338"/>
          <p14:tracePt t="47941" x="5232400" y="2808288"/>
          <p14:tracePt t="47950" x="5224463" y="2808288"/>
          <p14:tracePt t="48030" x="5214938" y="2808288"/>
          <p14:tracePt t="48045" x="5205413" y="2800350"/>
          <p14:tracePt t="48069" x="5195888" y="2800350"/>
          <p14:tracePt t="48079" x="5178425" y="2790825"/>
          <p14:tracePt t="48085" x="5159375" y="2790825"/>
          <p14:tracePt t="48094" x="5151438" y="2790825"/>
          <p14:tracePt t="48101" x="5122863" y="2790825"/>
          <p14:tracePt t="48110" x="5105400" y="2781300"/>
          <p14:tracePt t="48117" x="5078413" y="2781300"/>
          <p14:tracePt t="48128" x="5068888" y="2781300"/>
          <p14:tracePt t="48133" x="5041900" y="2763838"/>
          <p14:tracePt t="48141" x="5022850" y="2763838"/>
          <p14:tracePt t="48149" x="4968875" y="2763838"/>
          <p14:tracePt t="48157" x="4959350" y="2754313"/>
          <p14:tracePt t="48166" x="4922838" y="2754313"/>
          <p14:tracePt t="48174" x="4895850" y="2744788"/>
          <p14:tracePt t="48181" x="4840288" y="2744788"/>
          <p14:tracePt t="48189" x="4786313" y="2744788"/>
          <p14:tracePt t="48197" x="4740275" y="2735263"/>
          <p14:tracePt t="48205" x="4686300" y="2708275"/>
          <p14:tracePt t="48213" x="4640263" y="2708275"/>
          <p14:tracePt t="48222" x="4594225" y="2698750"/>
          <p14:tracePt t="48229" x="4557713" y="2698750"/>
          <p14:tracePt t="48237" x="4530725" y="2690813"/>
          <p14:tracePt t="48245" x="4494213" y="2690813"/>
          <p14:tracePt t="48253" x="4440238" y="2671763"/>
          <p14:tracePt t="48264" x="4403725" y="2671763"/>
          <p14:tracePt t="48269" x="4357688" y="2671763"/>
          <p14:tracePt t="48282" x="4330700" y="2671763"/>
          <p14:tracePt t="48285" x="4275138" y="2671763"/>
          <p14:tracePt t="48294" x="4248150" y="2671763"/>
          <p14:tracePt t="48301" x="4202113" y="2671763"/>
          <p14:tracePt t="48311" x="4194175" y="2671763"/>
          <p14:tracePt t="48317" x="4157663" y="2671763"/>
          <p14:tracePt t="48328" x="4138613" y="2671763"/>
          <p14:tracePt t="48333" x="4111625" y="2671763"/>
          <p14:tracePt t="48342" x="4094163" y="2671763"/>
          <p14:tracePt t="48349" x="4065588" y="2671763"/>
          <p14:tracePt t="48357" x="4057650" y="2671763"/>
          <p14:tracePt t="48365" x="4038600" y="2671763"/>
          <p14:tracePt t="48373" x="4021138" y="2671763"/>
          <p14:tracePt t="48383" x="4011613" y="2671763"/>
          <p14:tracePt t="48396" x="4002088" y="2671763"/>
          <p14:tracePt t="48397" x="3975100" y="2671763"/>
          <p14:tracePt t="48406" x="3956050" y="2671763"/>
          <p14:tracePt t="48413" x="3938588" y="2671763"/>
          <p14:tracePt t="48423" x="3911600" y="2671763"/>
          <p14:tracePt t="48429" x="3892550" y="2671763"/>
          <p14:tracePt t="48437" x="3875088" y="2671763"/>
          <p14:tracePt t="48445" x="3865563" y="2671763"/>
          <p14:tracePt t="48453" x="3838575" y="2671763"/>
          <p14:tracePt t="48462" x="3819525" y="2671763"/>
          <p14:tracePt t="48469" x="3802063" y="2671763"/>
          <p14:tracePt t="48486" x="3783013" y="2671763"/>
          <p14:tracePt t="48494" x="3765550" y="2671763"/>
          <p14:tracePt t="48501" x="3756025" y="2671763"/>
          <p14:tracePt t="48509" x="3729038" y="2690813"/>
          <p14:tracePt t="48517" x="3719513" y="2690813"/>
          <p14:tracePt t="48529" x="3709988" y="2690813"/>
          <p14:tracePt t="48533" x="3702050" y="2690813"/>
          <p14:tracePt t="48542" x="3692525" y="2690813"/>
          <p14:tracePt t="48549" x="3683000" y="2690813"/>
          <p14:tracePt t="48557" x="3673475" y="2690813"/>
          <p14:tracePt t="48565" x="3665538" y="2690813"/>
          <p14:tracePt t="48574" x="3656013" y="2690813"/>
          <p14:tracePt t="48582" x="3646488" y="2698750"/>
          <p14:tracePt t="48589" x="3636963" y="2698750"/>
          <p14:tracePt t="48605" x="3629025" y="2698750"/>
          <p14:tracePt t="48613" x="3619500" y="2698750"/>
          <p14:tracePt t="48629" x="3600450" y="2708275"/>
          <p14:tracePt t="48656" x="3592513" y="2708275"/>
          <p14:tracePt t="49024" x="3582988" y="2698750"/>
          <p14:tracePt t="49036" x="3582988" y="2690813"/>
          <p14:tracePt t="49046" x="3582988" y="2662238"/>
          <p14:tracePt t="49053" x="3582988" y="2644775"/>
          <p14:tracePt t="49061" x="3582988" y="2625725"/>
          <p14:tracePt t="49069" x="3582988" y="2608263"/>
          <p14:tracePt t="49077" x="3573463" y="2581275"/>
          <p14:tracePt t="49095" x="3573463" y="2554288"/>
          <p14:tracePt t="49101" x="3573463" y="2517775"/>
          <p14:tracePt t="49109" x="3573463" y="2489200"/>
          <p14:tracePt t="49117" x="3573463" y="2481263"/>
          <p14:tracePt t="49127" x="3573463" y="2462213"/>
          <p14:tracePt t="49133" x="3573463" y="2444750"/>
          <p14:tracePt t="49141" x="3573463" y="2435225"/>
          <p14:tracePt t="49366" x="3563938" y="2444750"/>
          <p14:tracePt t="49390" x="3546475" y="2462213"/>
          <p14:tracePt t="49461" x="3536950" y="2471738"/>
          <p14:tracePt t="49517" x="3546475" y="2462213"/>
          <p14:tracePt t="49525" x="3546475" y="2444750"/>
          <p14:tracePt t="49542" x="3556000" y="2425700"/>
          <p14:tracePt t="49549" x="3563938" y="2416175"/>
          <p14:tracePt t="49558" x="3582988" y="2398713"/>
          <p14:tracePt t="49565" x="3592513" y="2398713"/>
          <p14:tracePt t="49576" x="3609975" y="2379663"/>
          <p14:tracePt t="49581" x="3619500" y="2371725"/>
          <p14:tracePt t="49590" x="3646488" y="2352675"/>
          <p14:tracePt t="49598" x="3665538" y="2343150"/>
          <p14:tracePt t="49607" x="3683000" y="2335213"/>
          <p14:tracePt t="49613" x="3709988" y="2325688"/>
          <p14:tracePt t="49623" x="3738563" y="2289175"/>
          <p14:tracePt t="49629" x="3775075" y="2279650"/>
          <p14:tracePt t="49638" x="3792538" y="2270125"/>
          <p14:tracePt t="49645" x="3829050" y="2262188"/>
          <p14:tracePt t="49653" x="3846513" y="2243138"/>
          <p14:tracePt t="49662" x="3875088" y="2233613"/>
          <p14:tracePt t="49669" x="3929063" y="2206625"/>
          <p14:tracePt t="49678" x="3948113" y="2189163"/>
          <p14:tracePt t="49685" x="3975100" y="2170113"/>
          <p14:tracePt t="49695" x="3992563" y="2152650"/>
          <p14:tracePt t="49701" x="4021138" y="2143125"/>
          <p14:tracePt t="49709" x="4038600" y="2133600"/>
          <p14:tracePt t="49718" x="4038600" y="2125663"/>
          <p14:tracePt t="49726" x="4065588" y="2116138"/>
          <p14:tracePt t="49734" x="4075113" y="2106613"/>
          <p14:tracePt t="49895" x="4075113" y="2116138"/>
          <p14:tracePt t="49911" x="4075113" y="2133600"/>
          <p14:tracePt t="49929" x="4065588" y="2143125"/>
          <p14:tracePt t="49944" x="4065588" y="2152650"/>
          <p14:tracePt t="49954" x="4065588" y="2160588"/>
          <p14:tracePt t="49965" x="4065588" y="2170113"/>
          <p14:tracePt t="50086" x="4075113" y="2152650"/>
          <p14:tracePt t="50094" x="4084638" y="2143125"/>
          <p14:tracePt t="50101" x="4084638" y="2106613"/>
          <p14:tracePt t="50110" x="4094163" y="2089150"/>
          <p14:tracePt t="50117" x="4111625" y="2060575"/>
          <p14:tracePt t="50127" x="4138613" y="2033588"/>
          <p14:tracePt t="50133" x="4148138" y="1997075"/>
          <p14:tracePt t="50141" x="4148138" y="1979613"/>
          <p14:tracePt t="50149" x="4175125" y="1951038"/>
          <p14:tracePt t="50157" x="4184650" y="1933575"/>
          <p14:tracePt t="50166" x="4194175" y="1906588"/>
          <p14:tracePt t="50174" x="4194175" y="1897063"/>
          <p14:tracePt t="50181" x="4194175" y="1887538"/>
          <p14:tracePt t="50189" x="4211638" y="1870075"/>
          <p14:tracePt t="50197" x="4211638" y="1860550"/>
          <p14:tracePt t="50206" x="4211638" y="1851025"/>
          <p14:tracePt t="50213" x="4211638" y="1841500"/>
          <p14:tracePt t="50230" x="4221163" y="1824038"/>
          <p14:tracePt t="50270" x="4230688" y="1814513"/>
          <p14:tracePt t="50305" x="4238625" y="1804988"/>
          <p14:tracePt t="50314" x="4238625" y="1787525"/>
          <p14:tracePt t="50319" x="4257675" y="1768475"/>
          <p14:tracePt t="50462" x="4267200" y="1768475"/>
          <p14:tracePt t="50485" x="4275138" y="1768475"/>
          <p14:tracePt t="50494" x="4303713" y="1760538"/>
          <p14:tracePt t="50501" x="4321175" y="1714500"/>
          <p14:tracePt t="50510" x="4348163" y="1651000"/>
          <p14:tracePt t="50517" x="4367213" y="1624013"/>
          <p14:tracePt t="50526" x="4384675" y="1568450"/>
          <p14:tracePt t="50533" x="4421188" y="1531938"/>
          <p14:tracePt t="50543" x="4430713" y="1504950"/>
          <p14:tracePt t="50549" x="4440238" y="1477963"/>
          <p14:tracePt t="50557" x="4440238" y="1468438"/>
          <p14:tracePt t="50565" x="4448175" y="1458913"/>
          <p14:tracePt t="50573" x="4457700" y="1449388"/>
          <p14:tracePt t="50623" x="4457700" y="1485900"/>
          <p14:tracePt t="50629" x="4457700" y="1514475"/>
          <p14:tracePt t="50638" x="4457700" y="1541463"/>
          <p14:tracePt t="50645" x="4457700" y="1587500"/>
          <p14:tracePt t="50655" x="4457700" y="1614488"/>
          <p14:tracePt t="50662" x="4457700" y="1641475"/>
          <p14:tracePt t="50670" x="4457700" y="1668463"/>
          <p14:tracePt t="50678" x="4457700" y="1704975"/>
          <p14:tracePt t="50685" x="4448175" y="1741488"/>
          <p14:tracePt t="50694" x="4430713" y="1787525"/>
          <p14:tracePt t="50703" x="4413250" y="1814513"/>
          <p14:tracePt t="50709" x="4403725" y="1870075"/>
          <p14:tracePt t="50717" x="4394200" y="1933575"/>
          <p14:tracePt t="50726" x="4348163" y="2033588"/>
          <p14:tracePt t="50733" x="4340225" y="2106613"/>
          <p14:tracePt t="50745" x="4321175" y="2197100"/>
          <p14:tracePt t="50751" x="4321175" y="2306638"/>
          <p14:tracePt t="50761" x="4311650" y="2425700"/>
          <p14:tracePt t="50768" x="4311650" y="2517775"/>
          <p14:tracePt t="50773" x="4311650" y="2589213"/>
          <p14:tracePt t="50781" x="4311650" y="2698750"/>
          <p14:tracePt t="50789" x="4311650" y="2727325"/>
          <p14:tracePt t="50797" x="4311650" y="2800350"/>
          <p14:tracePt t="50805" x="4311650" y="2854325"/>
          <p14:tracePt t="50813" x="4311650" y="2900363"/>
          <p14:tracePt t="50822" x="4330700" y="2954338"/>
          <p14:tracePt t="50830" x="4330700" y="3000375"/>
          <p14:tracePt t="50837" x="4348163" y="3036888"/>
          <p14:tracePt t="50845" x="4348163" y="3054350"/>
          <p14:tracePt t="50853" x="4348163" y="3100388"/>
          <p14:tracePt t="50862" x="4348163" y="3127375"/>
          <p14:tracePt t="50869" x="4348163" y="3146425"/>
          <p14:tracePt t="50878" x="4348163" y="3173413"/>
          <p14:tracePt t="50885" x="4348163" y="3192463"/>
          <p14:tracePt t="50894" x="4348163" y="3200400"/>
          <p14:tracePt t="50901" x="4348163" y="3209925"/>
          <p14:tracePt t="50911" x="4348163" y="3219450"/>
          <p14:tracePt t="50927" x="4348163" y="3228975"/>
          <p14:tracePt t="50933" x="4348163" y="3236913"/>
          <p14:tracePt t="50943" x="4348163" y="3255963"/>
          <p14:tracePt t="50958" x="4348163" y="3265488"/>
          <p14:tracePt t="50966" x="4348163" y="3273425"/>
          <p14:tracePt t="50982" x="4348163" y="3292475"/>
          <p14:tracePt t="50990" x="4348163" y="3309938"/>
          <p14:tracePt t="50998" x="4348163" y="3338513"/>
          <p14:tracePt t="51005" x="4348163" y="3355975"/>
          <p14:tracePt t="51013" x="4357688" y="3402013"/>
          <p14:tracePt t="51029" x="4357688" y="3419475"/>
          <p14:tracePt t="51038" x="4357688" y="3446463"/>
          <p14:tracePt t="51046" x="4357688" y="3455988"/>
          <p14:tracePt t="51055" x="4357688" y="3465513"/>
          <p14:tracePt t="51064" x="4357688" y="3482975"/>
          <p14:tracePt t="51082" x="4357688" y="3492500"/>
          <p14:tracePt t="51094" x="4357688" y="3502025"/>
          <p14:tracePt t="51102" x="4357688" y="3519488"/>
          <p14:tracePt t="51109" x="4357688" y="3538538"/>
          <p14:tracePt t="51118" x="4357688" y="3548063"/>
          <p14:tracePt t="51126" x="4357688" y="3565525"/>
          <p14:tracePt t="51134" x="4357688" y="3575050"/>
          <p14:tracePt t="51144" x="4348163" y="3575050"/>
          <p14:tracePt t="51182" x="4340225" y="3584575"/>
          <p14:tracePt t="51198" x="4340225" y="3602038"/>
          <p14:tracePt t="51205" x="4340225" y="3611563"/>
          <p14:tracePt t="51213" x="4321175" y="3629025"/>
          <p14:tracePt t="51221" x="4321175" y="3648075"/>
          <p14:tracePt t="51229" x="4303713" y="3665538"/>
          <p14:tracePt t="51237" x="4294188" y="3675063"/>
          <p14:tracePt t="51245" x="4275138" y="3694113"/>
          <p14:tracePt t="51253" x="4275138" y="3702050"/>
          <p14:tracePt t="51264" x="4257675" y="3711575"/>
          <p14:tracePt t="51278" x="4257675" y="3721100"/>
          <p14:tracePt t="51375" x="4248150" y="3721100"/>
          <p14:tracePt t="51431" x="4248150" y="3711575"/>
          <p14:tracePt t="51447" x="4248150" y="3702050"/>
          <p14:tracePt t="51456" x="4257675" y="3684588"/>
          <p14:tracePt t="51470" x="4257675" y="3675063"/>
          <p14:tracePt t="51485" x="4257675" y="3665538"/>
          <p14:tracePt t="51494" x="4257675" y="3657600"/>
          <p14:tracePt t="51517" x="4257675" y="3638550"/>
          <p14:tracePt t="51540" x="4257675" y="3629025"/>
          <p14:tracePt t="51546" x="4257675" y="3621088"/>
          <p14:tracePt t="51549" x="4257675" y="3611563"/>
          <p14:tracePt t="51559" x="4257675" y="3592513"/>
          <p14:tracePt t="51575" x="4257675" y="3575050"/>
          <p14:tracePt t="51581" x="4257675" y="3556000"/>
          <p14:tracePt t="51590" x="4257675" y="3538538"/>
          <p14:tracePt t="51598" x="4257675" y="3529013"/>
          <p14:tracePt t="51606" x="4257675" y="3502025"/>
          <p14:tracePt t="51613" x="4257675" y="3482975"/>
          <p14:tracePt t="51622" x="4257675" y="3465513"/>
          <p14:tracePt t="51629" x="4257675" y="3446463"/>
          <p14:tracePt t="51639" x="4257675" y="3419475"/>
          <p14:tracePt t="51646" x="4257675" y="3402013"/>
          <p14:tracePt t="51653" x="4257675" y="3365500"/>
          <p14:tracePt t="51662" x="4257675" y="3319463"/>
          <p14:tracePt t="51670" x="4257675" y="3292475"/>
          <p14:tracePt t="51678" x="4257675" y="3255963"/>
          <p14:tracePt t="51685" x="4257675" y="3209925"/>
          <p14:tracePt t="51694" x="4257675" y="3173413"/>
          <p14:tracePt t="51703" x="4257675" y="3136900"/>
          <p14:tracePt t="51710" x="4257675" y="3109913"/>
          <p14:tracePt t="51717" x="4257675" y="3100388"/>
          <p14:tracePt t="51726" x="4257675" y="3073400"/>
          <p14:tracePt t="51733" x="4248150" y="3073400"/>
          <p14:tracePt t="51745" x="4248150" y="3063875"/>
          <p14:tracePt t="51832" x="4248150" y="3054350"/>
          <p14:tracePt t="51855" x="4248150" y="3036888"/>
          <p14:tracePt t="52247" x="4248150" y="3027363"/>
          <p14:tracePt t="52297" x="4248150" y="3017838"/>
          <p14:tracePt t="52430" x="4248150" y="3027363"/>
          <p14:tracePt t="52437" x="4248150" y="3036888"/>
          <p14:tracePt t="52462" x="4248150" y="3054350"/>
          <p14:tracePt t="52726" x="4238625" y="3054350"/>
          <p14:tracePt t="53470" x="4238625" y="3036888"/>
          <p14:tracePt t="53678" x="4238625" y="3054350"/>
          <p14:tracePt t="53686" x="4221163" y="3073400"/>
          <p14:tracePt t="53694" x="4211638" y="3082925"/>
          <p14:tracePt t="53709" x="4202113" y="3109913"/>
          <p14:tracePt t="53725" x="4194175" y="3146425"/>
          <p14:tracePt t="53733" x="4194175" y="3163888"/>
          <p14:tracePt t="53743" x="4175125" y="3200400"/>
          <p14:tracePt t="53749" x="4165600" y="3236913"/>
          <p14:tracePt t="53761" x="4148138" y="3273425"/>
          <p14:tracePt t="53768" x="4129088" y="3328988"/>
          <p14:tracePt t="53773" x="4111625" y="3355975"/>
          <p14:tracePt t="53783" x="4102100" y="3375025"/>
          <p14:tracePt t="53789" x="4102100" y="3392488"/>
          <p14:tracePt t="53797" x="4094163" y="3411538"/>
          <p14:tracePt t="53805" x="4065588" y="3429000"/>
          <p14:tracePt t="53813" x="4065588" y="3438525"/>
          <p14:tracePt t="53821" x="4065588" y="3446463"/>
          <p14:tracePt t="53829" x="4065588" y="3455988"/>
          <p14:tracePt t="53839" x="4065588" y="3465513"/>
          <p14:tracePt t="53847" x="4057650" y="3482975"/>
          <p14:tracePt t="53863" x="4057650" y="3492500"/>
          <p14:tracePt t="53871" x="4048125" y="3492500"/>
          <p14:tracePt t="53878" x="4048125" y="3502025"/>
          <p14:tracePt t="53894" x="4048125" y="3519488"/>
          <p14:tracePt t="53929" x="4029075" y="3538538"/>
          <p14:tracePt t="53942" x="4021138" y="3548063"/>
          <p14:tracePt t="53973" x="4011613" y="3556000"/>
          <p14:tracePt t="53989" x="3992563" y="3556000"/>
          <p14:tracePt t="54015" x="3984625" y="3556000"/>
          <p14:tracePt t="54039" x="3975100" y="3556000"/>
          <p14:tracePt t="54064" x="3956050" y="3556000"/>
          <p14:tracePt t="54078" x="3948113" y="3556000"/>
          <p14:tracePt t="54085" x="3938588" y="3556000"/>
          <p14:tracePt t="54093" x="3911600" y="3556000"/>
          <p14:tracePt t="54102" x="3892550" y="3556000"/>
          <p14:tracePt t="54110" x="3856038" y="3556000"/>
          <p14:tracePt t="54118" x="3838575" y="3556000"/>
          <p14:tracePt t="54126" x="3810000" y="3556000"/>
          <p14:tracePt t="54134" x="3765550" y="3556000"/>
          <p14:tracePt t="54143" x="3746500" y="3556000"/>
          <p14:tracePt t="54149" x="3702050" y="3538538"/>
          <p14:tracePt t="54159" x="3702050" y="3529013"/>
          <p14:tracePt t="54165" x="3683000" y="3519488"/>
          <p14:tracePt t="54173" x="3673475" y="3511550"/>
          <p14:tracePt t="54181" x="3656013" y="3492500"/>
          <p14:tracePt t="54189" x="3646488" y="3482975"/>
          <p14:tracePt t="54197" x="3636963" y="3475038"/>
          <p14:tracePt t="54205" x="3636963" y="3455988"/>
          <p14:tracePt t="54213" x="3619500" y="3438525"/>
          <p14:tracePt t="54221" x="3619500" y="3429000"/>
          <p14:tracePt t="54229" x="3609975" y="3411538"/>
          <p14:tracePt t="54237" x="3600450" y="3392488"/>
          <p14:tracePt t="54247" x="3600450" y="3375025"/>
          <p14:tracePt t="54253" x="3600450" y="3355975"/>
          <p14:tracePt t="54261" x="3592513" y="3319463"/>
          <p14:tracePt t="54279" x="3573463" y="3302000"/>
          <p14:tracePt t="54285" x="3573463" y="3282950"/>
          <p14:tracePt t="54294" x="3573463" y="3265488"/>
          <p14:tracePt t="54301" x="3573463" y="3246438"/>
          <p14:tracePt t="54311" x="3573463" y="3228975"/>
          <p14:tracePt t="54318" x="3573463" y="3209925"/>
          <p14:tracePt t="54328" x="3573463" y="3192463"/>
          <p14:tracePt t="54334" x="3573463" y="3173413"/>
          <p14:tracePt t="54345" x="3573463" y="3146425"/>
          <p14:tracePt t="54350" x="3573463" y="3136900"/>
          <p14:tracePt t="54359" x="3573463" y="3127375"/>
          <p14:tracePt t="54366" x="3573463" y="3100388"/>
          <p14:tracePt t="54382" x="3582988" y="3073400"/>
          <p14:tracePt t="54389" x="3592513" y="3054350"/>
          <p14:tracePt t="54398" x="3592513" y="3046413"/>
          <p14:tracePt t="54405" x="3609975" y="3027363"/>
          <p14:tracePt t="54413" x="3619500" y="3009900"/>
          <p14:tracePt t="54421" x="3629025" y="3000375"/>
          <p14:tracePt t="54438" x="3636963" y="2990850"/>
          <p14:tracePt t="54470" x="3646488" y="2990850"/>
          <p14:tracePt t="54517" x="3656013" y="2990850"/>
          <p14:tracePt t="54837" x="3665538" y="2990850"/>
          <p14:tracePt t="54854" x="3665538" y="3000375"/>
          <p14:tracePt t="54861" x="3656013" y="3017838"/>
          <p14:tracePt t="54886" x="3646488" y="3046413"/>
          <p14:tracePt t="54902" x="3636963" y="3054350"/>
          <p14:tracePt t="54910" x="3629025" y="3073400"/>
          <p14:tracePt t="54928" x="3619500" y="3090863"/>
          <p14:tracePt t="54934" x="3609975" y="3100388"/>
          <p14:tracePt t="54942" x="3609975" y="3109913"/>
          <p14:tracePt t="54949" x="3600450" y="3127375"/>
          <p14:tracePt t="54957" x="3582988" y="3146425"/>
          <p14:tracePt t="54966" x="3556000" y="3163888"/>
          <p14:tracePt t="54976" x="3536950" y="3182938"/>
          <p14:tracePt t="54985" x="3509963" y="3209925"/>
          <p14:tracePt t="54989" x="3490913" y="3219450"/>
          <p14:tracePt t="54999" x="3473450" y="3236913"/>
          <p14:tracePt t="55005" x="3455988" y="3255963"/>
          <p14:tracePt t="55015" x="3409950" y="3273425"/>
          <p14:tracePt t="55021" x="3400425" y="3273425"/>
          <p14:tracePt t="55029" x="3363913" y="3282950"/>
          <p14:tracePt t="55038" x="3336925" y="3282950"/>
          <p14:tracePt t="55046" x="3300413" y="3282950"/>
          <p14:tracePt t="55053" x="3273425" y="3282950"/>
          <p14:tracePt t="55062" x="3244850" y="3292475"/>
          <p14:tracePt t="55069" x="3217863" y="3292475"/>
          <p14:tracePt t="55078" x="3181350" y="3302000"/>
          <p14:tracePt t="55095" x="3171825" y="3302000"/>
          <p14:tracePt t="55109" x="3163888" y="3302000"/>
          <p14:tracePt t="55117" x="3144838" y="3302000"/>
          <p14:tracePt t="55134" x="3136900" y="3302000"/>
          <p14:tracePt t="55149" x="3117850" y="3292475"/>
          <p14:tracePt t="55166" x="3108325" y="3282950"/>
          <p14:tracePt t="55197" x="3090863" y="3273425"/>
          <p14:tracePt t="55213" x="3071813" y="3265488"/>
          <p14:tracePt t="55222" x="3063875" y="3265488"/>
          <p14:tracePt t="55230" x="3054350" y="3265488"/>
          <p14:tracePt t="55247" x="3044825" y="3265488"/>
          <p14:tracePt t="55254" x="3035300" y="3265488"/>
          <p14:tracePt t="55269" x="3017838" y="3265488"/>
          <p14:tracePt t="55294" x="3008313" y="3265488"/>
          <p14:tracePt t="55310" x="2990850" y="3273425"/>
          <p14:tracePt t="55328" x="2971800" y="3292475"/>
          <p14:tracePt t="55333" x="2962275" y="3302000"/>
          <p14:tracePt t="55391" x="2954338" y="3309938"/>
          <p14:tracePt t="55447" x="2954338" y="3292475"/>
          <p14:tracePt t="55458" x="2954338" y="3273425"/>
          <p14:tracePt t="55461" x="2954338" y="3219450"/>
          <p14:tracePt t="55472" x="2954338" y="3173413"/>
          <p14:tracePt t="55479" x="2954338" y="3119438"/>
          <p14:tracePt t="55486" x="2954338" y="3046413"/>
          <p14:tracePt t="55493" x="2954338" y="2990850"/>
          <p14:tracePt t="55501" x="2954338" y="2917825"/>
          <p14:tracePt t="55509" x="2954338" y="2844800"/>
          <p14:tracePt t="55517" x="2954338" y="2817813"/>
          <p14:tracePt t="55525" x="2954338" y="2771775"/>
          <p14:tracePt t="55533" x="2971800" y="2717800"/>
          <p14:tracePt t="55550" x="2971800" y="2708275"/>
          <p14:tracePt t="55558" x="2971800" y="2690813"/>
          <p14:tracePt t="55566" x="2981325" y="2681288"/>
          <p14:tracePt t="55622" x="2998788" y="2681288"/>
          <p14:tracePt t="55640" x="3008313" y="2681288"/>
          <p14:tracePt t="55645" x="3017838" y="2681288"/>
          <p14:tracePt t="55654" x="3044825" y="2690813"/>
          <p14:tracePt t="55661" x="3090863" y="2717800"/>
          <p14:tracePt t="55671" x="3127375" y="2735263"/>
          <p14:tracePt t="55681" x="3244850" y="2754313"/>
          <p14:tracePt t="55687" x="3373438" y="2763838"/>
          <p14:tracePt t="55695" x="3482975" y="2790825"/>
          <p14:tracePt t="55703" x="3609975" y="2808288"/>
          <p14:tracePt t="55710" x="3746500" y="2817813"/>
          <p14:tracePt t="55717" x="3838575" y="2836863"/>
          <p14:tracePt t="55726" x="3911600" y="2836863"/>
          <p14:tracePt t="55734" x="4002088" y="2836863"/>
          <p14:tracePt t="55745" x="4075113" y="2836863"/>
          <p14:tracePt t="55749" x="4148138" y="2836863"/>
          <p14:tracePt t="55759" x="4267200" y="2836863"/>
          <p14:tracePt t="55766" x="4357688" y="2836863"/>
          <p14:tracePt t="55773" x="4467225" y="2836863"/>
          <p14:tracePt t="55781" x="4557713" y="2836863"/>
          <p14:tracePt t="55789" x="4686300" y="2836863"/>
          <p14:tracePt t="55797" x="4813300" y="2836863"/>
          <p14:tracePt t="55805" x="4922838" y="2836863"/>
          <p14:tracePt t="55813" x="5032375" y="2836863"/>
          <p14:tracePt t="55821" x="5141913" y="2836863"/>
          <p14:tracePt t="55829" x="5232400" y="2836863"/>
          <p14:tracePt t="55837" x="5314950" y="2863850"/>
          <p14:tracePt t="55845" x="5341938" y="2873375"/>
          <p14:tracePt t="55853" x="5378450" y="2881313"/>
          <p14:tracePt t="55861" x="5414963" y="2890838"/>
          <p14:tracePt t="55871" x="5434013" y="2890838"/>
          <p14:tracePt t="55878" x="5451475" y="2900363"/>
          <p14:tracePt t="55886" x="5461000" y="2909888"/>
          <p14:tracePt t="55905" x="5461000" y="2917825"/>
          <p14:tracePt t="55909" x="5470525" y="2917825"/>
          <p14:tracePt t="55928" x="5478463" y="2927350"/>
          <p14:tracePt t="55958" x="5478463" y="2946400"/>
          <p14:tracePt t="55974" x="5487988" y="2954338"/>
          <p14:tracePt t="55982" x="5487988" y="2963863"/>
          <p14:tracePt t="55989" x="5487988" y="2982913"/>
          <p14:tracePt t="55999" x="5487988" y="3000375"/>
          <p14:tracePt t="56007" x="5487988" y="3027363"/>
          <p14:tracePt t="56021" x="5487988" y="3073400"/>
          <p14:tracePt t="56029" x="5487988" y="3100388"/>
          <p14:tracePt t="56037" x="5470525" y="3127375"/>
          <p14:tracePt t="56047" x="5461000" y="3146425"/>
          <p14:tracePt t="56053" x="5424488" y="3192463"/>
          <p14:tracePt t="56061" x="5414963" y="3192463"/>
          <p14:tracePt t="56070" x="5387975" y="3200400"/>
          <p14:tracePt t="56080" x="5368925" y="3228975"/>
          <p14:tracePt t="56093" x="5351463" y="3236913"/>
          <p14:tracePt t="56095" x="5334000" y="3246438"/>
          <p14:tracePt t="56101" x="5314950" y="3255963"/>
          <p14:tracePt t="56110" x="5287963" y="3265488"/>
          <p14:tracePt t="56120" x="5251450" y="3282950"/>
          <p14:tracePt t="56126" x="5232400" y="3292475"/>
          <p14:tracePt t="56133" x="5205413" y="3302000"/>
          <p14:tracePt t="56142" x="5178425" y="3309938"/>
          <p14:tracePt t="56149" x="5141913" y="3309938"/>
          <p14:tracePt t="56157" x="5132388" y="3309938"/>
          <p14:tracePt t="56165" x="5095875" y="3328988"/>
          <p14:tracePt t="56176" x="5086350" y="3328988"/>
          <p14:tracePt t="56186" x="5059363" y="3328988"/>
          <p14:tracePt t="56189" x="5049838" y="3328988"/>
          <p14:tracePt t="56199" x="5014913" y="3328988"/>
          <p14:tracePt t="56205" x="4995863" y="3328988"/>
          <p14:tracePt t="56213" x="4959350" y="3328988"/>
          <p14:tracePt t="56222" x="4913313" y="3328988"/>
          <p14:tracePt t="56229" x="4886325" y="3328988"/>
          <p14:tracePt t="56238" x="4832350" y="3328988"/>
          <p14:tracePt t="56246" x="4759325" y="3319463"/>
          <p14:tracePt t="56253" x="4676775" y="3309938"/>
          <p14:tracePt t="56261" x="4603750" y="3309938"/>
          <p14:tracePt t="56269" x="4530725" y="3282950"/>
          <p14:tracePt t="56278" x="4448175" y="3265488"/>
          <p14:tracePt t="56286" x="4367213" y="3236913"/>
          <p14:tracePt t="56293" x="4330700" y="3236913"/>
          <p14:tracePt t="56301" x="4257675" y="3219450"/>
          <p14:tracePt t="56311" x="4238625" y="3219450"/>
          <p14:tracePt t="56317" x="4202113" y="3209925"/>
          <p14:tracePt t="56328" x="4184650" y="3200400"/>
          <p14:tracePt t="56333" x="4175125" y="3200400"/>
          <p14:tracePt t="56344" x="4157663" y="3200400"/>
          <p14:tracePt t="56349" x="4148138" y="3200400"/>
          <p14:tracePt t="56366" x="4138613" y="3200400"/>
          <p14:tracePt t="56373" x="4129088" y="3200400"/>
          <p14:tracePt t="56390" x="4111625" y="3200400"/>
          <p14:tracePt t="56478" x="4121150" y="3200400"/>
          <p14:tracePt t="56486" x="4194175" y="3200400"/>
          <p14:tracePt t="56494" x="4267200" y="3200400"/>
          <p14:tracePt t="56502" x="4340225" y="3200400"/>
          <p14:tracePt t="56510" x="4413250" y="3200400"/>
          <p14:tracePt t="56517" x="4476750" y="3200400"/>
          <p14:tracePt t="56530" x="4513263" y="3182938"/>
          <p14:tracePt t="56533" x="4540250" y="3182938"/>
          <p14:tracePt t="56546" x="4576763" y="3163888"/>
          <p14:tracePt t="56549" x="4586288" y="3155950"/>
          <p14:tracePt t="56558" x="4603750" y="3127375"/>
          <p14:tracePt t="56573" x="4613275" y="3109913"/>
          <p14:tracePt t="56581" x="4613275" y="3090863"/>
          <p14:tracePt t="56589" x="4613275" y="3082925"/>
          <p14:tracePt t="56598" x="4613275" y="3073400"/>
          <p14:tracePt t="56608" x="4613275" y="3063875"/>
          <p14:tracePt t="56623" x="4613275" y="3046413"/>
          <p14:tracePt t="56710" x="4613275" y="3073400"/>
          <p14:tracePt t="56718" x="4613275" y="3090863"/>
          <p14:tracePt t="56725" x="4613275" y="3119438"/>
          <p14:tracePt t="56733" x="4603750" y="3136900"/>
          <p14:tracePt t="56742" x="4594225" y="3182938"/>
          <p14:tracePt t="56749" x="4586288" y="3200400"/>
          <p14:tracePt t="56758" x="4586288" y="3219450"/>
          <p14:tracePt t="56765" x="4586288" y="3255963"/>
          <p14:tracePt t="56773" x="4576763" y="3273425"/>
          <p14:tracePt t="56781" x="4557713" y="3338513"/>
          <p14:tracePt t="56789" x="4540250" y="3375025"/>
          <p14:tracePt t="56798" x="4530725" y="3455988"/>
          <p14:tracePt t="56805" x="4521200" y="3511550"/>
          <p14:tracePt t="56813" x="4503738" y="3592513"/>
          <p14:tracePt t="56822" x="4494213" y="3648075"/>
          <p14:tracePt t="56829" x="4494213" y="3702050"/>
          <p14:tracePt t="56837" x="4494213" y="3767138"/>
          <p14:tracePt t="56846" x="4494213" y="3821113"/>
          <p14:tracePt t="56853" x="4494213" y="3857625"/>
          <p14:tracePt t="56862" x="4494213" y="3903663"/>
          <p14:tracePt t="56870" x="4494213" y="3940175"/>
          <p14:tracePt t="56878" x="4494213" y="3957638"/>
          <p14:tracePt t="56885" x="4494213" y="3967163"/>
          <p14:tracePt t="56894" x="4494213" y="3994150"/>
          <p14:tracePt t="56901" x="4494213" y="4013200"/>
          <p14:tracePt t="56910" x="4494213" y="4030663"/>
          <p14:tracePt t="56920" x="4494213" y="4040188"/>
          <p14:tracePt t="56958" x="4494213" y="4049713"/>
          <p14:tracePt t="56966" x="4494213" y="4076700"/>
          <p14:tracePt t="56998" x="4503738" y="4086225"/>
          <p14:tracePt t="57014" x="4503738" y="4094163"/>
          <p14:tracePt t="57030" x="4503738" y="4122738"/>
          <p14:tracePt t="57039" x="4503738" y="4130675"/>
          <p14:tracePt t="57048" x="4503738" y="4140200"/>
          <p14:tracePt t="57056" x="4503738" y="4149725"/>
          <p14:tracePt t="57062" x="4503738" y="4167188"/>
          <p14:tracePt t="57070" x="4503738" y="4176713"/>
          <p14:tracePt t="57078" x="4503738" y="4195763"/>
          <p14:tracePt t="57094" x="4503738" y="4203700"/>
          <p14:tracePt t="57101" x="4503738" y="4213225"/>
          <p14:tracePt t="57109" x="4503738" y="4222750"/>
          <p14:tracePt t="57189" x="4494213" y="4222750"/>
          <p14:tracePt t="57197" x="4484688" y="4222750"/>
          <p14:tracePt t="57213" x="4467225" y="4213225"/>
          <p14:tracePt t="57221" x="4448175" y="4213225"/>
          <p14:tracePt t="57229" x="4440238" y="4213225"/>
          <p14:tracePt t="57238" x="4384675" y="4213225"/>
          <p14:tracePt t="57247" x="4321175" y="4213225"/>
          <p14:tracePt t="57253" x="4248150" y="4222750"/>
          <p14:tracePt t="57261" x="4129088" y="4268788"/>
          <p14:tracePt t="57269" x="4021138" y="4295775"/>
          <p14:tracePt t="57279" x="3902075" y="4359275"/>
          <p14:tracePt t="57285" x="3765550" y="4413250"/>
          <p14:tracePt t="57295" x="3673475" y="4459288"/>
          <p14:tracePt t="57301" x="3573463" y="4514850"/>
          <p14:tracePt t="57311" x="3500438" y="4568825"/>
          <p14:tracePt t="57318" x="3473450" y="4587875"/>
          <p14:tracePt t="57329" x="3427413" y="4624388"/>
          <p14:tracePt t="57333" x="3409950" y="4641850"/>
          <p14:tracePt t="57344" x="3382963" y="4668838"/>
          <p14:tracePt t="57358" x="3373438" y="4678363"/>
          <p14:tracePt t="57367" x="3363913" y="4687888"/>
          <p14:tracePt t="57414" x="3354388" y="4697413"/>
          <p14:tracePt t="57487" x="3354388" y="4678363"/>
          <p14:tracePt t="57495" x="3354388" y="4668838"/>
          <p14:tracePt t="57503" x="3354388" y="4660900"/>
          <p14:tracePt t="57512" x="3354388" y="4641850"/>
          <p14:tracePt t="57519" x="3354388" y="4632325"/>
          <p14:tracePt t="57529" x="3354388" y="4624388"/>
          <p14:tracePt t="57533" x="3354388" y="4614863"/>
          <p14:tracePt t="57550" x="3354388" y="4595813"/>
          <p14:tracePt t="57558" x="3346450" y="4587875"/>
          <p14:tracePt t="57598" x="3336925" y="4568825"/>
          <p14:tracePt t="57614" x="3327400" y="4551363"/>
          <p14:tracePt t="57630" x="3309938" y="4522788"/>
          <p14:tracePt t="57645" x="3300413" y="4522788"/>
          <p14:tracePt t="57655" x="3281363" y="4505325"/>
          <p14:tracePt t="57661" x="3263900" y="4468813"/>
          <p14:tracePt t="57669" x="3254375" y="4459288"/>
          <p14:tracePt t="57678" x="3244850" y="4459288"/>
          <p14:tracePt t="57686" x="3236913" y="4441825"/>
          <p14:tracePt t="57694" x="3217863" y="4422775"/>
          <p14:tracePt t="57702" x="3208338" y="4405313"/>
          <p14:tracePt t="57710" x="3200400" y="4368800"/>
          <p14:tracePt t="57717" x="3190875" y="4349750"/>
          <p14:tracePt t="57725" x="3190875" y="4322763"/>
          <p14:tracePt t="57733" x="3171825" y="4303713"/>
          <p14:tracePt t="57743" x="3163888" y="4259263"/>
          <p14:tracePt t="57749" x="3154363" y="4222750"/>
          <p14:tracePt t="57759" x="3144838" y="4186238"/>
          <p14:tracePt t="57765" x="3144838" y="4167188"/>
          <p14:tracePt t="57773" x="3144838" y="4140200"/>
          <p14:tracePt t="57781" x="3144838" y="4122738"/>
          <p14:tracePt t="57789" x="3117850" y="4103688"/>
          <p14:tracePt t="57920" x="3117850" y="4094163"/>
          <p14:tracePt t="57933" x="3127375" y="4094163"/>
          <p14:tracePt t="57942" x="3144838" y="4094163"/>
          <p14:tracePt t="57951" x="3163888" y="4094163"/>
          <p14:tracePt t="57959" x="3200400" y="4094163"/>
          <p14:tracePt t="57965" x="3244850" y="4113213"/>
          <p14:tracePt t="57973" x="3273425" y="4122738"/>
          <p14:tracePt t="57981" x="3346450" y="4130675"/>
          <p14:tracePt t="57989" x="3409950" y="4159250"/>
          <p14:tracePt t="57998" x="3482975" y="4167188"/>
          <p14:tracePt t="58006" x="3563938" y="4186238"/>
          <p14:tracePt t="58015" x="3656013" y="4195763"/>
          <p14:tracePt t="58022" x="3783013" y="4213225"/>
          <p14:tracePt t="58030" x="3902075" y="4240213"/>
          <p14:tracePt t="58040" x="4029075" y="4249738"/>
          <p14:tracePt t="58050" x="4157663" y="4268788"/>
          <p14:tracePt t="58055" x="4303713" y="4286250"/>
          <p14:tracePt t="58061" x="4448175" y="4286250"/>
          <p14:tracePt t="58071" x="4613275" y="4286250"/>
          <p14:tracePt t="58079" x="4795838" y="4286250"/>
          <p14:tracePt t="58095" x="5086350" y="4286250"/>
          <p14:tracePt t="58101" x="5251450" y="4286250"/>
          <p14:tracePt t="58110" x="5378450" y="4286250"/>
          <p14:tracePt t="58119" x="5524500" y="4286250"/>
          <p14:tracePt t="58129" x="5634038" y="4286250"/>
          <p14:tracePt t="58135" x="5743575" y="4286250"/>
          <p14:tracePt t="58146" x="5853113" y="4286250"/>
          <p14:tracePt t="58149" x="5943600" y="4286250"/>
          <p14:tracePt t="58158" x="5999163" y="4286250"/>
          <p14:tracePt t="58166" x="6053138" y="4286250"/>
          <p14:tracePt t="58174" x="6099175" y="4286250"/>
          <p14:tracePt t="58182" x="6116638" y="4286250"/>
          <p14:tracePt t="58190" x="6145213" y="4286250"/>
          <p14:tracePt t="58198" x="6153150" y="4286250"/>
          <p14:tracePt t="58213" x="6172200" y="4286250"/>
          <p14:tracePt t="58221" x="6181725" y="4286250"/>
          <p14:tracePt t="58238" x="6189663" y="4286250"/>
          <p14:tracePt t="58255" x="6199188" y="4286250"/>
          <p14:tracePt t="58271" x="6218238" y="4286250"/>
          <p14:tracePt t="58494" x="6218238" y="4295775"/>
          <p14:tracePt t="58501" x="6208713" y="4332288"/>
          <p14:tracePt t="58510" x="6208713" y="4349750"/>
          <p14:tracePt t="58517" x="6199188" y="4386263"/>
          <p14:tracePt t="58526" x="6172200" y="4422775"/>
          <p14:tracePt t="58537" x="6172200" y="4459288"/>
          <p14:tracePt t="58547" x="6162675" y="4486275"/>
          <p14:tracePt t="58552" x="6145213" y="4522788"/>
          <p14:tracePt t="58562" x="6126163" y="4568825"/>
          <p14:tracePt t="58565" x="6126163" y="4595813"/>
          <p14:tracePt t="58574" x="6116638" y="4614863"/>
          <p14:tracePt t="58581" x="6108700" y="4651375"/>
          <p14:tracePt t="58590" x="6108700" y="4660900"/>
          <p14:tracePt t="58598" x="6099175" y="4687888"/>
          <p14:tracePt t="58607" x="6099175" y="4697413"/>
          <p14:tracePt t="58623" x="6089650" y="4705350"/>
          <p14:tracePt t="58693" x="6080125" y="4705350"/>
          <p14:tracePt t="58703" x="6072188" y="4697413"/>
          <p14:tracePt t="58710" x="6062663" y="4687888"/>
          <p14:tracePt t="58718" x="6053138" y="4660900"/>
          <p14:tracePt t="58734" x="6043613" y="4660900"/>
          <p14:tracePt t="58749" x="6016625" y="4660900"/>
          <p14:tracePt t="58759" x="5989638" y="4660900"/>
          <p14:tracePt t="58765" x="5953125" y="4641850"/>
          <p14:tracePt t="58773" x="5926138" y="4641850"/>
          <p14:tracePt t="58782" x="5870575" y="4641850"/>
          <p14:tracePt t="58789" x="5816600" y="4641850"/>
          <p14:tracePt t="58797" x="5707063" y="4632325"/>
          <p14:tracePt t="58806" x="5607050" y="4605338"/>
          <p14:tracePt t="58813" x="5497513" y="4587875"/>
          <p14:tracePt t="58821" x="5368925" y="4578350"/>
          <p14:tracePt t="58829" x="5241925" y="4559300"/>
          <p14:tracePt t="58838" x="5132388" y="4559300"/>
          <p14:tracePt t="58846" x="5022850" y="4559300"/>
          <p14:tracePt t="58853" x="4905375" y="4522788"/>
          <p14:tracePt t="58861" x="4813300" y="4522788"/>
          <p14:tracePt t="58869" x="4730750" y="4505325"/>
          <p14:tracePt t="58878" x="4659313" y="4495800"/>
          <p14:tracePt t="58885" x="4622800" y="4495800"/>
          <p14:tracePt t="58894" x="4567238" y="4495800"/>
          <p14:tracePt t="58901" x="4503738" y="4495800"/>
          <p14:tracePt t="58909" x="4448175" y="4495800"/>
          <p14:tracePt t="58917" x="4413250" y="4495800"/>
          <p14:tracePt t="58926" x="4357688" y="4495800"/>
          <p14:tracePt t="58934" x="4303713" y="4495800"/>
          <p14:tracePt t="58942" x="4238625" y="4495800"/>
          <p14:tracePt t="58949" x="4184650" y="4495800"/>
          <p14:tracePt t="58959" x="4102100" y="4522788"/>
          <p14:tracePt t="58966" x="4048125" y="4522788"/>
          <p14:tracePt t="58973" x="4011613" y="4522788"/>
          <p14:tracePt t="58981" x="3975100" y="4532313"/>
          <p14:tracePt t="58989" x="3938588" y="4532313"/>
          <p14:tracePt t="58999" x="3911600" y="4532313"/>
          <p14:tracePt t="59009" x="3892550" y="4532313"/>
          <p14:tracePt t="59015" x="3846513" y="4532313"/>
          <p14:tracePt t="59021" x="3829050" y="4532313"/>
          <p14:tracePt t="59030" x="3792538" y="4532313"/>
          <p14:tracePt t="59037" x="3765550" y="4532313"/>
          <p14:tracePt t="59045" x="3719513" y="4532313"/>
          <p14:tracePt t="59054" x="3683000" y="4532313"/>
          <p14:tracePt t="59061" x="3646488" y="4532313"/>
          <p14:tracePt t="59069" x="3592513" y="4505325"/>
          <p14:tracePt t="59078" x="3573463" y="4505325"/>
          <p14:tracePt t="59085" x="3546475" y="4495800"/>
          <p14:tracePt t="59094" x="3527425" y="4495800"/>
          <p14:tracePt t="59101" x="3509963" y="4478338"/>
          <p14:tracePt t="59109" x="3500438" y="4478338"/>
          <p14:tracePt t="59117" x="3490913" y="4478338"/>
          <p14:tracePt t="59136" x="3482975" y="4478338"/>
          <p14:tracePt t="59142" x="3455988" y="4478338"/>
          <p14:tracePt t="59158" x="3446463" y="4478338"/>
          <p14:tracePt t="59174" x="3427413" y="4478338"/>
          <p14:tracePt t="59181" x="3419475" y="4478338"/>
          <p14:tracePt t="59189" x="3409950" y="4478338"/>
          <p14:tracePt t="59199" x="3382963" y="4478338"/>
          <p14:tracePt t="59213" x="3373438" y="4478338"/>
          <p14:tracePt t="59221" x="3354388" y="4468813"/>
          <p14:tracePt t="59312" x="3327400" y="4459288"/>
          <p14:tracePt t="59562" x="3327400" y="4468813"/>
          <p14:tracePt t="59645" x="3346450" y="4478338"/>
          <p14:tracePt t="59661" x="3354388" y="4486275"/>
          <p14:tracePt t="59678" x="3363913" y="4486275"/>
          <p14:tracePt t="59694" x="3363913" y="4495800"/>
          <p14:tracePt t="59712" x="3363913" y="4505325"/>
          <p14:tracePt t="59720" x="3373438" y="4514850"/>
          <p14:tracePt t="59737" x="3373438" y="4522788"/>
          <p14:tracePt t="59758" x="3373438" y="4541838"/>
          <p14:tracePt t="59774" x="3382963" y="4551363"/>
          <p14:tracePt t="59895" x="3390900" y="4551363"/>
          <p14:tracePt t="59935" x="3400425" y="4551363"/>
          <p14:tracePt t="61736" x="3390900" y="4551363"/>
          <p14:tracePt t="61774" x="3390900" y="4559300"/>
          <p14:tracePt t="61789" x="3400425" y="4559300"/>
          <p14:tracePt t="61797" x="3409950" y="4559300"/>
          <p14:tracePt t="61805" x="3436938" y="4559300"/>
          <p14:tracePt t="61813" x="3446463" y="4559300"/>
          <p14:tracePt t="61821" x="3482975" y="4559300"/>
          <p14:tracePt t="61829" x="3500438" y="4559300"/>
          <p14:tracePt t="61837" x="3556000" y="4559300"/>
          <p14:tracePt t="61846" x="3582988" y="4559300"/>
          <p14:tracePt t="61853" x="3609975" y="4559300"/>
          <p14:tracePt t="61861" x="3636963" y="4559300"/>
          <p14:tracePt t="61870" x="3683000" y="4551363"/>
          <p14:tracePt t="61877" x="3709988" y="4541838"/>
          <p14:tracePt t="61885" x="3738563" y="4541838"/>
          <p14:tracePt t="61894" x="3765550" y="4532313"/>
          <p14:tracePt t="61901" x="3792538" y="4522788"/>
          <p14:tracePt t="61910" x="3810000" y="4522788"/>
          <p14:tracePt t="61917" x="3829050" y="4495800"/>
          <p14:tracePt t="61927" x="3838575" y="4495800"/>
          <p14:tracePt t="61941" x="3846513" y="4495800"/>
          <p14:tracePt t="61951" x="3865563" y="4495800"/>
          <p14:tracePt t="61966" x="3875088" y="4495800"/>
          <p14:tracePt t="61974" x="3883025" y="4495800"/>
          <p14:tracePt t="61989" x="3892550" y="4486275"/>
          <p14:tracePt t="62006" x="3911600" y="4486275"/>
          <p14:tracePt t="62038" x="3919538" y="4486275"/>
          <p14:tracePt t="62119" x="3919538" y="4478338"/>
          <p14:tracePt t="62204" x="3919538" y="4486275"/>
          <p14:tracePt t="62246" x="3919538" y="4495800"/>
          <p14:tracePt t="62263" x="3919538" y="4505325"/>
          <p14:tracePt t="62352" x="3919538" y="4522788"/>
          <p14:tracePt t="62362" x="3919538" y="4532313"/>
          <p14:tracePt t="62376" x="3929063" y="4541838"/>
          <p14:tracePt t="62407" x="3938588" y="4551363"/>
          <p14:tracePt t="62462" x="3948113" y="4551363"/>
          <p14:tracePt t="62543" x="3956050" y="4551363"/>
          <p14:tracePt t="62575" x="3965575" y="4541838"/>
          <p14:tracePt t="63378" x="3965575" y="4532313"/>
          <p14:tracePt t="63816" x="3975100" y="4522788"/>
          <p14:tracePt t="64362" x="3975100" y="4532313"/>
          <p14:tracePt t="64400" x="3975100" y="4541838"/>
          <p14:tracePt t="64416" x="3975100" y="4551363"/>
          <p14:tracePt t="64598" x="3975100" y="4541838"/>
          <p14:tracePt t="64648" x="3965575" y="4532313"/>
          <p14:tracePt t="64675" x="3965575" y="4522788"/>
          <p14:tracePt t="64680" x="3965575" y="4505325"/>
          <p14:tracePt t="64686" x="3965575" y="4495800"/>
          <p14:tracePt t="64703" x="3965575" y="4486275"/>
          <p14:tracePt t="64709" x="3965575" y="4468813"/>
          <p14:tracePt t="64718" x="3965575" y="4459288"/>
          <p14:tracePt t="64726" x="3965575" y="4449763"/>
          <p14:tracePt t="64733" x="3965575" y="4441825"/>
          <p14:tracePt t="64742" x="3965575" y="4432300"/>
          <p14:tracePt t="64759" x="3965575" y="4422775"/>
          <p14:tracePt t="65152" x="3956050" y="4432300"/>
          <p14:tracePt t="65174" x="3948113" y="4432300"/>
          <p14:tracePt t="65181" x="3929063" y="4432300"/>
          <p14:tracePt t="65192" x="3911600" y="4449763"/>
          <p14:tracePt t="65207" x="3892550" y="4459288"/>
          <p14:tracePt t="65218" x="3865563" y="4459288"/>
          <p14:tracePt t="65223" x="3856038" y="4468813"/>
          <p14:tracePt t="65234" x="3838575" y="4478338"/>
          <p14:tracePt t="65238" x="3810000" y="4486275"/>
          <p14:tracePt t="65245" x="3802063" y="4495800"/>
          <p14:tracePt t="65254" x="3783013" y="4514850"/>
          <p14:tracePt t="65263" x="3775075" y="4532313"/>
          <p14:tracePt t="65270" x="3756025" y="4568825"/>
          <p14:tracePt t="65278" x="3719513" y="4605338"/>
          <p14:tracePt t="65286" x="3702050" y="4651375"/>
          <p14:tracePt t="65294" x="3673475" y="4678363"/>
          <p14:tracePt t="65301" x="3665538" y="4705350"/>
          <p14:tracePt t="65312" x="3656013" y="4741863"/>
          <p14:tracePt t="65317" x="3646488" y="4778375"/>
          <p14:tracePt t="65327" x="3629025" y="4805363"/>
          <p14:tracePt t="65333" x="3609975" y="4851400"/>
          <p14:tracePt t="65342" x="3609975" y="4870450"/>
          <p14:tracePt t="65350" x="3592513" y="4897438"/>
          <p14:tracePt t="65358" x="3573463" y="4924425"/>
          <p14:tracePt t="65365" x="3573463" y="4943475"/>
          <p14:tracePt t="65376" x="3573463" y="4960938"/>
          <p14:tracePt t="65381" x="3573463" y="5006975"/>
          <p14:tracePt t="65389" x="3573463" y="5024438"/>
          <p14:tracePt t="65397" x="3573463" y="5053013"/>
          <p14:tracePt t="65405" x="3573463" y="5106988"/>
          <p14:tracePt t="65413" x="3573463" y="5116513"/>
          <p14:tracePt t="65421" x="3573463" y="5143500"/>
          <p14:tracePt t="65430" x="3573463" y="5160963"/>
          <p14:tracePt t="65437" x="3573463" y="5189538"/>
          <p14:tracePt t="65445" x="3573463" y="5197475"/>
          <p14:tracePt t="65453" x="3573463" y="5207000"/>
          <p14:tracePt t="65469" x="3573463" y="5226050"/>
          <p14:tracePt t="65485" x="3573463" y="5233988"/>
          <p14:tracePt t="65494" x="3573463" y="5243513"/>
          <p14:tracePt t="65502" x="3573463" y="5253038"/>
          <p14:tracePt t="65517" x="3573463" y="5280025"/>
          <p14:tracePt t="65534" x="3582988" y="5289550"/>
          <p14:tracePt t="65542" x="3582988" y="5316538"/>
          <p14:tracePt t="65549" x="3592513" y="5316538"/>
          <p14:tracePt t="65559" x="3592513" y="5326063"/>
          <p14:tracePt t="65566" x="3609975" y="5343525"/>
          <p14:tracePt t="65575" x="3609975" y="5353050"/>
          <p14:tracePt t="65581" x="3609975" y="5362575"/>
          <p14:tracePt t="65597" x="3619500" y="5372100"/>
          <p14:tracePt t="65637" x="3619500" y="5380038"/>
          <p14:tracePt t="65775" x="3619500" y="5389563"/>
          <p14:tracePt t="65846" x="3629025" y="5399088"/>
          <p14:tracePt t="65878" x="3636963" y="5399088"/>
          <p14:tracePt t="65902" x="3646488" y="5399088"/>
          <p14:tracePt t="65918" x="3656013" y="5399088"/>
          <p14:tracePt t="65934" x="3665538" y="5399088"/>
          <p14:tracePt t="65942" x="3683000" y="5399088"/>
          <p14:tracePt t="65957" x="3702050" y="5408613"/>
          <p14:tracePt t="65973" x="3702050" y="5416550"/>
          <p14:tracePt t="65997" x="3709988" y="5426075"/>
          <p14:tracePt t="66016" x="3709988" y="5435600"/>
          <p14:tracePt t="66054" x="3719513" y="5445125"/>
          <p14:tracePt t="66159" x="3729038" y="5453063"/>
          <p14:tracePt t="66421" x="3729038" y="5472113"/>
          <p14:tracePt t="66438" x="3729038" y="5481638"/>
          <p14:tracePt t="66445" x="3729038" y="5489575"/>
          <p14:tracePt t="66463" x="3729038" y="5499100"/>
          <p14:tracePt t="66520" x="3738563" y="5508625"/>
          <p14:tracePt t="66694" x="3746500" y="5518150"/>
          <p14:tracePt t="66744" x="3746500" y="5526088"/>
          <p14:tracePt t="66792" x="3746500" y="5535613"/>
          <p14:tracePt t="66832" x="3746500" y="5554663"/>
          <p14:tracePt t="66856" x="3746500" y="5562600"/>
          <p14:tracePt t="66874" x="3746500" y="5572125"/>
          <p14:tracePt t="67672" x="3746500" y="5581650"/>
          <p14:tracePt t="67677" x="3746500" y="5589588"/>
          <p14:tracePt t="67687" x="3746500" y="5599113"/>
          <p14:tracePt t="67694" x="3746500" y="5608638"/>
          <p14:tracePt t="67705" x="3746500" y="5618163"/>
          <p14:tracePt t="67709" x="3746500" y="5635625"/>
          <p14:tracePt t="67906" x="3756025" y="5645150"/>
          <p14:tracePt t="68034" x="3719513" y="5662613"/>
          <p14:tracePt t="68041" x="3709988" y="5708650"/>
          <p14:tracePt t="68047" x="3702050" y="5754688"/>
          <p14:tracePt t="68055" x="3692525" y="5772150"/>
          <p14:tracePt t="68070" x="3683000" y="5772150"/>
          <p14:tracePt t="68294" x="3673475" y="5772150"/>
          <p14:tracePt t="68342" x="3673475" y="5764213"/>
          <p14:tracePt t="68350" x="3673475" y="5754688"/>
          <p14:tracePt t="68381" x="3656013" y="5745163"/>
          <p14:tracePt t="68391" x="3646488" y="5745163"/>
          <p14:tracePt t="68397" x="3636963" y="5735638"/>
          <p14:tracePt t="68405" x="3600450" y="5727700"/>
          <p14:tracePt t="68414" x="3582988" y="5718175"/>
          <p14:tracePt t="68422" x="3546475" y="5691188"/>
          <p14:tracePt t="68429" x="3527425" y="5681663"/>
          <p14:tracePt t="68437" x="3473450" y="5645150"/>
          <p14:tracePt t="68446" x="3419475" y="5589588"/>
          <p14:tracePt t="68454" x="3390900" y="5562600"/>
          <p14:tracePt t="68462" x="3346450" y="5526088"/>
          <p14:tracePt t="68470" x="3290888" y="5481638"/>
          <p14:tracePt t="68477" x="3244850" y="5445125"/>
          <p14:tracePt t="68485" x="3217863" y="5408613"/>
          <p14:tracePt t="68497" x="3200400" y="5389563"/>
          <p14:tracePt t="68501" x="3144838" y="5343525"/>
          <p14:tracePt t="68510" x="3117850" y="5316538"/>
          <p14:tracePt t="68517" x="3100388" y="5289550"/>
          <p14:tracePt t="68526" x="3063875" y="5262563"/>
          <p14:tracePt t="68533" x="3035300" y="5226050"/>
          <p14:tracePt t="68543" x="3017838" y="5197475"/>
          <p14:tracePt t="68549" x="2998788" y="5180013"/>
          <p14:tracePt t="68562" x="2971800" y="5153025"/>
          <p14:tracePt t="68565" x="2962275" y="5143500"/>
          <p14:tracePt t="68578" x="2954338" y="5133975"/>
          <p14:tracePt t="68581" x="2925763" y="5116513"/>
          <p14:tracePt t="68590" x="2908300" y="5097463"/>
          <p14:tracePt t="68598" x="2898775" y="5089525"/>
          <p14:tracePt t="68609" x="2889250" y="5070475"/>
          <p14:tracePt t="68613" x="2881313" y="5060950"/>
          <p14:tracePt t="68621" x="2862263" y="5043488"/>
          <p14:tracePt t="68629" x="2844800" y="5024438"/>
          <p14:tracePt t="68638" x="2844800" y="5016500"/>
          <p14:tracePt t="68646" x="2835275" y="4987925"/>
          <p14:tracePt t="68654" x="2808288" y="4960938"/>
          <p14:tracePt t="68661" x="2798763" y="4924425"/>
          <p14:tracePt t="68670" x="2798763" y="4906963"/>
          <p14:tracePt t="68678" x="2789238" y="4870450"/>
          <p14:tracePt t="68685" x="2781300" y="4824413"/>
          <p14:tracePt t="68693" x="2781300" y="4787900"/>
          <p14:tracePt t="68704" x="2752725" y="4751388"/>
          <p14:tracePt t="68709" x="2752725" y="4714875"/>
          <p14:tracePt t="68719" x="2752725" y="4660900"/>
          <p14:tracePt t="68726" x="2752725" y="4614863"/>
          <p14:tracePt t="68735" x="2735263" y="4578350"/>
          <p14:tracePt t="68744" x="2735263" y="4551363"/>
          <p14:tracePt t="68751" x="2725738" y="4486275"/>
          <p14:tracePt t="68760" x="2725738" y="4449763"/>
          <p14:tracePt t="68766" x="2725738" y="4405313"/>
          <p14:tracePt t="68775" x="2725738" y="4349750"/>
          <p14:tracePt t="68782" x="2725738" y="4295775"/>
          <p14:tracePt t="68792" x="2725738" y="4240213"/>
          <p14:tracePt t="68799" x="2725738" y="4167188"/>
          <p14:tracePt t="68811" x="2725738" y="4094163"/>
          <p14:tracePt t="68813" x="2725738" y="4003675"/>
          <p14:tracePt t="68821" x="2725738" y="3930650"/>
          <p14:tracePt t="68830" x="2725738" y="3867150"/>
          <p14:tracePt t="68838" x="2725738" y="3794125"/>
          <p14:tracePt t="68846" x="2725738" y="3738563"/>
          <p14:tracePt t="68853" x="2725738" y="3684588"/>
          <p14:tracePt t="68861" x="2725738" y="3629025"/>
          <p14:tracePt t="68870" x="2725738" y="3556000"/>
          <p14:tracePt t="68877" x="2725738" y="3492500"/>
          <p14:tracePt t="68891" x="2725738" y="3402013"/>
          <p14:tracePt t="68897" x="2725738" y="3346450"/>
          <p14:tracePt t="68901" x="2725738" y="3273425"/>
          <p14:tracePt t="68910" x="2725738" y="3200400"/>
          <p14:tracePt t="68918" x="2725738" y="3127375"/>
          <p14:tracePt t="68925" x="2725738" y="3017838"/>
          <p14:tracePt t="68935" x="2725738" y="2954338"/>
          <p14:tracePt t="68942" x="2725738" y="2881313"/>
          <p14:tracePt t="68952" x="2725738" y="2808288"/>
          <p14:tracePt t="68957" x="2725738" y="2735263"/>
          <p14:tracePt t="68966" x="2725738" y="2644775"/>
          <p14:tracePt t="68975" x="2725738" y="2589213"/>
          <p14:tracePt t="68982" x="2725738" y="2535238"/>
          <p14:tracePt t="68991" x="2725738" y="2452688"/>
          <p14:tracePt t="68998" x="2725738" y="2379663"/>
          <p14:tracePt t="69006" x="2725738" y="2325688"/>
          <p14:tracePt t="69013" x="2725738" y="2270125"/>
          <p14:tracePt t="69021" x="2725738" y="2216150"/>
          <p14:tracePt t="69029" x="2725738" y="2143125"/>
          <p14:tracePt t="69038" x="2725738" y="2060575"/>
          <p14:tracePt t="69045" x="2725738" y="2033588"/>
          <p14:tracePt t="69053" x="2725738" y="1997075"/>
          <p14:tracePt t="69061" x="2725738" y="1943100"/>
          <p14:tracePt t="69069" x="2725738" y="1897063"/>
          <p14:tracePt t="69079" x="2725738" y="1860550"/>
          <p14:tracePt t="69094" x="2725738" y="1787525"/>
          <p14:tracePt t="69103" x="2725738" y="1731963"/>
          <p14:tracePt t="69110" x="2725738" y="1677988"/>
          <p14:tracePt t="69119" x="2725738" y="1631950"/>
          <p14:tracePt t="69126" x="2725738" y="1595438"/>
          <p14:tracePt t="69134" x="2725738" y="1541463"/>
          <p14:tracePt t="69142" x="2725738" y="1522413"/>
          <p14:tracePt t="69149" x="2725738" y="1477963"/>
          <p14:tracePt t="69158" x="2725738" y="1458913"/>
          <p14:tracePt t="69165" x="2725738" y="1431925"/>
          <p14:tracePt t="69176" x="2725738" y="1395413"/>
          <p14:tracePt t="69181" x="2725738" y="1358900"/>
          <p14:tracePt t="69190" x="2725738" y="1331913"/>
          <p14:tracePt t="69197" x="2725738" y="1312863"/>
          <p14:tracePt t="69205" x="2725738" y="1285875"/>
          <p14:tracePt t="69213" x="2752725" y="1258888"/>
          <p14:tracePt t="69221" x="2752725" y="1249363"/>
          <p14:tracePt t="69230" x="2752725" y="1239838"/>
          <p14:tracePt t="69238" x="2752725" y="1222375"/>
          <p14:tracePt t="69254" x="2762250" y="1203325"/>
          <p14:tracePt t="69364" x="2762250" y="1195388"/>
          <p14:tracePt t="69416" x="2771775" y="1185863"/>
          <p14:tracePt t="69646" x="2789238" y="1166813"/>
          <p14:tracePt t="69669" x="2798763" y="1149350"/>
          <p14:tracePt t="69677" x="2808288" y="1139825"/>
          <p14:tracePt t="69686" x="2817813" y="1130300"/>
          <p14:tracePt t="69693" x="2825750" y="1112838"/>
          <p14:tracePt t="69701" x="2835275" y="1103313"/>
          <p14:tracePt t="69710" x="2852738" y="1085850"/>
          <p14:tracePt t="69718" x="2862263" y="1076325"/>
          <p14:tracePt t="69727" x="2881313" y="1049338"/>
          <p14:tracePt t="69733" x="2881313" y="1039813"/>
          <p14:tracePt t="69743" x="2898775" y="1020763"/>
          <p14:tracePt t="69750" x="2908300" y="1003300"/>
          <p14:tracePt t="69757" x="2917825" y="993775"/>
          <p14:tracePt t="69767" x="2935288" y="976313"/>
          <p14:tracePt t="69782" x="2944813" y="966788"/>
          <p14:tracePt t="69790" x="2954338" y="966788"/>
          <p14:tracePt t="69806" x="2962275" y="966788"/>
          <p14:tracePt t="69821" x="2971800" y="966788"/>
          <p14:tracePt t="70251" x="2981325" y="966788"/>
          <p14:tracePt t="70273" x="2981325" y="976313"/>
          <p14:tracePt t="70457" x="2981325" y="984250"/>
          <p14:tracePt t="70489" x="2981325" y="1003300"/>
          <p14:tracePt t="70511" x="2981325" y="1012825"/>
          <p14:tracePt t="70526" x="2981325" y="1020763"/>
          <p14:tracePt t="70542" x="2981325" y="1030288"/>
          <p14:tracePt t="70549" x="2981325" y="1039813"/>
          <p14:tracePt t="70574" x="2981325" y="1049338"/>
          <p14:tracePt t="70581" x="2971800" y="1057275"/>
          <p14:tracePt t="70774" x="2971800" y="1066800"/>
          <p14:tracePt t="71135" x="2971800" y="1085850"/>
          <p14:tracePt t="71150" x="2971800" y="1093788"/>
          <p14:tracePt t="71255" x="2971800" y="1112838"/>
          <p14:tracePt t="72190" x="2971800" y="1122363"/>
          <p14:tracePt t="72205" x="2971800" y="1130300"/>
          <p14:tracePt t="72235" x="2971800" y="1139825"/>
          <p14:tracePt t="72250" x="2971800" y="1149350"/>
          <p14:tracePt t="73037" x="2971800" y="1166813"/>
          <p14:tracePt t="73086" x="2971800" y="1176338"/>
          <p14:tracePt t="73093" x="2971800" y="1185863"/>
          <p14:tracePt t="73134" x="2971800" y="1195388"/>
          <p14:tracePt t="73149" x="2971800" y="1203325"/>
          <p14:tracePt t="73157" x="2981325" y="1212850"/>
          <p14:tracePt t="73165" x="2990850" y="1222375"/>
          <p14:tracePt t="73181" x="2998788" y="1222375"/>
          <p14:tracePt t="73190" x="3008313" y="1231900"/>
          <p14:tracePt t="73198" x="3017838" y="1239838"/>
          <p14:tracePt t="73205" x="3027363" y="1249363"/>
          <p14:tracePt t="73213" x="3054350" y="1268413"/>
          <p14:tracePt t="73221" x="3054350" y="1276350"/>
          <p14:tracePt t="73229" x="3081338" y="1285875"/>
          <p14:tracePt t="73237" x="3100388" y="1303338"/>
          <p14:tracePt t="73245" x="3117850" y="1312863"/>
          <p14:tracePt t="73253" x="3127375" y="1312863"/>
          <p14:tracePt t="73261" x="3144838" y="1322388"/>
          <p14:tracePt t="73270" x="3163888" y="1339850"/>
          <p14:tracePt t="73279" x="3171825" y="1339850"/>
          <p14:tracePt t="73286" x="3181350" y="1349375"/>
          <p14:tracePt t="73293" x="3190875" y="1349375"/>
          <p14:tracePt t="73301" x="3217863" y="1358900"/>
          <p14:tracePt t="73309" x="3227388" y="1358900"/>
          <p14:tracePt t="73318" x="3236913" y="1368425"/>
          <p14:tracePt t="73335" x="3244850" y="1368425"/>
          <p14:tracePt t="73343" x="3273425" y="1385888"/>
          <p14:tracePt t="73376" x="3290888" y="1395413"/>
          <p14:tracePt t="73486" x="3290888" y="1404938"/>
          <p14:tracePt t="73503" x="3309938" y="1431925"/>
          <p14:tracePt t="73511" x="3309938" y="1441450"/>
          <p14:tracePt t="73542" x="3309938" y="1458913"/>
          <p14:tracePt t="73549" x="3317875" y="1477963"/>
          <p14:tracePt t="73638" x="3317875" y="1485900"/>
          <p14:tracePt t="73655" x="3317875" y="1504950"/>
          <p14:tracePt t="73679" x="3317875" y="1514475"/>
          <p14:tracePt t="73704" x="3317875" y="1522413"/>
          <p14:tracePt t="73734" x="3317875" y="1541463"/>
          <p14:tracePt t="73749" x="3317875" y="1558925"/>
          <p14:tracePt t="74224" x="3317875" y="1568450"/>
          <p14:tracePt t="74328" x="3317875" y="1587500"/>
          <p14:tracePt t="74357" x="3317875" y="1595438"/>
          <p14:tracePt t="74423" x="3317875" y="1604963"/>
          <p14:tracePt t="74760" x="3317875" y="1614488"/>
          <p14:tracePt t="74808" x="3317875" y="1624013"/>
          <p14:tracePt t="74817" x="3309938" y="1631950"/>
          <p14:tracePt t="74872" x="3309938" y="1641475"/>
          <p14:tracePt t="74903" x="3309938" y="1651000"/>
          <p14:tracePt t="74943" x="3300413" y="1677988"/>
          <p14:tracePt t="74953" x="3290888" y="1687513"/>
          <p14:tracePt t="74976" x="3281363" y="1697038"/>
          <p14:tracePt t="74982" x="3273425" y="1697038"/>
          <p14:tracePt t="75014" x="3263900" y="1697038"/>
          <p14:tracePt t="75038" x="3244850" y="1704975"/>
          <p14:tracePt t="75045" x="3244850" y="1714500"/>
          <p14:tracePt t="75053" x="3236913" y="1724025"/>
          <p14:tracePt t="75069" x="3227388" y="1724025"/>
          <p14:tracePt t="75093" x="3217863" y="1731963"/>
          <p14:tracePt t="75110" x="3200400" y="1731963"/>
          <p14:tracePt t="75734" x="3190875" y="1731963"/>
          <p14:tracePt t="75766" x="3181350" y="1731963"/>
          <p14:tracePt t="75798" x="3163888" y="1741488"/>
          <p14:tracePt t="75806" x="3154363" y="1741488"/>
          <p14:tracePt t="75821" x="3144838" y="1741488"/>
          <p14:tracePt t="75838" x="3136900" y="1741488"/>
          <p14:tracePt t="75870" x="3117850" y="1741488"/>
          <p14:tracePt t="75920" x="3108325" y="1741488"/>
          <p14:tracePt t="75944" x="3100388" y="1741488"/>
          <p14:tracePt t="75949" x="3081338" y="1741488"/>
          <p14:tracePt t="75967" x="3071813" y="1741488"/>
          <p14:tracePt t="75991" x="3063875" y="1741488"/>
          <p14:tracePt t="76007" x="3054350" y="1741488"/>
          <p14:tracePt t="76016" x="3054350" y="1731963"/>
          <p14:tracePt t="76038" x="3054350" y="1724025"/>
          <p14:tracePt t="76061" x="3054350" y="1714500"/>
          <p14:tracePt t="76118" x="3054350" y="1697038"/>
          <p14:tracePt t="76126" x="3063875" y="1677988"/>
          <p14:tracePt t="76133" x="3090863" y="1668463"/>
          <p14:tracePt t="76142" x="3136900" y="1651000"/>
          <p14:tracePt t="76149" x="3190875" y="1651000"/>
          <p14:tracePt t="76158" x="3227388" y="1651000"/>
          <p14:tracePt t="76165" x="3244850" y="1651000"/>
          <p14:tracePt t="76173" x="3290888" y="1651000"/>
          <p14:tracePt t="76181" x="3317875" y="1651000"/>
          <p14:tracePt t="76190" x="3336925" y="1651000"/>
          <p14:tracePt t="76198" x="3346450" y="1651000"/>
          <p14:tracePt t="76205" x="3373438" y="1651000"/>
          <p14:tracePt t="76221" x="3390900" y="1668463"/>
          <p14:tracePt t="76239" x="3400425" y="1677988"/>
          <p14:tracePt t="76271" x="3409950" y="1687513"/>
          <p14:tracePt t="76347" x="3409950" y="1704975"/>
          <p14:tracePt t="76349" x="3409950" y="1714500"/>
          <p14:tracePt t="76358" x="3409950" y="1724025"/>
          <p14:tracePt t="76365" x="3409950" y="1751013"/>
          <p14:tracePt t="76375" x="3409950" y="1797050"/>
          <p14:tracePt t="76381" x="3400425" y="1824038"/>
          <p14:tracePt t="76391" x="3346450" y="1914525"/>
          <p14:tracePt t="76398" x="3281363" y="1997075"/>
          <p14:tracePt t="76405" x="3236913" y="2097088"/>
          <p14:tracePt t="76414" x="3181350" y="2197100"/>
          <p14:tracePt t="76422" x="3127375" y="2298700"/>
          <p14:tracePt t="76430" x="3081338" y="2379663"/>
          <p14:tracePt t="76437" x="3063875" y="2416175"/>
          <p14:tracePt t="76447" x="3054350" y="2462213"/>
          <p14:tracePt t="76455" x="3027363" y="2508250"/>
          <p14:tracePt t="76465" x="3017838" y="2525713"/>
          <p14:tracePt t="76471" x="3017838" y="2571750"/>
          <p14:tracePt t="76487" x="3017838" y="2581275"/>
          <p14:tracePt t="76511" x="3017838" y="2589213"/>
          <p14:tracePt t="76533" x="3027363" y="2589213"/>
          <p14:tracePt t="76558" x="3035300" y="2589213"/>
          <p14:tracePt t="76635" x="3044825" y="2589213"/>
          <p14:tracePt t="76654" x="3054350" y="2589213"/>
          <p14:tracePt t="76670" x="3063875" y="2589213"/>
          <p14:tracePt t="76686" x="3071813" y="2589213"/>
          <p14:tracePt t="76693" x="3090863" y="2589213"/>
          <p14:tracePt t="76702" x="3100388" y="2608263"/>
          <p14:tracePt t="76709" x="3108325" y="2625725"/>
          <p14:tracePt t="76719" x="3108325" y="2681288"/>
          <p14:tracePt t="76726" x="3108325" y="2735263"/>
          <p14:tracePt t="76735" x="3108325" y="2800350"/>
          <p14:tracePt t="76742" x="3108325" y="2890838"/>
          <p14:tracePt t="76751" x="3108325" y="2982913"/>
          <p14:tracePt t="76758" x="3108325" y="3090863"/>
          <p14:tracePt t="76766" x="3108325" y="3182938"/>
          <p14:tracePt t="76776" x="3108325" y="3309938"/>
          <p14:tracePt t="76781" x="3108325" y="3382963"/>
          <p14:tracePt t="76791" x="3108325" y="3492500"/>
          <p14:tracePt t="76797" x="3108325" y="3548063"/>
          <p14:tracePt t="76806" x="3108325" y="3602038"/>
          <p14:tracePt t="76813" x="3108325" y="3648075"/>
          <p14:tracePt t="76822" x="3117850" y="3694113"/>
          <p14:tracePt t="76829" x="3127375" y="3721100"/>
          <p14:tracePt t="76839" x="3171825" y="3767138"/>
          <p14:tracePt t="76845" x="3190875" y="3794125"/>
          <p14:tracePt t="76854" x="3217863" y="3811588"/>
          <p14:tracePt t="76861" x="3236913" y="3848100"/>
          <p14:tracePt t="76869" x="3263900" y="3875088"/>
          <p14:tracePt t="76877" x="3273425" y="3884613"/>
          <p14:tracePt t="76885" x="3290888" y="3903663"/>
          <p14:tracePt t="76894" x="3309938" y="3921125"/>
          <p14:tracePt t="76911" x="3327400" y="3940175"/>
          <p14:tracePt t="76917" x="3346450" y="3948113"/>
          <p14:tracePt t="76925" x="3363913" y="3967163"/>
          <p14:tracePt t="76934" x="3373438" y="3976688"/>
          <p14:tracePt t="76941" x="3382963" y="3984625"/>
          <p14:tracePt t="76950" x="3390900" y="3994150"/>
          <p14:tracePt t="76959" x="3400425" y="3994150"/>
          <p14:tracePt t="76991" x="3409950" y="3994150"/>
          <p14:tracePt t="77054" x="3427413" y="3994150"/>
          <p14:tracePt t="77295" x="3436938" y="3994150"/>
          <p14:tracePt t="77301" x="3436938" y="4003675"/>
          <p14:tracePt t="77311" x="3436938" y="4013200"/>
          <p14:tracePt t="77317" x="3436938" y="4021138"/>
          <p14:tracePt t="77327" x="3436938" y="4040188"/>
          <p14:tracePt t="77334" x="3436938" y="4057650"/>
          <p14:tracePt t="77341" x="3436938" y="4067175"/>
          <p14:tracePt t="77349" x="3427413" y="4086225"/>
          <p14:tracePt t="77358" x="3427413" y="4103688"/>
          <p14:tracePt t="77365" x="3427413" y="4130675"/>
          <p14:tracePt t="77375" x="3427413" y="4140200"/>
          <p14:tracePt t="77382" x="3427413" y="4149725"/>
          <p14:tracePt t="77391" x="3427413" y="4159250"/>
          <p14:tracePt t="77397" x="3427413" y="4186238"/>
          <p14:tracePt t="77406" x="3427413" y="4195763"/>
          <p14:tracePt t="77426" x="3427413" y="4213225"/>
          <p14:tracePt t="77431" x="3427413" y="4222750"/>
          <p14:tracePt t="77440" x="3427413" y="4240213"/>
          <p14:tracePt t="77445" x="3436938" y="4259263"/>
          <p14:tracePt t="77453" x="3446463" y="4268788"/>
          <p14:tracePt t="77461" x="3455988" y="4286250"/>
          <p14:tracePt t="77469" x="3490913" y="4313238"/>
          <p14:tracePt t="77488" x="3490913" y="4322763"/>
          <p14:tracePt t="77495" x="3500438" y="4349750"/>
          <p14:tracePt t="77504" x="3500438" y="4359275"/>
          <p14:tracePt t="77509" x="3509963" y="4368800"/>
          <p14:tracePt t="77526" x="3519488" y="4368800"/>
          <p14:tracePt t="77641" x="3519488" y="4376738"/>
          <p14:tracePt t="77648" x="3519488" y="4395788"/>
          <p14:tracePt t="77670" x="3509963" y="4405313"/>
          <p14:tracePt t="77694" x="3500438" y="4405313"/>
          <p14:tracePt t="77972" x="3490913" y="4405313"/>
          <p14:tracePt t="77983" x="3482975" y="4405313"/>
          <p14:tracePt t="77990" x="3473450" y="4405313"/>
          <p14:tracePt t="77998" x="3446463" y="4405313"/>
          <p14:tracePt t="78006" x="3427413" y="4405313"/>
          <p14:tracePt t="78013" x="3390900" y="4405313"/>
          <p14:tracePt t="78022" x="3354388" y="4405313"/>
          <p14:tracePt t="78030" x="3327400" y="4405313"/>
          <p14:tracePt t="78037" x="3244850" y="4405313"/>
          <p14:tracePt t="78046" x="3217863" y="4405313"/>
          <p14:tracePt t="78054" x="3136900" y="4405313"/>
          <p14:tracePt t="78061" x="3054350" y="4405313"/>
          <p14:tracePt t="78070" x="3017838" y="4405313"/>
          <p14:tracePt t="78077" x="2990850" y="4405313"/>
          <p14:tracePt t="78092" x="2944813" y="4405313"/>
          <p14:tracePt t="78094" x="2925763" y="4405313"/>
          <p14:tracePt t="78101" x="2908300" y="4405313"/>
          <p14:tracePt t="78109" x="2898775" y="4405313"/>
          <p14:tracePt t="78125" x="2881313" y="4405313"/>
          <p14:tracePt t="78151" x="2871788" y="4405313"/>
          <p14:tracePt t="78190" x="2862263" y="4405313"/>
          <p14:tracePt t="78343" x="2871788" y="4405313"/>
          <p14:tracePt t="78351" x="2898775" y="4405313"/>
          <p14:tracePt t="78360" x="2954338" y="4405313"/>
          <p14:tracePt t="78365" x="3044825" y="4405313"/>
          <p14:tracePt t="78374" x="3154363" y="4405313"/>
          <p14:tracePt t="78381" x="3300413" y="4405313"/>
          <p14:tracePt t="78390" x="3463925" y="4405313"/>
          <p14:tracePt t="78397" x="3646488" y="4405313"/>
          <p14:tracePt t="78405" x="3838575" y="4405313"/>
          <p14:tracePt t="78414" x="4002088" y="4405313"/>
          <p14:tracePt t="78421" x="4165600" y="4405313"/>
          <p14:tracePt t="78429" x="4311650" y="4405313"/>
          <p14:tracePt t="78437" x="4440238" y="4405313"/>
          <p14:tracePt t="78446" x="4549775" y="4405313"/>
          <p14:tracePt t="78461" x="4786313" y="4405313"/>
          <p14:tracePt t="78470" x="4913313" y="4405313"/>
          <p14:tracePt t="78477" x="5059363" y="4405313"/>
          <p14:tracePt t="78485" x="5205413" y="4405313"/>
          <p14:tracePt t="78494" x="5334000" y="4405313"/>
          <p14:tracePt t="78503" x="5461000" y="4405313"/>
          <p14:tracePt t="78509" x="5570538" y="4405313"/>
          <p14:tracePt t="78517" x="5643563" y="4405313"/>
          <p14:tracePt t="78526" x="5697538" y="4405313"/>
          <p14:tracePt t="78535" x="5743575" y="4395788"/>
          <p14:tracePt t="78544" x="5789613" y="4395788"/>
          <p14:tracePt t="78549" x="5816600" y="4386263"/>
          <p14:tracePt t="78558" x="5834063" y="4386263"/>
          <p14:tracePt t="78574" x="5853113" y="4386263"/>
          <p14:tracePt t="78687" x="5862638" y="4386263"/>
          <p14:tracePt t="78711" x="5862638" y="4395788"/>
          <p14:tracePt t="78728" x="5862638" y="4405313"/>
          <p14:tracePt t="78750" x="5853113" y="4405313"/>
          <p14:tracePt t="78765" x="5843588" y="4405313"/>
          <p14:tracePt t="78774" x="5834063" y="4413250"/>
          <p14:tracePt t="78864" x="5816600" y="4386263"/>
          <p14:tracePt t="78869" x="5816600" y="4359275"/>
          <p14:tracePt t="78878" x="5816600" y="4340225"/>
          <p14:tracePt t="78886" x="5816600" y="4303713"/>
          <p14:tracePt t="78893" x="5816600" y="4286250"/>
          <p14:tracePt t="78901" x="5816600" y="4232275"/>
          <p14:tracePt t="78909" x="5816600" y="4186238"/>
          <p14:tracePt t="78919" x="5816600" y="4130675"/>
          <p14:tracePt t="78926" x="5816600" y="4094163"/>
          <p14:tracePt t="78934" x="5816600" y="4049713"/>
          <p14:tracePt t="78942" x="5816600" y="4021138"/>
          <p14:tracePt t="78951" x="5816600" y="3984625"/>
          <p14:tracePt t="78957" x="5816600" y="3948113"/>
          <p14:tracePt t="78966" x="5816600" y="3921125"/>
          <p14:tracePt t="78974" x="5816600" y="3894138"/>
          <p14:tracePt t="78983" x="5816600" y="3875088"/>
          <p14:tracePt t="78990" x="5816600" y="3857625"/>
          <p14:tracePt t="78998" x="5816600" y="3848100"/>
          <p14:tracePt t="79176" x="5816600" y="3857625"/>
          <p14:tracePt t="79188" x="5816600" y="3875088"/>
          <p14:tracePt t="79189" x="5816600" y="3894138"/>
          <p14:tracePt t="79198" x="5816600" y="3903663"/>
          <p14:tracePt t="79208" x="5816600" y="3911600"/>
          <p14:tracePt t="79213" x="5816600" y="3921125"/>
          <p14:tracePt t="79221" x="5816600" y="3940175"/>
          <p14:tracePt t="79229" x="5816600" y="3957638"/>
          <p14:tracePt t="79238" x="5816600" y="3967163"/>
          <p14:tracePt t="79245" x="5816600" y="3976688"/>
          <p14:tracePt t="79253" x="5816600" y="3984625"/>
          <p14:tracePt t="79279" x="5807075" y="3984625"/>
          <p14:tracePt t="79344" x="5797550" y="3994150"/>
          <p14:tracePt t="79438" x="5797550" y="4003675"/>
          <p14:tracePt t="79622" x="5789613" y="4003675"/>
          <p14:tracePt t="79758" x="5780088" y="4003675"/>
          <p14:tracePt t="79887" x="5761038" y="4003675"/>
          <p14:tracePt t="79913" x="5753100" y="4013200"/>
          <p14:tracePt t="80366" x="5743575" y="4021138"/>
          <p14:tracePt t="80392" x="5743575" y="4040188"/>
          <p14:tracePt t="80408" x="5743575" y="4049713"/>
          <p14:tracePt t="80430" x="5743575" y="4057650"/>
          <p14:tracePt t="80462" x="5724525" y="4076700"/>
          <p14:tracePt t="80480" x="5724525" y="4086225"/>
          <p14:tracePt t="80488" x="5716588" y="4094163"/>
          <p14:tracePt t="80509" x="5707063" y="4103688"/>
          <p14:tracePt t="80678" x="5697538" y="4103688"/>
          <p14:tracePt t="80689" x="5688013" y="4103688"/>
          <p14:tracePt t="80728" x="5680075" y="4113213"/>
          <p14:tracePt t="80750" x="5680075" y="4122738"/>
          <p14:tracePt t="80765" x="5680075" y="4130675"/>
          <p14:tracePt t="80782" x="5680075" y="4140200"/>
          <p14:tracePt t="80789" x="5680075" y="4159250"/>
          <p14:tracePt t="80797" x="5688013" y="4167188"/>
          <p14:tracePt t="80813" x="5688013" y="4176713"/>
          <p14:tracePt t="80838" x="5688013" y="4195763"/>
          <p14:tracePt t="80846" x="5688013" y="4203700"/>
          <p14:tracePt t="80854" x="5697538" y="4222750"/>
          <p14:tracePt t="80894" x="5697538" y="4240213"/>
          <p14:tracePt t="80934" x="5697538" y="4249738"/>
          <p14:tracePt t="81145" x="5707063" y="4249738"/>
          <p14:tracePt t="81182" x="5716588" y="4249738"/>
          <p14:tracePt t="81189" x="5724525" y="4240213"/>
          <p14:tracePt t="81299" x="5724525" y="4249738"/>
          <p14:tracePt t="81321" x="5724525" y="4259263"/>
          <p14:tracePt t="81342" x="5724525" y="4276725"/>
          <p14:tracePt t="81349" x="5724525" y="4286250"/>
          <p14:tracePt t="81358" x="5716588" y="4295775"/>
          <p14:tracePt t="81405" x="5707063" y="4295775"/>
          <p14:tracePt t="81453" x="5697538" y="4295775"/>
          <p14:tracePt t="81765" x="5697538" y="4286250"/>
          <p14:tracePt t="81774" x="5697538" y="4276725"/>
          <p14:tracePt t="81798" x="5697538" y="4268788"/>
          <p14:tracePt t="81830" x="5697538" y="4259263"/>
          <p14:tracePt t="82646" x="5688013" y="4268788"/>
          <p14:tracePt t="82775" x="5688013" y="4276725"/>
          <p14:tracePt t="82806" x="5688013" y="4286250"/>
          <p14:tracePt t="82894" x="5688013" y="4295775"/>
          <p14:tracePt t="82982" x="5688013" y="4303713"/>
          <p14:tracePt t="83005" x="5688013" y="4322763"/>
          <p14:tracePt t="83071" x="5688013" y="4332288"/>
          <p14:tracePt t="83103" x="5688013" y="4340225"/>
          <p14:tracePt t="83127" x="5688013" y="4359275"/>
          <p14:tracePt t="83144" x="5688013" y="4368800"/>
          <p14:tracePt t="83158" x="5688013" y="4376738"/>
          <p14:tracePt t="83181" x="5680075" y="4386263"/>
          <p14:tracePt t="83205" x="5680075" y="4395788"/>
          <p14:tracePt t="83215" x="5680075" y="4405313"/>
          <p14:tracePt t="83239" x="5680075" y="4413250"/>
          <p14:tracePt t="83313" x="5680075" y="4422775"/>
          <p14:tracePt t="83319" x="5680075" y="4432300"/>
          <p14:tracePt t="83397" x="5680075" y="4441825"/>
          <p14:tracePt t="84952" x="5670550" y="4441825"/>
          <p14:tracePt t="85078" x="5661025" y="4441825"/>
          <p14:tracePt t="85166" x="5653088" y="4441825"/>
          <p14:tracePt t="85278" x="5643563" y="4432300"/>
          <p14:tracePt t="85472" x="5634038" y="4422775"/>
          <p14:tracePt t="85479" x="5624513" y="4413250"/>
          <p14:tracePt t="85530" x="5624513" y="4405313"/>
          <p14:tracePt t="85655" x="5616575" y="4395788"/>
          <p14:tracePt t="86267" x="5607050" y="4395788"/>
          <p14:tracePt t="86350" x="5597525" y="4395788"/>
          <p14:tracePt t="86357" x="5588000" y="4386263"/>
          <p14:tracePt t="86374" x="5588000" y="4376738"/>
          <p14:tracePt t="86384" x="5580063" y="4368800"/>
          <p14:tracePt t="86397" x="5570538" y="4349750"/>
          <p14:tracePt t="86405" x="5570538" y="4340225"/>
          <p14:tracePt t="86414" x="5570538" y="4332288"/>
          <p14:tracePt t="86422" x="5561013" y="4322763"/>
          <p14:tracePt t="86429" x="5551488" y="4286250"/>
          <p14:tracePt t="86445" x="5534025" y="4268788"/>
          <p14:tracePt t="86461" x="5514975" y="4240213"/>
          <p14:tracePt t="86470" x="5507038" y="4232275"/>
          <p14:tracePt t="86486" x="5507038" y="4222750"/>
          <p14:tracePt t="86494" x="5507038" y="4203700"/>
          <p14:tracePt t="86502" x="5497513" y="4203700"/>
          <p14:tracePt t="86510" x="5497513" y="4195763"/>
          <p14:tracePt t="86517" x="5478463" y="4167188"/>
          <p14:tracePt t="86526" x="5470525" y="4149725"/>
          <p14:tracePt t="86538" x="5461000" y="4113213"/>
          <p14:tracePt t="86542" x="5441950" y="4086225"/>
          <p14:tracePt t="86549" x="5441950" y="4049713"/>
          <p14:tracePt t="86558" x="5414963" y="4003675"/>
          <p14:tracePt t="86565" x="5397500" y="3940175"/>
          <p14:tracePt t="86574" x="5387975" y="3884613"/>
          <p14:tracePt t="86581" x="5351463" y="3821113"/>
          <p14:tracePt t="86590" x="5324475" y="3738563"/>
          <p14:tracePt t="86598" x="5287963" y="3675063"/>
          <p14:tracePt t="86608" x="5260975" y="3592513"/>
          <p14:tracePt t="86613" x="5214938" y="3502025"/>
          <p14:tracePt t="86622" x="5195888" y="3438525"/>
          <p14:tracePt t="86629" x="5168900" y="3375025"/>
          <p14:tracePt t="86638" x="5159375" y="3346450"/>
          <p14:tracePt t="86645" x="5151438" y="3292475"/>
          <p14:tracePt t="86654" x="5122863" y="3246438"/>
          <p14:tracePt t="86661" x="5114925" y="3209925"/>
          <p14:tracePt t="86670" x="5095875" y="3192463"/>
          <p14:tracePt t="86678" x="5086350" y="3155950"/>
          <p14:tracePt t="86686" x="5068888" y="3127375"/>
          <p14:tracePt t="86694" x="5068888" y="3100388"/>
          <p14:tracePt t="86702" x="5049838" y="3046413"/>
          <p14:tracePt t="86709" x="5041900" y="3027363"/>
          <p14:tracePt t="86718" x="5041900" y="2990850"/>
          <p14:tracePt t="86726" x="5032375" y="2946400"/>
          <p14:tracePt t="86734" x="5022850" y="2881313"/>
          <p14:tracePt t="86742" x="5005388" y="2863850"/>
          <p14:tracePt t="86749" x="4995863" y="2808288"/>
          <p14:tracePt t="86758" x="4978400" y="2771775"/>
          <p14:tracePt t="86765" x="4941888" y="2698750"/>
          <p14:tracePt t="86774" x="4913313" y="2644775"/>
          <p14:tracePt t="86781" x="4895850" y="2598738"/>
          <p14:tracePt t="86791" x="4859338" y="2517775"/>
          <p14:tracePt t="86797" x="4832350" y="2471738"/>
          <p14:tracePt t="86806" x="4822825" y="2452688"/>
          <p14:tracePt t="86813" x="4803775" y="2398713"/>
          <p14:tracePt t="86822" x="4776788" y="2352675"/>
          <p14:tracePt t="86829" x="4767263" y="2335213"/>
          <p14:tracePt t="86838" x="4759325" y="2298700"/>
          <p14:tracePt t="86845" x="4759325" y="2289175"/>
          <p14:tracePt t="86853" x="4749800" y="2270125"/>
          <p14:tracePt t="86861" x="4730750" y="2243138"/>
          <p14:tracePt t="86877" x="4722813" y="2225675"/>
          <p14:tracePt t="86885" x="4722813" y="2206625"/>
          <p14:tracePt t="86893" x="4722813" y="2179638"/>
          <p14:tracePt t="86901" x="4713288" y="2152650"/>
          <p14:tracePt t="86909" x="4713288" y="2143125"/>
          <p14:tracePt t="86917" x="4713288" y="2133600"/>
          <p14:tracePt t="86925" x="4713288" y="2116138"/>
          <p14:tracePt t="86935" x="4713288" y="2089150"/>
          <p14:tracePt t="86942" x="4713288" y="2079625"/>
          <p14:tracePt t="86950" x="4713288" y="2052638"/>
          <p14:tracePt t="86958" x="4703763" y="2033588"/>
          <p14:tracePt t="86966" x="4703763" y="2006600"/>
          <p14:tracePt t="86974" x="4686300" y="1987550"/>
          <p14:tracePt t="86982" x="4686300" y="1979613"/>
          <p14:tracePt t="86989" x="4686300" y="1951038"/>
          <p14:tracePt t="87001" x="4676775" y="1933575"/>
          <p14:tracePt t="87006" x="4676775" y="1906588"/>
          <p14:tracePt t="87015" x="4676775" y="1887538"/>
          <p14:tracePt t="87022" x="4667250" y="1841500"/>
          <p14:tracePt t="87029" x="4667250" y="1833563"/>
          <p14:tracePt t="87038" x="4659313" y="1797050"/>
          <p14:tracePt t="87046" x="4630738" y="1731963"/>
          <p14:tracePt t="87062" x="4622800" y="1714500"/>
          <p14:tracePt t="87069" x="4613275" y="1677988"/>
          <p14:tracePt t="87077" x="4603750" y="1651000"/>
          <p14:tracePt t="87085" x="4603750" y="1631950"/>
          <p14:tracePt t="87094" x="4576763" y="1587500"/>
          <p14:tracePt t="87117" x="4567238" y="1568450"/>
          <p14:tracePt t="87125" x="4567238" y="1558925"/>
          <p14:tracePt t="87143" x="4567238" y="1550988"/>
          <p14:tracePt t="87165" x="4567238" y="1541463"/>
          <p14:tracePt t="87190" x="4567238" y="1531938"/>
          <p14:tracePt t="87272" x="4567238" y="1522413"/>
          <p14:tracePt t="87304" x="4557713" y="1522413"/>
          <p14:tracePt t="87332" x="4557713" y="1514475"/>
          <p14:tracePt t="87333" x="4549775" y="1504950"/>
          <p14:tracePt t="87342" x="4540250" y="1495425"/>
          <p14:tracePt t="87351" x="4530725" y="1485900"/>
          <p14:tracePt t="87357" x="4521200" y="1477963"/>
          <p14:tracePt t="87366" x="4513263" y="1458913"/>
          <p14:tracePt t="87375" x="4494213" y="1441450"/>
          <p14:tracePt t="87381" x="4484688" y="1422400"/>
          <p14:tracePt t="87397" x="4484688" y="1385888"/>
          <p14:tracePt t="87405" x="4476750" y="1376363"/>
          <p14:tracePt t="87414" x="4467225" y="1358900"/>
          <p14:tracePt t="87424" x="4448175" y="1331913"/>
          <p14:tracePt t="87429" x="4440238" y="1322388"/>
          <p14:tracePt t="87439" x="4430713" y="1295400"/>
          <p14:tracePt t="87445" x="4421188" y="1285875"/>
          <p14:tracePt t="87453" x="4413250" y="1268413"/>
          <p14:tracePt t="87462" x="4403725" y="1258888"/>
          <p14:tracePt t="87469" x="4394200" y="1239838"/>
          <p14:tracePt t="87477" x="4384675" y="1231900"/>
          <p14:tracePt t="87486" x="4367213" y="1203325"/>
          <p14:tracePt t="87493" x="4348163" y="1176338"/>
          <p14:tracePt t="87502" x="4340225" y="1149350"/>
          <p14:tracePt t="87510" x="4303713" y="1103313"/>
          <p14:tracePt t="87518" x="4294188" y="1093788"/>
          <p14:tracePt t="87526" x="4275138" y="1057275"/>
          <p14:tracePt t="87536" x="4257675" y="1039813"/>
          <p14:tracePt t="87546" x="4248150" y="1020763"/>
          <p14:tracePt t="87551" x="4238625" y="1012825"/>
          <p14:tracePt t="87562" x="4238625" y="993775"/>
          <p14:tracePt t="87565" x="4221163" y="976313"/>
          <p14:tracePt t="87574" x="4211638" y="966788"/>
          <p14:tracePt t="87581" x="4211638" y="957263"/>
          <p14:tracePt t="87598" x="4211638" y="947738"/>
          <p14:tracePt t="87609" x="4211638" y="939800"/>
          <p14:tracePt t="87613" x="4211638" y="930275"/>
          <p14:tracePt t="87622" x="4202113" y="920750"/>
          <p14:tracePt t="87654" x="4194175" y="911225"/>
          <p14:tracePt t="87718" x="4184650" y="911225"/>
          <p14:tracePt t="87758" x="4175125" y="911225"/>
          <p14:tracePt t="87813" x="4165600" y="911225"/>
          <p14:tracePt t="87854" x="4148138" y="911225"/>
          <p14:tracePt t="87888" x="4138613" y="911225"/>
          <p14:tracePt t="87926" x="4129088" y="911225"/>
          <p14:tracePt t="87934" x="4121150" y="920750"/>
          <p14:tracePt t="88125" x="4111625" y="920750"/>
          <p14:tracePt t="88135" x="4094163" y="930275"/>
          <p14:tracePt t="88145" x="4084638" y="939800"/>
          <p14:tracePt t="88158" x="4075113" y="947738"/>
          <p14:tracePt t="88166" x="4057650" y="976313"/>
          <p14:tracePt t="88189" x="4048125" y="1003300"/>
          <p14:tracePt t="88198" x="4038600" y="1012825"/>
          <p14:tracePt t="88206" x="4038600" y="1020763"/>
          <p14:tracePt t="88214" x="4038600" y="1039813"/>
          <p14:tracePt t="88223" x="4038600" y="1049338"/>
          <p14:tracePt t="88230" x="4029075" y="1066800"/>
          <p14:tracePt t="88237" x="4029075" y="1093788"/>
          <p14:tracePt t="88246" x="4021138" y="1112838"/>
          <p14:tracePt t="88253" x="4011613" y="1130300"/>
          <p14:tracePt t="88261" x="4011613" y="1149350"/>
          <p14:tracePt t="88270" x="4011613" y="1158875"/>
          <p14:tracePt t="88277" x="4011613" y="1185863"/>
          <p14:tracePt t="88293" x="4011613" y="1212850"/>
          <p14:tracePt t="88301" x="4011613" y="1222375"/>
          <p14:tracePt t="88311" x="4011613" y="1231900"/>
          <p14:tracePt t="88318" x="4011613" y="1239838"/>
          <p14:tracePt t="88328" x="4011613" y="1258888"/>
          <p14:tracePt t="88342" x="4011613" y="1268413"/>
          <p14:tracePt t="88349" x="4011613" y="1285875"/>
          <p14:tracePt t="88358" x="4021138" y="1303338"/>
          <p14:tracePt t="88365" x="4029075" y="1312863"/>
          <p14:tracePt t="88381" x="4029075" y="1322388"/>
          <p14:tracePt t="88391" x="4038600" y="1331913"/>
          <p14:tracePt t="88406" x="4057650" y="1349375"/>
          <p14:tracePt t="88430" x="4065588" y="1358900"/>
          <p14:tracePt t="88445" x="4075113" y="1358900"/>
          <p14:tracePt t="88462" x="4084638" y="1358900"/>
          <p14:tracePt t="88470" x="4094163" y="1368425"/>
          <p14:tracePt t="88494" x="4094163" y="1376363"/>
          <p14:tracePt t="88501" x="4102100" y="1385888"/>
          <p14:tracePt t="88526" x="4102100" y="1395413"/>
          <p14:tracePt t="88534" x="4102100" y="1422400"/>
          <p14:tracePt t="88541" x="4111625" y="1449388"/>
          <p14:tracePt t="88559" x="4129088" y="1495425"/>
          <p14:tracePt t="88565" x="4129088" y="1504950"/>
          <p14:tracePt t="88574" x="4138613" y="1531938"/>
          <p14:tracePt t="88590" x="4148138" y="1541463"/>
          <p14:tracePt t="88597" x="4148138" y="1558925"/>
          <p14:tracePt t="88643" x="4157663" y="1568450"/>
          <p14:tracePt t="88791" x="4157663" y="1558925"/>
          <p14:tracePt t="88798" x="4157663" y="1541463"/>
          <p14:tracePt t="88806" x="4157663" y="1522413"/>
          <p14:tracePt t="88813" x="4138613" y="1504950"/>
          <p14:tracePt t="88823" x="4129088" y="1495425"/>
          <p14:tracePt t="88829" x="4111625" y="1468438"/>
          <p14:tracePt t="88838" x="4075113" y="1441450"/>
          <p14:tracePt t="88846" x="4057650" y="1422400"/>
          <p14:tracePt t="88853" x="4029075" y="1385888"/>
          <p14:tracePt t="88861" x="4021138" y="1368425"/>
          <p14:tracePt t="88870" x="3992563" y="1339850"/>
          <p14:tracePt t="88878" x="3975100" y="1322388"/>
          <p14:tracePt t="88885" x="3965575" y="1312863"/>
          <p14:tracePt t="88893" x="3965575" y="1303338"/>
          <p14:tracePt t="88901" x="3948113" y="1285875"/>
          <p14:tracePt t="88925" x="3938588" y="1276350"/>
          <p14:tracePt t="89040" x="3938588" y="1285875"/>
          <p14:tracePt t="89050" x="3938588" y="1295400"/>
          <p14:tracePt t="89054" x="3938588" y="1312863"/>
          <p14:tracePt t="89061" x="3938588" y="1322388"/>
          <p14:tracePt t="89070" x="3938588" y="1331913"/>
          <p14:tracePt t="89079" x="3948113" y="1339850"/>
          <p14:tracePt t="89091" x="3956050" y="1358900"/>
          <p14:tracePt t="89094" x="3965575" y="1395413"/>
          <p14:tracePt t="89109" x="3965575" y="1412875"/>
          <p14:tracePt t="89118" x="3984625" y="1431925"/>
          <p14:tracePt t="89142" x="3984625" y="1441450"/>
          <p14:tracePt t="89150" x="3984625" y="1449388"/>
          <p14:tracePt t="89158" x="3992563" y="1458913"/>
          <p14:tracePt t="89190" x="4002088" y="1468438"/>
          <p14:tracePt t="89222" x="4002088" y="1477963"/>
          <p14:tracePt t="89245" x="4011613" y="1477963"/>
          <p14:tracePt t="89266" x="4021138" y="1477963"/>
          <p14:tracePt t="89269" x="4029075" y="1477963"/>
          <p14:tracePt t="89278" x="4065588" y="1468438"/>
          <p14:tracePt t="89285" x="4084638" y="1449388"/>
          <p14:tracePt t="89294" x="4129088" y="1412875"/>
          <p14:tracePt t="89304" x="4138613" y="1404938"/>
          <p14:tracePt t="89312" x="4165600" y="1376363"/>
          <p14:tracePt t="89317" x="4184650" y="1349375"/>
          <p14:tracePt t="89325" x="4194175" y="1339850"/>
          <p14:tracePt t="89333" x="4194175" y="1331913"/>
          <p14:tracePt t="89341" x="4202113" y="1312863"/>
          <p14:tracePt t="89366" x="4211638" y="1312863"/>
          <p14:tracePt t="89430" x="4221163" y="1312863"/>
          <p14:tracePt t="89445" x="4221163" y="1331913"/>
          <p14:tracePt t="89461" x="4221163" y="1358900"/>
          <p14:tracePt t="89470" x="4221163" y="1368425"/>
          <p14:tracePt t="89478" x="4221163" y="1395413"/>
          <p14:tracePt t="89485" x="4221163" y="1404938"/>
          <p14:tracePt t="89494" x="4221163" y="1412875"/>
          <p14:tracePt t="89501" x="4221163" y="1431925"/>
          <p14:tracePt t="89509" x="4221163" y="1441450"/>
          <p14:tracePt t="89517" x="4221163" y="1458913"/>
          <p14:tracePt t="89525" x="4221163" y="1485900"/>
          <p14:tracePt t="89533" x="4221163" y="1495425"/>
          <p14:tracePt t="89541" x="4221163" y="1504950"/>
          <p14:tracePt t="89558" x="4221163" y="1522413"/>
          <p14:tracePt t="89566" x="4221163" y="1531938"/>
          <p14:tracePt t="89575" x="4221163" y="1541463"/>
          <p14:tracePt t="89622" x="4221163" y="1558925"/>
          <p14:tracePt t="89640" x="4221163" y="1568450"/>
          <p14:tracePt t="89645" x="4221163" y="1577975"/>
          <p14:tracePt t="89655" x="4221163" y="1587500"/>
          <p14:tracePt t="89670" x="4221163" y="1614488"/>
          <p14:tracePt t="89685" x="4221163" y="1624013"/>
          <p14:tracePt t="89710" x="4211638" y="1660525"/>
          <p14:tracePt t="89727" x="4194175" y="1668463"/>
          <p14:tracePt t="89738" x="4157663" y="1697038"/>
          <p14:tracePt t="89753" x="4138613" y="1704975"/>
          <p14:tracePt t="89758" x="4121150" y="1704975"/>
          <p14:tracePt t="89765" x="4111625" y="1714500"/>
          <p14:tracePt t="89774" x="4084638" y="1714500"/>
          <p14:tracePt t="89781" x="4065588" y="1714500"/>
          <p14:tracePt t="89790" x="4038600" y="1724025"/>
          <p14:tracePt t="89797" x="4029075" y="1724025"/>
          <p14:tracePt t="89813" x="4002088" y="1724025"/>
          <p14:tracePt t="89823" x="3984625" y="1724025"/>
          <p14:tracePt t="89829" x="3975100" y="1724025"/>
          <p14:tracePt t="89838" x="3956050" y="1724025"/>
          <p14:tracePt t="89861" x="3948113" y="1724025"/>
          <p14:tracePt t="89877" x="3938588" y="1724025"/>
          <p14:tracePt t="89928" x="3929063" y="1714500"/>
          <p14:tracePt t="89943" x="3911600" y="1687513"/>
          <p14:tracePt t="89952" x="3911600" y="1668463"/>
          <p14:tracePt t="89958" x="3911600" y="1651000"/>
          <p14:tracePt t="89965" x="3911600" y="1624013"/>
          <p14:tracePt t="89974" x="3911600" y="1577975"/>
          <p14:tracePt t="89983" x="3911600" y="1558925"/>
          <p14:tracePt t="89990" x="3911600" y="1522413"/>
          <p14:tracePt t="89998" x="3911600" y="1504950"/>
          <p14:tracePt t="90006" x="3911600" y="1477963"/>
          <p14:tracePt t="90014" x="3911600" y="1458913"/>
          <p14:tracePt t="90022" x="3911600" y="1422400"/>
          <p14:tracePt t="90041" x="3911600" y="1412875"/>
          <p14:tracePt t="90047" x="3911600" y="1395413"/>
          <p14:tracePt t="90057" x="3911600" y="1385888"/>
          <p14:tracePt t="90063" x="3911600" y="1368425"/>
          <p14:tracePt t="90069" x="3919538" y="1358900"/>
          <p14:tracePt t="90096" x="3948113" y="1339850"/>
          <p14:tracePt t="90112" x="3975100" y="1331913"/>
          <p14:tracePt t="90117" x="3984625" y="1331913"/>
          <p14:tracePt t="90126" x="3992563" y="1331913"/>
          <p14:tracePt t="90134" x="4002088" y="1331913"/>
          <p14:tracePt t="90141" x="4021138" y="1331913"/>
          <p14:tracePt t="90149" x="4029075" y="1331913"/>
          <p14:tracePt t="90157" x="4038600" y="1331913"/>
          <p14:tracePt t="90166" x="4057650" y="1349375"/>
          <p14:tracePt t="90174" x="4065588" y="1349375"/>
          <p14:tracePt t="90181" x="4075113" y="1358900"/>
          <p14:tracePt t="90190" x="4094163" y="1376363"/>
          <p14:tracePt t="90198" x="4102100" y="1395413"/>
          <p14:tracePt t="90206" x="4111625" y="1404938"/>
          <p14:tracePt t="90213" x="4111625" y="1422400"/>
          <p14:tracePt t="90223" x="4111625" y="1441450"/>
          <p14:tracePt t="90229" x="4111625" y="1458913"/>
          <p14:tracePt t="90237" x="4111625" y="1468438"/>
          <p14:tracePt t="90246" x="4111625" y="1477963"/>
          <p14:tracePt t="90265" x="4111625" y="1495425"/>
          <p14:tracePt t="90269" x="4111625" y="1504950"/>
          <p14:tracePt t="90278" x="4111625" y="1514475"/>
          <p14:tracePt t="90286" x="4102100" y="1522413"/>
          <p14:tracePt t="90294" x="4094163" y="1550988"/>
          <p14:tracePt t="90302" x="4075113" y="1568450"/>
          <p14:tracePt t="90310" x="4065588" y="1577975"/>
          <p14:tracePt t="90318" x="4057650" y="1595438"/>
          <p14:tracePt t="90333" x="4038600" y="1604963"/>
          <p14:tracePt t="90350" x="4029075" y="1614488"/>
          <p14:tracePt t="90367" x="4002088" y="1614488"/>
          <p14:tracePt t="90378" x="3984625" y="1631950"/>
          <p14:tracePt t="90394" x="3956050" y="1631950"/>
          <p14:tracePt t="90397" x="3948113" y="1631950"/>
          <p14:tracePt t="90405" x="3938588" y="1631950"/>
          <p14:tracePt t="90430" x="3919538" y="1631950"/>
          <p14:tracePt t="90438" x="3911600" y="1631950"/>
          <p14:tracePt t="90445" x="3902075" y="1624013"/>
          <p14:tracePt t="90455" x="3902075" y="1604963"/>
          <p14:tracePt t="90461" x="3902075" y="1595438"/>
          <p14:tracePt t="90470" x="3902075" y="1568450"/>
          <p14:tracePt t="90478" x="3902075" y="1558925"/>
          <p14:tracePt t="90485" x="3892550" y="1541463"/>
          <p14:tracePt t="90493" x="3892550" y="1514475"/>
          <p14:tracePt t="90501" x="3892550" y="1504950"/>
          <p14:tracePt t="90509" x="3892550" y="1495425"/>
          <p14:tracePt t="90517" x="3892550" y="1485900"/>
          <p14:tracePt t="90525" x="3892550" y="1477963"/>
          <p14:tracePt t="90533" x="3892550" y="1468438"/>
          <p14:tracePt t="90550" x="3892550" y="1458913"/>
          <p14:tracePt t="90566" x="3892550" y="1441450"/>
          <p14:tracePt t="90590" x="3892550" y="1431925"/>
          <p14:tracePt t="90597" x="3902075" y="1431925"/>
          <p14:tracePt t="90626" x="3911600" y="1431925"/>
          <p14:tracePt t="90629" x="3938588" y="1431925"/>
          <p14:tracePt t="90641" x="3948113" y="1431925"/>
          <p14:tracePt t="90645" x="3975100" y="1431925"/>
          <p14:tracePt t="90661" x="3992563" y="1431925"/>
          <p14:tracePt t="90669" x="4021138" y="1431925"/>
          <p14:tracePt t="90678" x="4048125" y="1449388"/>
          <p14:tracePt t="90686" x="4048125" y="1458913"/>
          <p14:tracePt t="90693" x="4065588" y="1485900"/>
          <p14:tracePt t="90710" x="4075113" y="1514475"/>
          <p14:tracePt t="90717" x="4075113" y="1522413"/>
          <p14:tracePt t="90726" x="4075113" y="1550988"/>
          <p14:tracePt t="90734" x="4075113" y="1558925"/>
          <p14:tracePt t="90741" x="4075113" y="1568450"/>
          <p14:tracePt t="90749" x="4075113" y="1577975"/>
          <p14:tracePt t="90758" x="4075113" y="1595438"/>
          <p14:tracePt t="90766" x="4075113" y="1614488"/>
          <p14:tracePt t="90790" x="4065588" y="1624013"/>
          <p14:tracePt t="90798" x="4065588" y="1631950"/>
          <p14:tracePt t="90807" x="4057650" y="1641475"/>
          <p14:tracePt t="90823" x="4048125" y="1651000"/>
          <p14:tracePt t="90841" x="4038600" y="1651000"/>
          <p14:tracePt t="90871" x="4029075" y="1651000"/>
          <p14:tracePt t="90893" x="4021138" y="1651000"/>
          <p14:tracePt t="90950" x="4011613" y="1641475"/>
          <p14:tracePt t="91126" x="4021138" y="1631950"/>
          <p14:tracePt t="91133" x="4021138" y="1624013"/>
          <p14:tracePt t="91149" x="4038600" y="1604963"/>
          <p14:tracePt t="91166" x="4048125" y="1604963"/>
          <p14:tracePt t="91198" x="4057650" y="1595438"/>
          <p14:tracePt t="91517" x="4057650" y="1577975"/>
          <p14:tracePt t="92230" x="4065588" y="1577975"/>
          <p14:tracePt t="92251" x="4075113" y="1577975"/>
          <p14:tracePt t="92270" x="4084638" y="1577975"/>
          <p14:tracePt t="92565" x="4075113" y="1577975"/>
          <p14:tracePt t="92590" x="4065588" y="1577975"/>
          <p14:tracePt t="92598" x="4048125" y="1577975"/>
          <p14:tracePt t="92621" x="4038600" y="1577975"/>
          <p14:tracePt t="92640" x="4029075" y="1577975"/>
          <p14:tracePt t="92645" x="4021138" y="1587500"/>
          <p14:tracePt t="92653" x="4011613" y="1587500"/>
          <p14:tracePt t="92661" x="4002088" y="1587500"/>
          <p14:tracePt t="92686" x="3984625" y="1595438"/>
          <p14:tracePt t="92693" x="3975100" y="1595438"/>
          <p14:tracePt t="92711" x="3956050" y="1595438"/>
          <p14:tracePt t="92719" x="3948113" y="1604963"/>
          <p14:tracePt t="92734" x="3929063" y="1604963"/>
          <p14:tracePt t="92741" x="3919538" y="1614488"/>
          <p14:tracePt t="92758" x="3919538" y="1624013"/>
          <p14:tracePt t="92765" x="3911600" y="1631950"/>
          <p14:tracePt t="92774" x="3902075" y="1641475"/>
          <p14:tracePt t="92781" x="3902075" y="1651000"/>
          <p14:tracePt t="92790" x="3875088" y="1668463"/>
          <p14:tracePt t="92805" x="3856038" y="1697038"/>
          <p14:tracePt t="92813" x="3838575" y="1741488"/>
          <p14:tracePt t="92821" x="3819525" y="1768475"/>
          <p14:tracePt t="92829" x="3802063" y="1804988"/>
          <p14:tracePt t="92839" x="3792538" y="1860550"/>
          <p14:tracePt t="92845" x="3775075" y="1887538"/>
          <p14:tracePt t="92853" x="3746500" y="1951038"/>
          <p14:tracePt t="92861" x="3746500" y="2006600"/>
          <p14:tracePt t="92871" x="3738563" y="2079625"/>
          <p14:tracePt t="92878" x="3729038" y="2125663"/>
          <p14:tracePt t="92885" x="3709988" y="2160588"/>
          <p14:tracePt t="92894" x="3709988" y="2197100"/>
          <p14:tracePt t="92901" x="3709988" y="2225675"/>
          <p14:tracePt t="92910" x="3709988" y="2243138"/>
          <p14:tracePt t="92918" x="3709988" y="2270125"/>
          <p14:tracePt t="92928" x="3709988" y="2289175"/>
          <p14:tracePt t="92938" x="3709988" y="2316163"/>
          <p14:tracePt t="92941" x="3709988" y="2335213"/>
          <p14:tracePt t="92949" x="3709988" y="2352675"/>
          <p14:tracePt t="92957" x="3709988" y="2371725"/>
          <p14:tracePt t="92966" x="3709988" y="2379663"/>
          <p14:tracePt t="92974" x="3709988" y="2398713"/>
          <p14:tracePt t="92993" x="3709988" y="2408238"/>
          <p14:tracePt t="93005" x="3709988" y="2425700"/>
          <p14:tracePt t="93009" x="3709988" y="2435225"/>
          <p14:tracePt t="93013" x="3719513" y="2452688"/>
          <p14:tracePt t="93022" x="3719513" y="2462213"/>
          <p14:tracePt t="93030" x="3719513" y="2481263"/>
          <p14:tracePt t="93040" x="3729038" y="2498725"/>
          <p14:tracePt t="93061" x="3738563" y="2508250"/>
          <p14:tracePt t="93070" x="3738563" y="2517775"/>
          <p14:tracePt t="93144" x="3746500" y="2525713"/>
          <p14:tracePt t="93478" x="3746500" y="2535238"/>
          <p14:tracePt t="93486" x="3738563" y="2544763"/>
          <p14:tracePt t="93494" x="3719513" y="2562225"/>
          <p14:tracePt t="93501" x="3702050" y="2581275"/>
          <p14:tracePt t="93510" x="3702050" y="2608263"/>
          <p14:tracePt t="93517" x="3692525" y="2617788"/>
          <p14:tracePt t="93526" x="3665538" y="2644775"/>
          <p14:tracePt t="93535" x="3665538" y="2662238"/>
          <p14:tracePt t="93544" x="3646488" y="2690813"/>
          <p14:tracePt t="93551" x="3636963" y="2717800"/>
          <p14:tracePt t="93561" x="3619500" y="2754313"/>
          <p14:tracePt t="93565" x="3609975" y="2781300"/>
          <p14:tracePt t="93574" x="3600450" y="2808288"/>
          <p14:tracePt t="93581" x="3600450" y="2827338"/>
          <p14:tracePt t="93590" x="3600450" y="2863850"/>
          <p14:tracePt t="93598" x="3573463" y="2900363"/>
          <p14:tracePt t="93605" x="3573463" y="2917825"/>
          <p14:tracePt t="93613" x="3573463" y="2946400"/>
          <p14:tracePt t="93622" x="3573463" y="2982913"/>
          <p14:tracePt t="93630" x="3563938" y="3009900"/>
          <p14:tracePt t="93640" x="3563938" y="3046413"/>
          <p14:tracePt t="93645" x="3563938" y="3082925"/>
          <p14:tracePt t="93654" x="3563938" y="3119438"/>
          <p14:tracePt t="93661" x="3563938" y="3163888"/>
          <p14:tracePt t="93670" x="3563938" y="3200400"/>
          <p14:tracePt t="93678" x="3563938" y="3228975"/>
          <p14:tracePt t="93685" x="3563938" y="3255963"/>
          <p14:tracePt t="93693" x="3563938" y="3309938"/>
          <p14:tracePt t="93701" x="3573463" y="3346450"/>
          <p14:tracePt t="93709" x="3600450" y="3392488"/>
          <p14:tracePt t="93718" x="3619500" y="3438525"/>
          <p14:tracePt t="93726" x="3656013" y="3482975"/>
          <p14:tracePt t="93733" x="3683000" y="3529013"/>
          <p14:tracePt t="93741" x="3702050" y="3548063"/>
          <p14:tracePt t="93749" x="3709988" y="3575050"/>
          <p14:tracePt t="93758" x="3719513" y="3592513"/>
          <p14:tracePt t="93765" x="3729038" y="3602038"/>
          <p14:tracePt t="93773" x="3738563" y="3611563"/>
          <p14:tracePt t="93906" x="3746500" y="3611563"/>
          <p14:tracePt t="93966" x="3746500" y="3602038"/>
          <p14:tracePt t="94065" x="3746500" y="3584575"/>
          <p14:tracePt t="94088" x="3738563" y="3584575"/>
          <p14:tracePt t="94095" x="3719513" y="3575050"/>
          <p14:tracePt t="94102" x="3673475" y="3565525"/>
          <p14:tracePt t="94110" x="3636963" y="3556000"/>
          <p14:tracePt t="94117" x="3609975" y="3538538"/>
          <p14:tracePt t="94125" x="3573463" y="3529013"/>
          <p14:tracePt t="94134" x="3546475" y="3519488"/>
          <p14:tracePt t="94143" x="3509963" y="3492500"/>
          <p14:tracePt t="94149" x="3482975" y="3475038"/>
          <p14:tracePt t="94158" x="3463925" y="3465513"/>
          <p14:tracePt t="94165" x="3446463" y="3446463"/>
          <p14:tracePt t="94174" x="3436938" y="3438525"/>
          <p14:tracePt t="94181" x="3419475" y="3429000"/>
          <p14:tracePt t="94190" x="3409950" y="3419475"/>
          <p14:tracePt t="94198" x="3390900" y="3402013"/>
          <p14:tracePt t="94205" x="3382963" y="3402013"/>
          <p14:tracePt t="94213" x="3373438" y="3375025"/>
          <p14:tracePt t="94223" x="3363913" y="3355975"/>
          <p14:tracePt t="94229" x="3363913" y="3346450"/>
          <p14:tracePt t="94239" x="3346450" y="3319463"/>
          <p14:tracePt t="94245" x="3346450" y="3302000"/>
          <p14:tracePt t="94253" x="3346450" y="3273425"/>
          <p14:tracePt t="94262" x="3336925" y="3255963"/>
          <p14:tracePt t="94269" x="3336925" y="3219450"/>
          <p14:tracePt t="94278" x="3336925" y="3209925"/>
          <p14:tracePt t="94286" x="3336925" y="3173413"/>
          <p14:tracePt t="94293" x="3336925" y="3155950"/>
          <p14:tracePt t="94301" x="3336925" y="3127375"/>
          <p14:tracePt t="94309" x="3336925" y="3090863"/>
          <p14:tracePt t="94318" x="3336925" y="3073400"/>
          <p14:tracePt t="94325" x="3336925" y="3027363"/>
          <p14:tracePt t="94333" x="3346450" y="3009900"/>
          <p14:tracePt t="94341" x="3363913" y="2954338"/>
          <p14:tracePt t="94350" x="3373438" y="2927350"/>
          <p14:tracePt t="94357" x="3390900" y="2890838"/>
          <p14:tracePt t="94366" x="3400425" y="2873375"/>
          <p14:tracePt t="94374" x="3419475" y="2844800"/>
          <p14:tracePt t="94381" x="3427413" y="2817813"/>
          <p14:tracePt t="94392" x="3455988" y="2781300"/>
          <p14:tracePt t="94398" x="3473450" y="2763838"/>
          <p14:tracePt t="94407" x="3500438" y="2735263"/>
          <p14:tracePt t="94413" x="3519488" y="2717800"/>
          <p14:tracePt t="94423" x="3536950" y="2690813"/>
          <p14:tracePt t="94429" x="3563938" y="2671763"/>
          <p14:tracePt t="94438" x="3582988" y="2654300"/>
          <p14:tracePt t="94446" x="3609975" y="2644775"/>
          <p14:tracePt t="94455" x="3636963" y="2625725"/>
          <p14:tracePt t="94462" x="3702050" y="2617788"/>
          <p14:tracePt t="94469" x="3756025" y="2589213"/>
          <p14:tracePt t="94477" x="3838575" y="2562225"/>
          <p14:tracePt t="94486" x="3902075" y="2554288"/>
          <p14:tracePt t="94493" x="3956050" y="2535238"/>
          <p14:tracePt t="94501" x="4011613" y="2535238"/>
          <p14:tracePt t="94509" x="4075113" y="2525713"/>
          <p14:tracePt t="94517" x="4111625" y="2525713"/>
          <p14:tracePt t="94525" x="4157663" y="2525713"/>
          <p14:tracePt t="94533" x="4175125" y="2525713"/>
          <p14:tracePt t="94550" x="4194175" y="2525713"/>
          <p14:tracePt t="94558" x="4202113" y="2525713"/>
          <p14:tracePt t="94582" x="4211638" y="2525713"/>
          <p14:tracePt t="94606" x="4221163" y="2525713"/>
          <p14:tracePt t="94629" x="4221163" y="2535238"/>
          <p14:tracePt t="94670" x="4221163" y="2544763"/>
          <p14:tracePt t="94776" x="4211638" y="2544763"/>
          <p14:tracePt t="94791" x="4202113" y="2544763"/>
          <p14:tracePt t="94806" x="4194175" y="2544763"/>
          <p14:tracePt t="94822" x="4184650" y="2544763"/>
          <p14:tracePt t="94829" x="4175125" y="2544763"/>
          <p14:tracePt t="94838" x="4165600" y="2544763"/>
          <p14:tracePt t="94846" x="4157663" y="2544763"/>
          <p14:tracePt t="94853" x="4138613" y="2544763"/>
          <p14:tracePt t="94861" x="4129088" y="2544763"/>
          <p14:tracePt t="94886" x="4121150" y="2544763"/>
          <p14:tracePt t="94909" x="4102100" y="2544763"/>
          <p14:tracePt t="94912" x="4094163" y="2544763"/>
          <p14:tracePt t="94953" x="4084638" y="2544763"/>
          <p14:tracePt t="95006" x="4075113" y="2544763"/>
          <p14:tracePt t="95023" x="4065588" y="2544763"/>
          <p14:tracePt t="95040" x="4057650" y="2544763"/>
          <p14:tracePt t="95056" x="4048125" y="2544763"/>
          <p14:tracePt t="95065" x="4029075" y="2544763"/>
          <p14:tracePt t="95071" x="4021138" y="2544763"/>
          <p14:tracePt t="95094" x="3992563" y="2525713"/>
          <p14:tracePt t="95102" x="3984625" y="2525713"/>
          <p14:tracePt t="95110" x="3975100" y="2525713"/>
          <p14:tracePt t="95117" x="3965575" y="2517775"/>
          <p14:tracePt t="95125" x="3956050" y="2508250"/>
          <p14:tracePt t="95205" x="3948113" y="2498725"/>
          <p14:tracePt t="95272" x="3948113" y="2489200"/>
          <p14:tracePt t="95288" x="3948113" y="2481263"/>
          <p14:tracePt t="95298" x="3948113" y="2471738"/>
          <p14:tracePt t="95302" x="3948113" y="2462213"/>
          <p14:tracePt t="95319" x="3948113" y="2452688"/>
          <p14:tracePt t="95327" x="3948113" y="2435225"/>
          <p14:tracePt t="95333" x="3948113" y="2416175"/>
          <p14:tracePt t="95357" x="3948113" y="2408238"/>
          <p14:tracePt t="95461" x="3938588" y="2398713"/>
          <p14:tracePt t="95469" x="3911600" y="2398713"/>
          <p14:tracePt t="95478" x="3883025" y="2398713"/>
          <p14:tracePt t="95485" x="3846513" y="2425700"/>
          <p14:tracePt t="95493" x="3819525" y="2444750"/>
          <p14:tracePt t="95501" x="3792538" y="2452688"/>
          <p14:tracePt t="95509" x="3756025" y="2481263"/>
          <p14:tracePt t="95517" x="3709988" y="2508250"/>
          <p14:tracePt t="95525" x="3692525" y="2525713"/>
          <p14:tracePt t="95533" x="3673475" y="2544763"/>
          <p14:tracePt t="95542" x="3646488" y="2581275"/>
          <p14:tracePt t="95550" x="3619500" y="2598738"/>
          <p14:tracePt t="95558" x="3619500" y="2608263"/>
          <p14:tracePt t="95565" x="3600450" y="2625725"/>
          <p14:tracePt t="95574" x="3592513" y="2644775"/>
          <p14:tracePt t="95582" x="3563938" y="2671763"/>
          <p14:tracePt t="95590" x="3556000" y="2690813"/>
          <p14:tracePt t="95597" x="3546475" y="2717800"/>
          <p14:tracePt t="95606" x="3546475" y="2735263"/>
          <p14:tracePt t="95614" x="3527425" y="2781300"/>
          <p14:tracePt t="95622" x="3527425" y="2790825"/>
          <p14:tracePt t="95630" x="3519488" y="2827338"/>
          <p14:tracePt t="95641" x="3509963" y="2873375"/>
          <p14:tracePt t="95656" x="3509963" y="2909888"/>
          <p14:tracePt t="95661" x="3509963" y="2927350"/>
          <p14:tracePt t="95670" x="3509963" y="2954338"/>
          <p14:tracePt t="95677" x="3509963" y="2973388"/>
          <p14:tracePt t="95685" x="3509963" y="3009900"/>
          <p14:tracePt t="95693" x="3509963" y="3017838"/>
          <p14:tracePt t="95702" x="3509963" y="3054350"/>
          <p14:tracePt t="95709" x="3509963" y="3073400"/>
          <p14:tracePt t="95718" x="3509963" y="3100388"/>
          <p14:tracePt t="95725" x="3509963" y="3119438"/>
          <p14:tracePt t="95734" x="3509963" y="3136900"/>
          <p14:tracePt t="95742" x="3509963" y="3163888"/>
          <p14:tracePt t="95749" x="3519488" y="3182938"/>
          <p14:tracePt t="95758" x="3519488" y="3200400"/>
          <p14:tracePt t="95765" x="3527425" y="3228975"/>
          <p14:tracePt t="95774" x="3536950" y="3246438"/>
          <p14:tracePt t="95782" x="3536950" y="3255963"/>
          <p14:tracePt t="95790" x="3546475" y="3273425"/>
          <p14:tracePt t="95798" x="3556000" y="3292475"/>
          <p14:tracePt t="95807" x="3563938" y="3302000"/>
          <p14:tracePt t="95814" x="3573463" y="3309938"/>
          <p14:tracePt t="95841" x="3592513" y="3319463"/>
          <p14:tracePt t="95849" x="3592513" y="3328988"/>
          <p14:tracePt t="95866" x="3600450" y="3328988"/>
          <p14:tracePt t="95870" x="3609975" y="3328988"/>
          <p14:tracePt t="95886" x="3619500" y="3328988"/>
          <p14:tracePt t="95893" x="3629025" y="3338513"/>
          <p14:tracePt t="95909" x="3636963" y="3338513"/>
          <p14:tracePt t="95942" x="3656013" y="3346450"/>
          <p14:tracePt t="95990" x="3656013" y="3355975"/>
          <p14:tracePt t="96142" x="3656013" y="3365500"/>
          <p14:tracePt t="96199" x="3656013" y="3375025"/>
          <p14:tracePt t="96209" x="3656013" y="3382963"/>
          <p14:tracePt t="96230" x="3646488" y="3382963"/>
          <p14:tracePt t="96238" x="3646488" y="3392488"/>
          <p14:tracePt t="96256" x="3646488" y="3411538"/>
          <p14:tracePt t="96263" x="3646488" y="3419475"/>
          <p14:tracePt t="96271" x="3646488" y="3438525"/>
          <p14:tracePt t="96280" x="3646488" y="3446463"/>
          <p14:tracePt t="96293" x="3646488" y="3455988"/>
          <p14:tracePt t="96319" x="3646488" y="3475038"/>
          <p14:tracePt t="96351" x="3646488" y="3482975"/>
          <p14:tracePt t="96373" x="3646488" y="3492500"/>
          <p14:tracePt t="96502" x="3646488" y="3482975"/>
          <p14:tracePt t="96558" x="3646488" y="3475038"/>
          <p14:tracePt t="96565" x="3636963" y="3465513"/>
          <p14:tracePt t="96643" x="3619500" y="3465513"/>
          <p14:tracePt t="96653" x="3609975" y="3465513"/>
          <p14:tracePt t="96943" x="3600450" y="3465513"/>
          <p14:tracePt t="96975" x="3600450" y="3475038"/>
          <p14:tracePt t="97069" x="3592513" y="3482975"/>
          <p14:tracePt t="97135" x="3592513" y="3492500"/>
          <p14:tracePt t="97157" x="3573463" y="3511550"/>
          <p14:tracePt t="97174" x="3573463" y="3519488"/>
          <p14:tracePt t="97189" x="3573463" y="3529013"/>
          <p14:tracePt t="97197" x="3563938" y="3538538"/>
          <p14:tracePt t="97222" x="3556000" y="3556000"/>
          <p14:tracePt t="97246" x="3556000" y="3565525"/>
          <p14:tracePt t="97313" x="3556000" y="3575050"/>
          <p14:tracePt t="97736" x="3556000" y="3584575"/>
          <p14:tracePt t="98494" x="3563938" y="3592513"/>
          <p14:tracePt t="98613" x="3573463" y="3602038"/>
          <p14:tracePt t="98727" x="3573463" y="3611563"/>
          <p14:tracePt t="98784" x="3573463" y="3621088"/>
          <p14:tracePt t="98791" x="3573463" y="3629025"/>
          <p14:tracePt t="98838" x="3592513" y="3629025"/>
          <p14:tracePt t="98862" x="3600450" y="3629025"/>
          <p14:tracePt t="98877" x="3609975" y="3629025"/>
          <p14:tracePt t="98894" x="3619500" y="3629025"/>
          <p14:tracePt t="98925" x="3636963" y="3629025"/>
          <p14:tracePt t="99071" x="3646488" y="3629025"/>
          <p14:tracePt t="99086" x="3656013" y="3638550"/>
          <p14:tracePt t="99142" x="3665538" y="3638550"/>
          <p14:tracePt t="99238" x="3673475" y="3638550"/>
          <p14:tracePt t="99326" x="3683000" y="3638550"/>
          <p14:tracePt t="99608" x="3692525" y="3638550"/>
          <p14:tracePt t="99888" x="3692525" y="3648075"/>
          <p14:tracePt t="99928" x="3709988" y="3648075"/>
          <p14:tracePt t="99955" x="3719513" y="3648075"/>
          <p14:tracePt t="100000" x="3729038" y="3648075"/>
          <p14:tracePt t="100038" x="3738563" y="3648075"/>
          <p14:tracePt t="100166" x="3746500" y="3657600"/>
          <p14:tracePt t="100191" x="3756025" y="3657600"/>
          <p14:tracePt t="100279" x="3765550" y="3657600"/>
          <p14:tracePt t="100294" x="3775075" y="3657600"/>
          <p14:tracePt t="100310" x="3792538" y="3657600"/>
          <p14:tracePt t="100318" x="3810000" y="3657600"/>
          <p14:tracePt t="100342" x="3819525" y="3648075"/>
          <p14:tracePt t="100943" x="3819525" y="3657600"/>
          <p14:tracePt t="100967" x="3819525" y="3675063"/>
          <p14:tracePt t="101062" x="3819525" y="3684588"/>
          <p14:tracePt t="101078" x="3810000" y="3702050"/>
          <p14:tracePt t="101085" x="3802063" y="3721100"/>
          <p14:tracePt t="101094" x="3783013" y="3738563"/>
          <p14:tracePt t="101101" x="3746500" y="3784600"/>
          <p14:tracePt t="101110" x="3729038" y="3803650"/>
          <p14:tracePt t="101117" x="3683000" y="3848100"/>
          <p14:tracePt t="101125" x="3646488" y="3875088"/>
          <p14:tracePt t="101133" x="3636963" y="3894138"/>
          <p14:tracePt t="101141" x="3629025" y="3911600"/>
          <p14:tracePt t="101150" x="3619500" y="3940175"/>
          <p14:tracePt t="101166" x="3619500" y="3948113"/>
          <p14:tracePt t="101181" x="3609975" y="3957638"/>
          <p14:tracePt t="101206" x="3609975" y="3967163"/>
          <p14:tracePt t="101352" x="3600450" y="3976688"/>
          <p14:tracePt t="101399" x="3582988" y="3976688"/>
          <p14:tracePt t="101407" x="3563938" y="3967163"/>
          <p14:tracePt t="101414" x="3556000" y="3957638"/>
          <p14:tracePt t="101422" x="3546475" y="3948113"/>
          <p14:tracePt t="101429" x="3536950" y="3940175"/>
          <p14:tracePt t="101438" x="3519488" y="3911600"/>
          <p14:tracePt t="101446" x="3509963" y="3894138"/>
          <p14:tracePt t="101455" x="3500438" y="3875088"/>
          <p14:tracePt t="101461" x="3490913" y="3840163"/>
          <p14:tracePt t="101469" x="3473450" y="3794125"/>
          <p14:tracePt t="101477" x="3473450" y="3775075"/>
          <p14:tracePt t="101485" x="3473450" y="3730625"/>
          <p14:tracePt t="101495" x="3473450" y="3694113"/>
          <p14:tracePt t="101507" x="3473450" y="3675063"/>
          <p14:tracePt t="101510" x="3473450" y="3629025"/>
          <p14:tracePt t="101519" x="3473450" y="3602038"/>
          <p14:tracePt t="101527" x="3473450" y="3575050"/>
          <p14:tracePt t="101535" x="3473450" y="3548063"/>
          <p14:tracePt t="101542" x="3473450" y="3502025"/>
          <p14:tracePt t="101550" x="3482975" y="3475038"/>
          <p14:tracePt t="101560" x="3490913" y="3455988"/>
          <p14:tracePt t="101565" x="3509963" y="3419475"/>
          <p14:tracePt t="101576" x="3527425" y="3402013"/>
          <p14:tracePt t="101581" x="3546475" y="3375025"/>
          <p14:tracePt t="101589" x="3573463" y="3365500"/>
          <p14:tracePt t="101597" x="3609975" y="3328988"/>
          <p14:tracePt t="101609" x="3636963" y="3319463"/>
          <p14:tracePt t="101613" x="3692525" y="3309938"/>
          <p14:tracePt t="101621" x="3719513" y="3292475"/>
          <p14:tracePt t="101629" x="3765550" y="3282950"/>
          <p14:tracePt t="101638" x="3792538" y="3273425"/>
          <p14:tracePt t="101646" x="3846513" y="3273425"/>
          <p14:tracePt t="101655" x="3883025" y="3273425"/>
          <p14:tracePt t="101661" x="3948113" y="3255963"/>
          <p14:tracePt t="101672" x="4021138" y="3255963"/>
          <p14:tracePt t="101677" x="4094163" y="3255963"/>
          <p14:tracePt t="101685" x="4165600" y="3255963"/>
          <p14:tracePt t="101694" x="4257675" y="3255963"/>
          <p14:tracePt t="101702" x="4330700" y="3255963"/>
          <p14:tracePt t="101709" x="4384675" y="3255963"/>
          <p14:tracePt t="101717" x="4430713" y="3255963"/>
          <p14:tracePt t="101725" x="4513263" y="3282950"/>
          <p14:tracePt t="101733" x="4540250" y="3292475"/>
          <p14:tracePt t="101742" x="4557713" y="3292475"/>
          <p14:tracePt t="101749" x="4594225" y="3309938"/>
          <p14:tracePt t="101758" x="4630738" y="3319463"/>
          <p14:tracePt t="101765" x="4676775" y="3338513"/>
          <p14:tracePt t="101774" x="4695825" y="3346450"/>
          <p14:tracePt t="101781" x="4713288" y="3365500"/>
          <p14:tracePt t="101789" x="4759325" y="3402013"/>
          <p14:tracePt t="101797" x="4767263" y="3411538"/>
          <p14:tracePt t="101806" x="4767263" y="3419475"/>
          <p14:tracePt t="101813" x="4786313" y="3446463"/>
          <p14:tracePt t="101823" x="4795838" y="3475038"/>
          <p14:tracePt t="101829" x="4803775" y="3482975"/>
          <p14:tracePt t="101839" x="4813300" y="3502025"/>
          <p14:tracePt t="101845" x="4813300" y="3529013"/>
          <p14:tracePt t="101859" x="4813300" y="3548063"/>
          <p14:tracePt t="101861" x="4813300" y="3575050"/>
          <p14:tracePt t="101873" x="4813300" y="3592513"/>
          <p14:tracePt t="101877" x="4813300" y="3621088"/>
          <p14:tracePt t="101885" x="4813300" y="3638550"/>
          <p14:tracePt t="101893" x="4813300" y="3665538"/>
          <p14:tracePt t="101902" x="4813300" y="3684588"/>
          <p14:tracePt t="101909" x="4813300" y="3711575"/>
          <p14:tracePt t="101918" x="4813300" y="3757613"/>
          <p14:tracePt t="101925" x="4813300" y="3775075"/>
          <p14:tracePt t="101935" x="4813300" y="3784600"/>
          <p14:tracePt t="101941" x="4813300" y="3803650"/>
          <p14:tracePt t="101950" x="4813300" y="3830638"/>
          <p14:tracePt t="101957" x="4786313" y="3857625"/>
          <p14:tracePt t="101966" x="4776788" y="3884613"/>
          <p14:tracePt t="101974" x="4767263" y="3921125"/>
          <p14:tracePt t="101983" x="4740275" y="3940175"/>
          <p14:tracePt t="101990" x="4722813" y="3957638"/>
          <p14:tracePt t="101999" x="4713288" y="3976688"/>
          <p14:tracePt t="102006" x="4686300" y="4003675"/>
          <p14:tracePt t="102013" x="4676775" y="4013200"/>
          <p14:tracePt t="102022" x="4667250" y="4021138"/>
          <p14:tracePt t="102029" x="4640263" y="4049713"/>
          <p14:tracePt t="102040" x="4630738" y="4057650"/>
          <p14:tracePt t="102045" x="4603750" y="4067175"/>
          <p14:tracePt t="102055" x="4586288" y="4076700"/>
          <p14:tracePt t="102062" x="4549775" y="4076700"/>
          <p14:tracePt t="102070" x="4513263" y="4094163"/>
          <p14:tracePt t="102091" x="4494213" y="4094163"/>
          <p14:tracePt t="102093" x="4457700" y="4094163"/>
          <p14:tracePt t="102101" x="4440238" y="4103688"/>
          <p14:tracePt t="102110" x="4421188" y="4103688"/>
          <p14:tracePt t="102117" x="4376738" y="4103688"/>
          <p14:tracePt t="102125" x="4367213" y="4103688"/>
          <p14:tracePt t="102133" x="4357688" y="4103688"/>
          <p14:tracePt t="102142" x="4340225" y="4103688"/>
          <p14:tracePt t="102150" x="4321175" y="4103688"/>
          <p14:tracePt t="102157" x="4294188" y="4103688"/>
          <p14:tracePt t="102167" x="4284663" y="4103688"/>
          <p14:tracePt t="102175" x="4248150" y="4103688"/>
          <p14:tracePt t="102183" x="4230688" y="4094163"/>
          <p14:tracePt t="102189" x="4194175" y="4086225"/>
          <p14:tracePt t="102197" x="4165600" y="4067175"/>
          <p14:tracePt t="102206" x="4138613" y="4040188"/>
          <p14:tracePt t="102214" x="4102100" y="4030663"/>
          <p14:tracePt t="102223" x="4075113" y="4021138"/>
          <p14:tracePt t="102229" x="4021138" y="3984625"/>
          <p14:tracePt t="102238" x="4011613" y="3984625"/>
          <p14:tracePt t="102246" x="3965575" y="3957638"/>
          <p14:tracePt t="102257" x="3948113" y="3940175"/>
          <p14:tracePt t="102263" x="3929063" y="3921125"/>
          <p14:tracePt t="102274" x="3911600" y="3903663"/>
          <p14:tracePt t="102280" x="3902075" y="3894138"/>
          <p14:tracePt t="102285" x="3875088" y="3857625"/>
          <p14:tracePt t="102293" x="3875088" y="3840163"/>
          <p14:tracePt t="102301" x="3865563" y="3794125"/>
          <p14:tracePt t="102309" x="3856038" y="3767138"/>
          <p14:tracePt t="102318" x="3846513" y="3721100"/>
          <p14:tracePt t="102325" x="3838575" y="3694113"/>
          <p14:tracePt t="102336" x="3819525" y="3638550"/>
          <p14:tracePt t="102343" x="3810000" y="3592513"/>
          <p14:tracePt t="102351" x="3810000" y="3575050"/>
          <p14:tracePt t="102363" x="3810000" y="3519488"/>
          <p14:tracePt t="102365" x="3810000" y="3482975"/>
          <p14:tracePt t="102375" x="3810000" y="3455988"/>
          <p14:tracePt t="102382" x="3810000" y="3429000"/>
          <p14:tracePt t="102390" x="3810000" y="3392488"/>
          <p14:tracePt t="102398" x="3810000" y="3375025"/>
          <p14:tracePt t="102405" x="3829050" y="3338513"/>
          <p14:tracePt t="102414" x="3829050" y="3328988"/>
          <p14:tracePt t="102421" x="3838575" y="3292475"/>
          <p14:tracePt t="102429" x="3875088" y="3246438"/>
          <p14:tracePt t="102440" x="3892550" y="3219450"/>
          <p14:tracePt t="102447" x="3919538" y="3182938"/>
          <p14:tracePt t="102459" x="3938588" y="3155950"/>
          <p14:tracePt t="102462" x="3984625" y="3109913"/>
          <p14:tracePt t="102473" x="4011613" y="3082925"/>
          <p14:tracePt t="102478" x="4048125" y="3063875"/>
          <p14:tracePt t="102485" x="4102100" y="3009900"/>
          <p14:tracePt t="102493" x="4165600" y="2990850"/>
          <p14:tracePt t="102501" x="4230688" y="2954338"/>
          <p14:tracePt t="102509" x="4284663" y="2954338"/>
          <p14:tracePt t="102518" x="4348163" y="2936875"/>
          <p14:tracePt t="102526" x="4384675" y="2936875"/>
          <p14:tracePt t="102533" x="4430713" y="2936875"/>
          <p14:tracePt t="102542" x="4457700" y="2936875"/>
          <p14:tracePt t="102549" x="4503738" y="2936875"/>
          <p14:tracePt t="102557" x="4513263" y="2936875"/>
          <p14:tracePt t="102566" x="4549775" y="2946400"/>
          <p14:tracePt t="102576" x="4594225" y="2982913"/>
          <p14:tracePt t="102581" x="4640263" y="3036888"/>
          <p14:tracePt t="102590" x="4695825" y="3082925"/>
          <p14:tracePt t="102598" x="4730750" y="3127375"/>
          <p14:tracePt t="102609" x="4749800" y="3173413"/>
          <p14:tracePt t="102613" x="4786313" y="3236913"/>
          <p14:tracePt t="102621" x="4795838" y="3265488"/>
          <p14:tracePt t="102629" x="4813300" y="3328988"/>
          <p14:tracePt t="102639" x="4832350" y="3355975"/>
          <p14:tracePt t="102645" x="4832350" y="3382963"/>
          <p14:tracePt t="102655" x="4832350" y="3411538"/>
          <p14:tracePt t="102661" x="4832350" y="3446463"/>
          <p14:tracePt t="102678" x="4832350" y="3455988"/>
          <p14:tracePt t="102685" x="4832350" y="3482975"/>
          <p14:tracePt t="102694" x="4813300" y="3502025"/>
          <p14:tracePt t="102702" x="4813300" y="3511550"/>
          <p14:tracePt t="102710" x="4786313" y="3538538"/>
          <p14:tracePt t="102718" x="4776788" y="3584575"/>
          <p14:tracePt t="102725" x="4749800" y="3611563"/>
          <p14:tracePt t="102733" x="4730750" y="3648075"/>
          <p14:tracePt t="102741" x="4713288" y="3675063"/>
          <p14:tracePt t="102749" x="4695825" y="3702050"/>
          <p14:tracePt t="102757" x="4686300" y="3721100"/>
          <p14:tracePt t="102765" x="4667250" y="3738563"/>
          <p14:tracePt t="102773" x="4659313" y="3775075"/>
          <p14:tracePt t="102781" x="4640263" y="3794125"/>
          <p14:tracePt t="102790" x="4622800" y="3811588"/>
          <p14:tracePt t="102797" x="4594225" y="3840163"/>
          <p14:tracePt t="102806" x="4586288" y="3848100"/>
          <p14:tracePt t="102814" x="4567238" y="3848100"/>
          <p14:tracePt t="102823" x="4540250" y="3857625"/>
          <p14:tracePt t="102829" x="4521200" y="3867150"/>
          <p14:tracePt t="102839" x="4503738" y="3867150"/>
          <p14:tracePt t="102845" x="4440238" y="3894138"/>
          <p14:tracePt t="102854" x="4421188" y="3894138"/>
          <p14:tracePt t="102861" x="4376738" y="3894138"/>
          <p14:tracePt t="102870" x="4330700" y="3894138"/>
          <p14:tracePt t="102878" x="4275138" y="3894138"/>
          <p14:tracePt t="102885" x="4221163" y="3894138"/>
          <p14:tracePt t="102894" x="4165600" y="3894138"/>
          <p14:tracePt t="102902" x="4102100" y="3894138"/>
          <p14:tracePt t="102910" x="4048125" y="3894138"/>
          <p14:tracePt t="102918" x="4011613" y="3894138"/>
          <p14:tracePt t="102926" x="3965575" y="3884613"/>
          <p14:tracePt t="102935" x="3938588" y="3875088"/>
          <p14:tracePt t="102942" x="3892550" y="3857625"/>
          <p14:tracePt t="102951" x="3875088" y="3840163"/>
          <p14:tracePt t="102957" x="3846513" y="3821113"/>
          <p14:tracePt t="102966" x="3829050" y="3811588"/>
          <p14:tracePt t="102974" x="3792538" y="3784600"/>
          <p14:tracePt t="102984" x="3783013" y="3775075"/>
          <p14:tracePt t="102989" x="3756025" y="3748088"/>
          <p14:tracePt t="102998" x="3738563" y="3721100"/>
          <p14:tracePt t="103007" x="3729038" y="3721100"/>
          <p14:tracePt t="103014" x="3719513" y="3694113"/>
          <p14:tracePt t="103023" x="3709988" y="3657600"/>
          <p14:tracePt t="103029" x="3702050" y="3657600"/>
          <p14:tracePt t="103038" x="3702050" y="3629025"/>
          <p14:tracePt t="103047" x="3702050" y="3611563"/>
          <p14:tracePt t="103055" x="3702050" y="3584575"/>
          <p14:tracePt t="103061" x="3702050" y="3575050"/>
          <p14:tracePt t="103070" x="3702050" y="3556000"/>
          <p14:tracePt t="103078" x="3702050" y="3529013"/>
          <p14:tracePt t="103090" x="3702050" y="3519488"/>
          <p14:tracePt t="103093" x="3702050" y="3492500"/>
          <p14:tracePt t="103102" x="3702050" y="3475038"/>
          <p14:tracePt t="103109" x="3709988" y="3465513"/>
          <p14:tracePt t="103119" x="3729038" y="3446463"/>
          <p14:tracePt t="103127" x="3746500" y="3429000"/>
          <p14:tracePt t="103134" x="3792538" y="3419475"/>
          <p14:tracePt t="103143" x="3810000" y="3411538"/>
          <p14:tracePt t="103150" x="3856038" y="3375025"/>
          <p14:tracePt t="103160" x="3875088" y="3365500"/>
          <p14:tracePt t="103167" x="3902075" y="3355975"/>
          <p14:tracePt t="103174" x="3938588" y="3338513"/>
          <p14:tracePt t="103182" x="3965575" y="3328988"/>
          <p14:tracePt t="103192" x="3992563" y="3328988"/>
          <p14:tracePt t="103198" x="4011613" y="3319463"/>
          <p14:tracePt t="103207" x="4057650" y="3302000"/>
          <p14:tracePt t="103213" x="4075113" y="3302000"/>
          <p14:tracePt t="103222" x="4094163" y="3302000"/>
          <p14:tracePt t="103239" x="4102100" y="3302000"/>
          <p14:tracePt t="103270" x="4111625" y="3302000"/>
          <p14:tracePt t="103280" x="4111625" y="3328988"/>
          <p14:tracePt t="103285" x="4111625" y="3355975"/>
          <p14:tracePt t="103295" x="4102100" y="3382963"/>
          <p14:tracePt t="103301" x="4094163" y="3411538"/>
          <p14:tracePt t="103309" x="4084638" y="3429000"/>
          <p14:tracePt t="103318" x="4084638" y="3438525"/>
          <p14:tracePt t="103325" x="4075113" y="3446463"/>
          <p14:tracePt t="103359" x="4075113" y="3429000"/>
          <p14:tracePt t="103365" x="4075113" y="3382963"/>
          <p14:tracePt t="103373" x="4075113" y="3328988"/>
          <p14:tracePt t="103381" x="4075113" y="3273425"/>
          <p14:tracePt t="103390" x="4075113" y="3219450"/>
          <p14:tracePt t="103400" x="4075113" y="3163888"/>
          <p14:tracePt t="103408" x="4075113" y="3109913"/>
          <p14:tracePt t="103415" x="4075113" y="3046413"/>
          <p14:tracePt t="103426" x="4075113" y="3017838"/>
          <p14:tracePt t="103429" x="4075113" y="2982913"/>
          <p14:tracePt t="103438" x="4075113" y="2946400"/>
          <p14:tracePt t="103446" x="4075113" y="2936875"/>
          <p14:tracePt t="103455" x="4075113" y="2900363"/>
          <p14:tracePt t="103461" x="4075113" y="2881313"/>
          <p14:tracePt t="103477" x="4075113" y="2863850"/>
          <p14:tracePt t="103503" x="4075113" y="2854325"/>
          <p14:tracePt t="103528" x="4075113" y="2844800"/>
          <p14:tracePt t="103646" x="4075113" y="2827338"/>
          <p14:tracePt t="103662" x="4094163" y="2817813"/>
          <p14:tracePt t="103678" x="4102100" y="2808288"/>
          <p14:tracePt t="103686" x="4111625" y="2800350"/>
          <p14:tracePt t="103694" x="4129088" y="2790825"/>
          <p14:tracePt t="103702" x="4148138" y="2781300"/>
          <p14:tracePt t="103717" x="4165600" y="2771775"/>
          <p14:tracePt t="103725" x="4202113" y="2754313"/>
          <p14:tracePt t="103733" x="4211638" y="2754313"/>
          <p14:tracePt t="103741" x="4221163" y="2744788"/>
          <p14:tracePt t="103751" x="4238625" y="2735263"/>
          <p14:tracePt t="103757" x="4248150" y="2735263"/>
          <p14:tracePt t="103766" x="4267200" y="2735263"/>
          <p14:tracePt t="103774" x="4275138" y="2727325"/>
          <p14:tracePt t="103781" x="4284663" y="2717800"/>
          <p14:tracePt t="103790" x="4294188" y="2708275"/>
          <p14:tracePt t="103797" x="4303713" y="2708275"/>
          <p14:tracePt t="103806" x="4303713" y="2698750"/>
          <p14:tracePt t="103910" x="4303713" y="2690813"/>
          <p14:tracePt t="103920" x="4303713" y="2681288"/>
          <p14:tracePt t="103935" x="4303713" y="2671763"/>
          <p14:tracePt t="103942" x="4303713" y="2635250"/>
          <p14:tracePt t="103950" x="4303713" y="2589213"/>
          <p14:tracePt t="103957" x="4303713" y="2535238"/>
          <p14:tracePt t="103965" x="4303713" y="2481263"/>
          <p14:tracePt t="103974" x="4303713" y="2425700"/>
          <p14:tracePt t="103984" x="4303713" y="2371725"/>
          <p14:tracePt t="103989" x="4303713" y="2316163"/>
          <p14:tracePt t="103998" x="4303713" y="2252663"/>
          <p14:tracePt t="104006" x="4303713" y="2216150"/>
          <p14:tracePt t="104014" x="4303713" y="2189163"/>
          <p14:tracePt t="104022" x="4303713" y="2143125"/>
          <p14:tracePt t="104029" x="4303713" y="2106613"/>
          <p14:tracePt t="104038" x="4303713" y="2060575"/>
          <p14:tracePt t="104047" x="4303713" y="2043113"/>
          <p14:tracePt t="104055" x="4303713" y="2016125"/>
          <p14:tracePt t="104061" x="4321175" y="1997075"/>
          <p14:tracePt t="104072" x="4321175" y="1979613"/>
          <p14:tracePt t="104078" x="4321175" y="1951038"/>
          <p14:tracePt t="104087" x="4321175" y="1943100"/>
          <p14:tracePt t="104110" x="4321175" y="1914525"/>
          <p14:tracePt t="104117" x="4321175" y="1906588"/>
          <p14:tracePt t="104150" x="4321175" y="1887538"/>
          <p14:tracePt t="104313" x="4321175" y="1878013"/>
          <p14:tracePt t="104336" x="4321175" y="1870075"/>
          <p14:tracePt t="104344" x="4311650" y="1860550"/>
          <p14:tracePt t="104362" x="4294188" y="1860550"/>
          <p14:tracePt t="104365" x="4275138" y="1860550"/>
          <p14:tracePt t="104373" x="4257675" y="1860550"/>
          <p14:tracePt t="104381" x="4230688" y="1860550"/>
          <p14:tracePt t="104390" x="4211638" y="1860550"/>
          <p14:tracePt t="104399" x="4194175" y="1860550"/>
          <p14:tracePt t="104405" x="4175125" y="1860550"/>
          <p14:tracePt t="104413" x="4165600" y="1860550"/>
          <p14:tracePt t="104422" x="4148138" y="1851025"/>
          <p14:tracePt t="104439" x="4129088" y="1833563"/>
          <p14:tracePt t="104447" x="4121150" y="1833563"/>
          <p14:tracePt t="104464" x="4111625" y="1824038"/>
          <p14:tracePt t="104469" x="4102100" y="1814513"/>
          <p14:tracePt t="104477" x="4094163" y="1804988"/>
          <p14:tracePt t="104485" x="4084638" y="1787525"/>
          <p14:tracePt t="104493" x="4075113" y="1778000"/>
          <p14:tracePt t="104501" x="4075113" y="1760538"/>
          <p14:tracePt t="104509" x="4048125" y="1731963"/>
          <p14:tracePt t="104518" x="4038600" y="1714500"/>
          <p14:tracePt t="104526" x="4029075" y="1697038"/>
          <p14:tracePt t="104533" x="4011613" y="1668463"/>
          <p14:tracePt t="104541" x="4002088" y="1651000"/>
          <p14:tracePt t="104549" x="3992563" y="1614488"/>
          <p14:tracePt t="104558" x="3984625" y="1595438"/>
          <p14:tracePt t="104565" x="3984625" y="1568450"/>
          <p14:tracePt t="104573" x="3984625" y="1558925"/>
          <p14:tracePt t="104581" x="3975100" y="1531938"/>
          <p14:tracePt t="104590" x="3965575" y="1522413"/>
          <p14:tracePt t="104597" x="3965575" y="1514475"/>
          <p14:tracePt t="104608" x="3965575" y="1477963"/>
          <p14:tracePt t="104613" x="3965575" y="1468438"/>
          <p14:tracePt t="104622" x="3965575" y="1449388"/>
          <p14:tracePt t="104630" x="3984625" y="1412875"/>
          <p14:tracePt t="104640" x="4011613" y="1395413"/>
          <p14:tracePt t="104645" x="4029075" y="1376363"/>
          <p14:tracePt t="104654" x="4057650" y="1358900"/>
          <p14:tracePt t="104661" x="4084638" y="1322388"/>
          <p14:tracePt t="104672" x="4129088" y="1303338"/>
          <p14:tracePt t="104677" x="4148138" y="1295400"/>
          <p14:tracePt t="104685" x="4175125" y="1268413"/>
          <p14:tracePt t="104694" x="4211638" y="1268413"/>
          <p14:tracePt t="104701" x="4238625" y="1258888"/>
          <p14:tracePt t="104709" x="4248150" y="1258888"/>
          <p14:tracePt t="104718" x="4267200" y="1249363"/>
          <p14:tracePt t="104725" x="4275138" y="1249363"/>
          <p14:tracePt t="104733" x="4284663" y="1249363"/>
          <p14:tracePt t="104741" x="4294188" y="1249363"/>
          <p14:tracePt t="104751" x="4303713" y="1249363"/>
          <p14:tracePt t="104757" x="4311650" y="1249363"/>
          <p14:tracePt t="104781" x="4330700" y="1249363"/>
          <p14:tracePt t="104790" x="4348163" y="1268413"/>
          <p14:tracePt t="104797" x="4357688" y="1285875"/>
          <p14:tracePt t="104806" x="4367213" y="1312863"/>
          <p14:tracePt t="104813" x="4384675" y="1358900"/>
          <p14:tracePt t="104823" x="4384675" y="1376363"/>
          <p14:tracePt t="104829" x="4384675" y="1412875"/>
          <p14:tracePt t="104837" x="4384675" y="1431925"/>
          <p14:tracePt t="104846" x="4384675" y="1458913"/>
          <p14:tracePt t="104855" x="4384675" y="1477963"/>
          <p14:tracePt t="104861" x="4384675" y="1504950"/>
          <p14:tracePt t="104869" x="4384675" y="1522413"/>
          <p14:tracePt t="104878" x="4376738" y="1531938"/>
          <p14:tracePt t="104892" x="4376738" y="1550988"/>
          <p14:tracePt t="104893" x="4348163" y="1568450"/>
          <p14:tracePt t="104901" x="4348163" y="1577975"/>
          <p14:tracePt t="104910" x="4340225" y="1595438"/>
          <p14:tracePt t="104917" x="4330700" y="1604963"/>
          <p14:tracePt t="104926" x="4321175" y="1614488"/>
          <p14:tracePt t="104933" x="4311650" y="1624013"/>
          <p14:tracePt t="104951" x="4303713" y="1624013"/>
          <p14:tracePt t="104957" x="4284663" y="1624013"/>
          <p14:tracePt t="104967" x="4267200" y="1651000"/>
          <p14:tracePt t="104984" x="4257675" y="1651000"/>
          <p14:tracePt t="104998" x="4238625" y="1660525"/>
          <p14:tracePt t="105022" x="4221163" y="1677988"/>
          <p14:tracePt t="105037" x="4184650" y="1677988"/>
          <p14:tracePt t="105046" x="4165600" y="1687513"/>
          <p14:tracePt t="105062" x="4138613" y="1697038"/>
          <p14:tracePt t="105081" x="4129088" y="1697038"/>
          <p14:tracePt t="105090" x="4121150" y="1697038"/>
          <p14:tracePt t="105094" x="4102100" y="1697038"/>
          <p14:tracePt t="105102" x="4084638" y="1697038"/>
          <p14:tracePt t="105125" x="4075113" y="1697038"/>
          <p14:tracePt t="105142" x="4065588" y="1697038"/>
          <p14:tracePt t="105149" x="4057650" y="1697038"/>
          <p14:tracePt t="105173" x="4057650" y="1687513"/>
          <p14:tracePt t="105250" x="4057650" y="1677988"/>
          <p14:tracePt t="105302" x="4075113" y="1677988"/>
          <p14:tracePt t="105327" x="4094163" y="1687513"/>
          <p14:tracePt t="105333" x="4102100" y="1697038"/>
          <p14:tracePt t="105349" x="4102100" y="1724025"/>
          <p14:tracePt t="105358" x="4102100" y="1741488"/>
          <p14:tracePt t="105368" x="4102100" y="1768475"/>
          <p14:tracePt t="105375" x="4111625" y="1797050"/>
          <p14:tracePt t="105381" x="4148138" y="1870075"/>
          <p14:tracePt t="105390" x="4165600" y="1933575"/>
          <p14:tracePt t="105397" x="4175125" y="1970088"/>
          <p14:tracePt t="105405" x="4211638" y="2070100"/>
          <p14:tracePt t="105414" x="4238625" y="2152650"/>
          <p14:tracePt t="105423" x="4238625" y="2206625"/>
          <p14:tracePt t="105429" x="4267200" y="2252663"/>
          <p14:tracePt t="105437" x="4275138" y="2306638"/>
          <p14:tracePt t="105446" x="4284663" y="2325688"/>
          <p14:tracePt t="105456" x="4284663" y="2371725"/>
          <p14:tracePt t="105461" x="4284663" y="2389188"/>
          <p14:tracePt t="105469" x="4294188" y="2416175"/>
          <p14:tracePt t="105477" x="4294188" y="2435225"/>
          <p14:tracePt t="105485" x="4294188" y="2462213"/>
          <p14:tracePt t="105493" x="4294188" y="2471738"/>
          <p14:tracePt t="105502" x="4294188" y="2498725"/>
          <p14:tracePt t="105511" x="4294188" y="2508250"/>
          <p14:tracePt t="105518" x="4294188" y="2525713"/>
          <p14:tracePt t="105525" x="4294188" y="2554288"/>
          <p14:tracePt t="105533" x="4311650" y="2581275"/>
          <p14:tracePt t="105541" x="4311650" y="2598738"/>
          <p14:tracePt t="105549" x="4330700" y="2644775"/>
          <p14:tracePt t="105557" x="4330700" y="2671763"/>
          <p14:tracePt t="105567" x="4330700" y="2698750"/>
          <p14:tracePt t="105577" x="4330700" y="2717800"/>
          <p14:tracePt t="105581" x="4330700" y="2744788"/>
          <p14:tracePt t="105590" x="4330700" y="2763838"/>
          <p14:tracePt t="105597" x="4330700" y="2781300"/>
          <p14:tracePt t="105606" x="4330700" y="2790825"/>
          <p14:tracePt t="105613" x="4330700" y="2808288"/>
          <p14:tracePt t="105637" x="4330700" y="2827338"/>
          <p14:tracePt t="105654" x="4330700" y="2836863"/>
          <p14:tracePt t="105903" x="4330700" y="2844800"/>
          <p14:tracePt t="105925" x="4321175" y="2854325"/>
          <p14:tracePt t="106117" x="4311650" y="2863850"/>
          <p14:tracePt t="106142" x="4311650" y="2873375"/>
          <p14:tracePt t="106157" x="4311650" y="2881313"/>
          <p14:tracePt t="106165" x="4311650" y="2890838"/>
          <p14:tracePt t="106173" x="4311650" y="2900363"/>
          <p14:tracePt t="106190" x="4311650" y="2909888"/>
          <p14:tracePt t="106198" x="4311650" y="2917825"/>
          <p14:tracePt t="106231" x="4311650" y="2927350"/>
          <p14:tracePt t="106446" x="4294188" y="2927350"/>
          <p14:tracePt t="106462" x="4284663" y="2927350"/>
          <p14:tracePt t="106470" x="4284663" y="2917825"/>
          <p14:tracePt t="106501" x="4275138" y="2909888"/>
          <p14:tracePt t="106550" x="4275138" y="2900363"/>
          <p14:tracePt t="106557" x="4275138" y="2890838"/>
          <p14:tracePt t="106566" x="4275138" y="2881313"/>
          <p14:tracePt t="106573" x="4275138" y="2873375"/>
          <p14:tracePt t="106581" x="4275138" y="2863850"/>
          <p14:tracePt t="106591" x="4275138" y="2836863"/>
          <p14:tracePt t="106608" x="4275138" y="2808288"/>
          <p14:tracePt t="106613" x="4284663" y="2790825"/>
          <p14:tracePt t="106624" x="4294188" y="2754313"/>
          <p14:tracePt t="106629" x="4303713" y="2735263"/>
          <p14:tracePt t="106646" x="4311650" y="2717800"/>
          <p14:tracePt t="106664" x="4311650" y="2708275"/>
          <p14:tracePt t="106675" x="4321175" y="2698750"/>
          <p14:tracePt t="106712" x="4330700" y="2698750"/>
          <p14:tracePt t="106720" x="4340225" y="2698750"/>
          <p14:tracePt t="106727" x="4340225" y="2708275"/>
          <p14:tracePt t="106733" x="4348163" y="2717800"/>
          <p14:tracePt t="106741" x="4367213" y="2735263"/>
          <p14:tracePt t="106751" x="4376738" y="2763838"/>
          <p14:tracePt t="106757" x="4394200" y="2800350"/>
          <p14:tracePt t="106768" x="4421188" y="2836863"/>
          <p14:tracePt t="106774" x="4440238" y="2881313"/>
          <p14:tracePt t="106782" x="4484688" y="2946400"/>
          <p14:tracePt t="106790" x="4503738" y="3009900"/>
          <p14:tracePt t="106797" x="4540250" y="3073400"/>
          <p14:tracePt t="106806" x="4567238" y="3155950"/>
          <p14:tracePt t="106813" x="4613275" y="3236913"/>
          <p14:tracePt t="106823" x="4613275" y="3292475"/>
          <p14:tracePt t="106829" x="4630738" y="3338513"/>
          <p14:tracePt t="106837" x="4630738" y="3392488"/>
          <p14:tracePt t="106845" x="4640263" y="3438525"/>
          <p14:tracePt t="106855" x="4640263" y="3446463"/>
          <p14:tracePt t="106861" x="4640263" y="3482975"/>
          <p14:tracePt t="106870" x="4640263" y="3502025"/>
          <p14:tracePt t="106889" x="4640263" y="3519488"/>
          <p14:tracePt t="106895" x="4640263" y="3529013"/>
          <p14:tracePt t="106903" x="4630738" y="3548063"/>
          <p14:tracePt t="106920" x="4622800" y="3556000"/>
          <p14:tracePt t="106943" x="4603750" y="3584575"/>
          <p14:tracePt t="106950" x="4594225" y="3592513"/>
          <p14:tracePt t="106958" x="4586288" y="3602038"/>
          <p14:tracePt t="106974" x="4576763" y="3602038"/>
          <p14:tracePt t="106990" x="4567238" y="3611563"/>
          <p14:tracePt t="107050" x="4567238" y="3621088"/>
          <p14:tracePt t="107126" x="4557713" y="3621088"/>
          <p14:tracePt t="107133" x="4549775" y="3629025"/>
          <p14:tracePt t="107150" x="4540250" y="3638550"/>
          <p14:tracePt t="107157" x="4503738" y="3657600"/>
          <p14:tracePt t="107166" x="4440238" y="3684588"/>
          <p14:tracePt t="107174" x="4384675" y="3694113"/>
          <p14:tracePt t="107181" x="4284663" y="3721100"/>
          <p14:tracePt t="107190" x="4221163" y="3748088"/>
          <p14:tracePt t="107200" x="4165600" y="3757613"/>
          <p14:tracePt t="107208" x="4121150" y="3757613"/>
          <p14:tracePt t="107217" x="4075113" y="3775075"/>
          <p14:tracePt t="107225" x="4021138" y="3794125"/>
          <p14:tracePt t="107234" x="4002088" y="3803650"/>
          <p14:tracePt t="107238" x="3984625" y="3803650"/>
          <p14:tracePt t="107246" x="3975100" y="3803650"/>
          <p14:tracePt t="107255" x="3965575" y="3803650"/>
          <p14:tracePt t="107261" x="3956050" y="3803650"/>
          <p14:tracePt t="107278" x="3948113" y="3803650"/>
          <p14:tracePt t="107286" x="3938588" y="3803650"/>
          <p14:tracePt t="107294" x="3929063" y="3784600"/>
          <p14:tracePt t="107301" x="3929063" y="3767138"/>
          <p14:tracePt t="107309" x="3929063" y="3738563"/>
          <p14:tracePt t="107318" x="3919538" y="3694113"/>
          <p14:tracePt t="107327" x="3919538" y="3684588"/>
          <p14:tracePt t="107335" x="3919538" y="3648075"/>
          <p14:tracePt t="107343" x="3919538" y="3638550"/>
          <p14:tracePt t="107351" x="3919538" y="3602038"/>
          <p14:tracePt t="107359" x="3919538" y="3592513"/>
          <p14:tracePt t="107365" x="3919538" y="3575050"/>
          <p14:tracePt t="107373" x="3919538" y="3556000"/>
          <p14:tracePt t="107381" x="3919538" y="3548063"/>
          <p14:tracePt t="107391" x="3919538" y="3519488"/>
          <p14:tracePt t="107399" x="3919538" y="3502025"/>
          <p14:tracePt t="107408" x="3929063" y="3455988"/>
          <p14:tracePt t="107414" x="3938588" y="3446463"/>
          <p14:tracePt t="107424" x="3965575" y="3438525"/>
          <p14:tracePt t="107429" x="3992563" y="3411538"/>
          <p14:tracePt t="107437" x="4029075" y="3402013"/>
          <p14:tracePt t="107446" x="4084638" y="3392488"/>
          <p14:tracePt t="107455" x="4129088" y="3365500"/>
          <p14:tracePt t="107461" x="4165600" y="3365500"/>
          <p14:tracePt t="107469" x="4211638" y="3365500"/>
          <p14:tracePt t="107477" x="4267200" y="3365500"/>
          <p14:tracePt t="107485" x="4321175" y="3365500"/>
          <p14:tracePt t="107493" x="4413250" y="3365500"/>
          <p14:tracePt t="107501" x="4494213" y="3382963"/>
          <p14:tracePt t="107509" x="4557713" y="3419475"/>
          <p14:tracePt t="107518" x="4630738" y="3446463"/>
          <p14:tracePt t="107525" x="4713288" y="3492500"/>
          <p14:tracePt t="107533" x="4776788" y="3529013"/>
          <p14:tracePt t="107541" x="4813300" y="3556000"/>
          <p14:tracePt t="107549" x="4832350" y="3592513"/>
          <p14:tracePt t="107557" x="4840288" y="3629025"/>
          <p14:tracePt t="107565" x="4840288" y="3657600"/>
          <p14:tracePt t="107573" x="4840288" y="3694113"/>
          <p14:tracePt t="107581" x="4840288" y="3702050"/>
          <p14:tracePt t="107591" x="4840288" y="3748088"/>
          <p14:tracePt t="107598" x="4840288" y="3757613"/>
          <p14:tracePt t="107608" x="4822825" y="3784600"/>
          <p14:tracePt t="107614" x="4803775" y="3803650"/>
          <p14:tracePt t="107624" x="4759325" y="3821113"/>
          <p14:tracePt t="107629" x="4713288" y="3848100"/>
          <p14:tracePt t="107638" x="4667250" y="3857625"/>
          <p14:tracePt t="107645" x="4640263" y="3867150"/>
          <p14:tracePt t="107654" x="4613275" y="3875088"/>
          <p14:tracePt t="107661" x="4594225" y="3875088"/>
          <p14:tracePt t="107672" x="4576763" y="3875088"/>
          <p14:tracePt t="107677" x="4557713" y="3894138"/>
          <p14:tracePt t="107687" x="4530725" y="3894138"/>
          <p14:tracePt t="107693" x="4494213" y="3894138"/>
          <p14:tracePt t="107702" x="4467225" y="3894138"/>
          <p14:tracePt t="107709" x="4448175" y="3894138"/>
          <p14:tracePt t="107717" x="4413250" y="3894138"/>
          <p14:tracePt t="107725" x="4384675" y="3894138"/>
          <p14:tracePt t="107733" x="4348163" y="3894138"/>
          <p14:tracePt t="107742" x="4311650" y="3894138"/>
          <p14:tracePt t="107749" x="4267200" y="3875088"/>
          <p14:tracePt t="107757" x="4202113" y="3840163"/>
          <p14:tracePt t="107766" x="4157663" y="3811588"/>
          <p14:tracePt t="107774" x="4121150" y="3784600"/>
          <p14:tracePt t="107781" x="4075113" y="3757613"/>
          <p14:tracePt t="107790" x="4057650" y="3738563"/>
          <p14:tracePt t="107797" x="4029075" y="3711575"/>
          <p14:tracePt t="107807" x="4029075" y="3694113"/>
          <p14:tracePt t="107813" x="4021138" y="3675063"/>
          <p14:tracePt t="107822" x="4021138" y="3638550"/>
          <p14:tracePt t="107829" x="4021138" y="3629025"/>
          <p14:tracePt t="107838" x="4021138" y="3611563"/>
          <p14:tracePt t="107847" x="4021138" y="3575050"/>
          <p14:tracePt t="107859" x="4021138" y="3548063"/>
          <p14:tracePt t="107861" x="4021138" y="3529013"/>
          <p14:tracePt t="107870" x="4021138" y="3502025"/>
          <p14:tracePt t="107877" x="4038600" y="3475038"/>
          <p14:tracePt t="107885" x="4065588" y="3438525"/>
          <p14:tracePt t="107893" x="4084638" y="3411538"/>
          <p14:tracePt t="107901" x="4102100" y="3392488"/>
          <p14:tracePt t="107909" x="4121150" y="3382963"/>
          <p14:tracePt t="107919" x="4138613" y="3375025"/>
          <p14:tracePt t="107928" x="4165600" y="3346450"/>
          <p14:tracePt t="107937" x="4202113" y="3346450"/>
          <p14:tracePt t="107942" x="4230688" y="3346450"/>
          <p14:tracePt t="107950" x="4248150" y="3346450"/>
          <p14:tracePt t="107958" x="4284663" y="3346450"/>
          <p14:tracePt t="107966" x="4311650" y="3346450"/>
          <p14:tracePt t="107974" x="4348163" y="3355975"/>
          <p14:tracePt t="107985" x="4394200" y="3375025"/>
          <p14:tracePt t="107989" x="4457700" y="3429000"/>
          <p14:tracePt t="107997" x="4521200" y="3465513"/>
          <p14:tracePt t="108006" x="4549775" y="3492500"/>
          <p14:tracePt t="108013" x="4586288" y="3529013"/>
          <p14:tracePt t="108022" x="4622800" y="3575050"/>
          <p14:tracePt t="108029" x="4630738" y="3592513"/>
          <p14:tracePt t="108038" x="4630738" y="3621088"/>
          <p14:tracePt t="108047" x="4630738" y="3629025"/>
          <p14:tracePt t="108054" x="4630738" y="3657600"/>
          <p14:tracePt t="108062" x="4630738" y="3665538"/>
          <p14:tracePt t="108071" x="4630738" y="3675063"/>
          <p14:tracePt t="108091" x="4630738" y="3684588"/>
          <p14:tracePt t="108093" x="4622800" y="3694113"/>
          <p14:tracePt t="108119" x="4613275" y="3702050"/>
          <p14:tracePt t="108157" x="4603750" y="3711575"/>
          <p14:tracePt t="108181" x="4594225" y="3721100"/>
          <p14:tracePt t="108190" x="4586288" y="3730625"/>
          <p14:tracePt t="108197" x="4586288" y="3738563"/>
          <p14:tracePt t="108367" x="4586288" y="3748088"/>
          <p14:tracePt t="108398" x="4586288" y="3757613"/>
          <p14:tracePt t="108414" x="4586288" y="3775075"/>
          <p14:tracePt t="108429" x="4586288" y="3784600"/>
          <p14:tracePt t="108623" x="4594225" y="3784600"/>
          <p14:tracePt t="108686" x="4594225" y="3775075"/>
          <p14:tracePt t="108922" x="4603750" y="3767138"/>
          <p14:tracePt t="108941" x="4613275" y="3767138"/>
          <p14:tracePt t="108949" x="4622800" y="3757613"/>
          <p14:tracePt t="108957" x="4630738" y="3748088"/>
          <p14:tracePt t="108965" x="4630738" y="3738563"/>
          <p14:tracePt t="108973" x="4640263" y="3721100"/>
          <p14:tracePt t="108991" x="4640263" y="3711575"/>
          <p14:tracePt t="109000" x="4640263" y="3702050"/>
          <p14:tracePt t="109016" x="4640263" y="3694113"/>
          <p14:tracePt t="109134" x="4640263" y="3675063"/>
          <p14:tracePt t="109142" x="4622800" y="3657600"/>
          <p14:tracePt t="109157" x="4622800" y="3648075"/>
          <p14:tracePt t="109165" x="4622800" y="3629025"/>
          <p14:tracePt t="109173" x="4603750" y="3602038"/>
          <p14:tracePt t="109182" x="4594225" y="3584575"/>
          <p14:tracePt t="109190" x="4576763" y="3556000"/>
          <p14:tracePt t="109198" x="4557713" y="3511550"/>
          <p14:tracePt t="109206" x="4549775" y="3502025"/>
          <p14:tracePt t="109216" x="4521200" y="3465513"/>
          <p14:tracePt t="109222" x="4494213" y="3438525"/>
          <p14:tracePt t="109229" x="4476750" y="3402013"/>
          <p14:tracePt t="109237" x="4467225" y="3382963"/>
          <p14:tracePt t="109245" x="4448175" y="3346450"/>
          <p14:tracePt t="109254" x="4413250" y="3292475"/>
          <p14:tracePt t="109262" x="4384675" y="3236913"/>
          <p14:tracePt t="109272" x="4367213" y="3173413"/>
          <p14:tracePt t="109278" x="4340225" y="3090863"/>
          <p14:tracePt t="109285" x="4321175" y="3017838"/>
          <p14:tracePt t="109293" x="4294188" y="2917825"/>
          <p14:tracePt t="109301" x="4284663" y="2844800"/>
          <p14:tracePt t="109311" x="4267200" y="2744788"/>
          <p14:tracePt t="109317" x="4267200" y="2671763"/>
          <p14:tracePt t="109326" x="4257675" y="2598738"/>
          <p14:tracePt t="109334" x="4230688" y="2517775"/>
          <p14:tracePt t="109342" x="4230688" y="2481263"/>
          <p14:tracePt t="109350" x="4230688" y="2425700"/>
          <p14:tracePt t="109357" x="4221163" y="2362200"/>
          <p14:tracePt t="109366" x="4221163" y="2335213"/>
          <p14:tracePt t="109374" x="4221163" y="2306638"/>
          <p14:tracePt t="109383" x="4221163" y="2262188"/>
          <p14:tracePt t="109391" x="4221163" y="2225675"/>
          <p14:tracePt t="109399" x="4221163" y="2179638"/>
          <p14:tracePt t="109410" x="4221163" y="2152650"/>
          <p14:tracePt t="109413" x="4221163" y="2125663"/>
          <p14:tracePt t="109421" x="4221163" y="2106613"/>
          <p14:tracePt t="109429" x="4221163" y="2070100"/>
          <p14:tracePt t="109438" x="4221163" y="2033588"/>
          <p14:tracePt t="109446" x="4221163" y="2016125"/>
          <p14:tracePt t="109454" x="4221163" y="1979613"/>
          <p14:tracePt t="109461" x="4221163" y="1960563"/>
          <p14:tracePt t="109470" x="4230688" y="1914525"/>
          <p14:tracePt t="109479" x="4238625" y="1887538"/>
          <p14:tracePt t="109485" x="4248150" y="1860550"/>
          <p14:tracePt t="109493" x="4248150" y="1833563"/>
          <p14:tracePt t="109502" x="4267200" y="1804988"/>
          <p14:tracePt t="109509" x="4267200" y="1778000"/>
          <p14:tracePt t="109518" x="4275138" y="1760538"/>
          <p14:tracePt t="109526" x="4275138" y="1731963"/>
          <p14:tracePt t="109534" x="4284663" y="1724025"/>
          <p14:tracePt t="109541" x="4284663" y="1714500"/>
          <p14:tracePt t="109549" x="4294188" y="1687513"/>
          <p14:tracePt t="109565" x="4311650" y="1668463"/>
          <p14:tracePt t="109577" x="4321175" y="1660525"/>
          <p14:tracePt t="109582" x="4321175" y="1651000"/>
          <p14:tracePt t="109608" x="4330700" y="1641475"/>
          <p14:tracePt t="109782" x="4330700" y="1651000"/>
          <p14:tracePt t="109806" x="4321175" y="1651000"/>
          <p14:tracePt t="109838" x="4311650" y="1651000"/>
          <p14:tracePt t="109845" x="4294188" y="1651000"/>
          <p14:tracePt t="109861" x="4275138" y="1651000"/>
          <p14:tracePt t="109870" x="4267200" y="1651000"/>
          <p14:tracePt t="109877" x="4248150" y="1651000"/>
          <p14:tracePt t="109886" x="4238625" y="1651000"/>
          <p14:tracePt t="109902" x="4211638" y="1651000"/>
          <p14:tracePt t="109909" x="4194175" y="1651000"/>
          <p14:tracePt t="109917" x="4184650" y="1651000"/>
          <p14:tracePt t="109926" x="4165600" y="1651000"/>
          <p14:tracePt t="109934" x="4157663" y="1651000"/>
          <p14:tracePt t="109941" x="4148138" y="1651000"/>
          <p14:tracePt t="109950" x="4121150" y="1651000"/>
          <p14:tracePt t="109966" x="4102100" y="1660525"/>
          <p14:tracePt t="109974" x="4065588" y="1668463"/>
          <p14:tracePt t="109984" x="4065588" y="1677988"/>
          <p14:tracePt t="109990" x="4048125" y="1697038"/>
          <p14:tracePt t="109999" x="4029075" y="1704975"/>
          <p14:tracePt t="110006" x="4011613" y="1724025"/>
          <p14:tracePt t="110013" x="3975100" y="1760538"/>
          <p14:tracePt t="110022" x="3956050" y="1778000"/>
          <p14:tracePt t="110029" x="3919538" y="1804988"/>
          <p14:tracePt t="110039" x="3902075" y="1841500"/>
          <p14:tracePt t="110045" x="3865563" y="1897063"/>
          <p14:tracePt t="110056" x="3846513" y="1914525"/>
          <p14:tracePt t="110062" x="3819525" y="1960563"/>
          <p14:tracePt t="110070" x="3802063" y="1979613"/>
          <p14:tracePt t="110078" x="3802063" y="1997075"/>
          <p14:tracePt t="110089" x="3802063" y="2006600"/>
          <p14:tracePt t="110093" x="3802063" y="2033588"/>
          <p14:tracePt t="110101" x="3765550" y="2060575"/>
          <p14:tracePt t="110134" x="3765550" y="2070100"/>
          <p14:tracePt t="110142" x="3765550" y="2089150"/>
          <p14:tracePt t="110150" x="3765550" y="2097088"/>
          <p14:tracePt t="110157" x="3765550" y="2125663"/>
          <p14:tracePt t="110165" x="3765550" y="2143125"/>
          <p14:tracePt t="110173" x="3765550" y="2160588"/>
          <p14:tracePt t="110181" x="3765550" y="2189163"/>
          <p14:tracePt t="110190" x="3765550" y="2206625"/>
          <p14:tracePt t="110198" x="3765550" y="2225675"/>
          <p14:tracePt t="110205" x="3765550" y="2262188"/>
          <p14:tracePt t="110213" x="3765550" y="2270125"/>
          <p14:tracePt t="110222" x="3765550" y="2279650"/>
          <p14:tracePt t="110229" x="3775075" y="2298700"/>
          <p14:tracePt t="110238" x="3783013" y="2316163"/>
          <p14:tracePt t="110270" x="3792538" y="2316163"/>
          <p14:tracePt t="110345" x="3802063" y="2316163"/>
          <p14:tracePt t="110551" x="3783013" y="2325688"/>
          <p14:tracePt t="110561" x="3756025" y="2371725"/>
          <p14:tracePt t="110566" x="3756025" y="2398713"/>
          <p14:tracePt t="110576" x="3729038" y="2425700"/>
          <p14:tracePt t="110583" x="3709988" y="2471738"/>
          <p14:tracePt t="110596" x="3702050" y="2489200"/>
          <p14:tracePt t="110600" x="3702050" y="2508250"/>
          <p14:tracePt t="110608" x="3692525" y="2525713"/>
          <p14:tracePt t="110613" x="3683000" y="2562225"/>
          <p14:tracePt t="110630" x="3665538" y="2581275"/>
          <p14:tracePt t="110639" x="3665538" y="2589213"/>
          <p14:tracePt t="110646" x="3665538" y="2598738"/>
          <p14:tracePt t="110656" x="3656013" y="2608263"/>
          <p14:tracePt t="110677" x="3646488" y="2617788"/>
          <p14:tracePt t="110697" x="3646488" y="2635250"/>
          <p14:tracePt t="110705" x="3636963" y="2654300"/>
          <p14:tracePt t="110717" x="3629025" y="2681288"/>
          <p14:tracePt t="110725" x="3619500" y="2690813"/>
          <p14:tracePt t="110733" x="3619500" y="2727325"/>
          <p14:tracePt t="110742" x="3609975" y="2771775"/>
          <p14:tracePt t="110751" x="3609975" y="2800350"/>
          <p14:tracePt t="110758" x="3600450" y="2854325"/>
          <p14:tracePt t="110765" x="3600450" y="2900363"/>
          <p14:tracePt t="110774" x="3600450" y="2936875"/>
          <p14:tracePt t="110782" x="3600450" y="2990850"/>
          <p14:tracePt t="110789" x="3600450" y="3009900"/>
          <p14:tracePt t="110797" x="3600450" y="3054350"/>
          <p14:tracePt t="110806" x="3609975" y="3082925"/>
          <p14:tracePt t="110813" x="3619500" y="3090863"/>
          <p14:tracePt t="110822" x="3636963" y="3109913"/>
          <p14:tracePt t="110829" x="3656013" y="3109913"/>
          <p14:tracePt t="110838" x="3665538" y="3109913"/>
          <p14:tracePt t="110847" x="3692525" y="3109913"/>
          <p14:tracePt t="110863" x="3709988" y="3109913"/>
          <p14:tracePt t="110874" x="3729038" y="3109913"/>
          <p14:tracePt t="110877" x="3738563" y="3109913"/>
          <p14:tracePt t="110885" x="3746500" y="3109913"/>
          <p14:tracePt t="110893" x="3756025" y="3109913"/>
          <p14:tracePt t="110909" x="3775075" y="3109913"/>
          <p14:tracePt t="110982" x="3783013" y="3109913"/>
          <p14:tracePt t="111032" x="3792538" y="3119438"/>
          <p14:tracePt t="111077" x="3792538" y="3127375"/>
          <p14:tracePt t="111094" x="3792538" y="3136900"/>
          <p14:tracePt t="111109" x="3792538" y="3146425"/>
          <p14:tracePt t="111117" x="3792538" y="3163888"/>
          <p14:tracePt t="111157" x="3792538" y="3173413"/>
          <p14:tracePt t="111198" x="3792538" y="3182938"/>
          <p14:tracePt t="111206" x="3783013" y="3200400"/>
          <p14:tracePt t="111222" x="3783013" y="3209925"/>
          <p14:tracePt t="111232" x="3783013" y="3219450"/>
          <p14:tracePt t="111237" x="3783013" y="3228975"/>
          <p14:tracePt t="111806" x="3792538" y="3228975"/>
          <p14:tracePt t="111837" x="3810000" y="3228975"/>
          <p14:tracePt t="111854" x="3819525" y="3228975"/>
          <p14:tracePt t="111870" x="3829050" y="3236913"/>
          <p14:tracePt t="111877" x="3865563" y="3255963"/>
          <p14:tracePt t="111886" x="3875088" y="3265488"/>
          <p14:tracePt t="111893" x="3911600" y="3273425"/>
          <p14:tracePt t="111902" x="3975100" y="3292475"/>
          <p14:tracePt t="111910" x="4038600" y="3338513"/>
          <p14:tracePt t="111918" x="4102100" y="3375025"/>
          <p14:tracePt t="111925" x="4184650" y="3402013"/>
          <p14:tracePt t="111935" x="4275138" y="3438525"/>
          <p14:tracePt t="111942" x="4357688" y="3465513"/>
          <p14:tracePt t="111949" x="4421188" y="3475038"/>
          <p14:tracePt t="111957" x="4494213" y="3475038"/>
          <p14:tracePt t="111966" x="4603750" y="3511550"/>
          <p14:tracePt t="111973" x="4695825" y="3511550"/>
          <p14:tracePt t="111983" x="4803775" y="3511550"/>
          <p14:tracePt t="111989" x="4913313" y="3511550"/>
          <p14:tracePt t="111997" x="5022850" y="3511550"/>
          <p14:tracePt t="112006" x="5114925" y="3511550"/>
          <p14:tracePt t="112014" x="5214938" y="3519488"/>
          <p14:tracePt t="112022" x="5287963" y="3529013"/>
          <p14:tracePt t="112029" x="5351463" y="3548063"/>
          <p14:tracePt t="112039" x="5414963" y="3584575"/>
          <p14:tracePt t="112046" x="5441950" y="3592513"/>
          <p14:tracePt t="112056" x="5487988" y="3629025"/>
          <p14:tracePt t="112063" x="5534025" y="3648075"/>
          <p14:tracePt t="112072" x="5561013" y="3684588"/>
          <p14:tracePt t="112079" x="5588000" y="3702050"/>
          <p14:tracePt t="112085" x="5624513" y="3711575"/>
          <p14:tracePt t="112110" x="5653088" y="3738563"/>
          <p14:tracePt t="112118" x="5670550" y="3757613"/>
          <p14:tracePt t="112133" x="5680075" y="3767138"/>
          <p14:tracePt t="112173" x="5688013" y="3775075"/>
          <p14:tracePt t="112224" x="5697538" y="3784600"/>
          <p14:tracePt t="112247" x="5697538" y="3803650"/>
          <p14:tracePt t="112253" x="5697538" y="3811588"/>
          <p14:tracePt t="112261" x="5697538" y="3821113"/>
          <p14:tracePt t="112271" x="5697538" y="3848100"/>
          <p14:tracePt t="112282" x="5697538" y="3857625"/>
          <p14:tracePt t="112289" x="5697538" y="3867150"/>
          <p14:tracePt t="112305" x="5697538" y="3884613"/>
          <p14:tracePt t="112315" x="5697538" y="3894138"/>
          <p14:tracePt t="112326" x="5697538" y="3903663"/>
          <p14:tracePt t="112341" x="5697538" y="3911600"/>
          <p14:tracePt t="112366" x="5707063" y="3921125"/>
          <p14:tracePt t="112373" x="5707063" y="3930650"/>
          <p14:tracePt t="112414" x="5707063" y="3940175"/>
          <p14:tracePt t="112422" x="5707063" y="3948113"/>
          <p14:tracePt t="112430" x="5707063" y="3967163"/>
          <p14:tracePt t="112437" x="5707063" y="3984625"/>
          <p14:tracePt t="112445" x="5716588" y="4003675"/>
          <p14:tracePt t="112454" x="5716588" y="4021138"/>
          <p14:tracePt t="112461" x="5724525" y="4040188"/>
          <p14:tracePt t="112472" x="5743575" y="4067175"/>
          <p14:tracePt t="112478" x="5761038" y="4103688"/>
          <p14:tracePt t="112486" x="5770563" y="4130675"/>
          <p14:tracePt t="112493" x="5789613" y="4176713"/>
          <p14:tracePt t="112502" x="5816600" y="4203700"/>
          <p14:tracePt t="112509" x="5834063" y="4232275"/>
          <p14:tracePt t="112517" x="5843588" y="4240213"/>
          <p14:tracePt t="112526" x="5862638" y="4259263"/>
          <p14:tracePt t="112533" x="5862638" y="4268788"/>
          <p14:tracePt t="112551" x="5870575" y="4276725"/>
          <p14:tracePt t="112679" x="5880100" y="4276725"/>
          <p14:tracePt t="112760" x="5880100" y="4268788"/>
          <p14:tracePt t="112775" x="5880100" y="4259263"/>
          <p14:tracePt t="112830" x="5880100" y="4240213"/>
          <p14:tracePt t="112959" x="5880100" y="4232275"/>
          <p14:tracePt t="112968" x="5862638" y="4232275"/>
          <p14:tracePt t="112983" x="5853113" y="4232275"/>
          <p14:tracePt t="112989" x="5826125" y="4232275"/>
          <p14:tracePt t="112998" x="5816600" y="4232275"/>
          <p14:tracePt t="113006" x="5807075" y="4232275"/>
          <p14:tracePt t="113014" x="5780088" y="4232275"/>
          <p14:tracePt t="113022" x="5761038" y="4232275"/>
          <p14:tracePt t="113029" x="5734050" y="4232275"/>
          <p14:tracePt t="113038" x="5680075" y="4232275"/>
          <p14:tracePt t="113046" x="5661025" y="4240213"/>
          <p14:tracePt t="113053" x="5607050" y="4240213"/>
          <p14:tracePt t="113062" x="5551488" y="4249738"/>
          <p14:tracePt t="113071" x="5487988" y="4249738"/>
          <p14:tracePt t="113089" x="5351463" y="4286250"/>
          <p14:tracePt t="113093" x="5297488" y="4286250"/>
          <p14:tracePt t="113101" x="5232400" y="4303713"/>
          <p14:tracePt t="113109" x="5178425" y="4303713"/>
          <p14:tracePt t="113117" x="5141913" y="4313238"/>
          <p14:tracePt t="113126" x="5078413" y="4313238"/>
          <p14:tracePt t="113134" x="5041900" y="4322763"/>
          <p14:tracePt t="113141" x="4986338" y="4322763"/>
          <p14:tracePt t="113149" x="4941888" y="4340225"/>
          <p14:tracePt t="113157" x="4876800" y="4340225"/>
          <p14:tracePt t="113167" x="4822825" y="4340225"/>
          <p14:tracePt t="113175" x="4786313" y="4340225"/>
          <p14:tracePt t="113182" x="4759325" y="4340225"/>
          <p14:tracePt t="113190" x="4713288" y="4340225"/>
          <p14:tracePt t="113197" x="4659313" y="4340225"/>
          <p14:tracePt t="113206" x="4622800" y="4340225"/>
          <p14:tracePt t="113213" x="4567238" y="4340225"/>
          <p14:tracePt t="113222" x="4494213" y="4340225"/>
          <p14:tracePt t="113229" x="4413250" y="4340225"/>
          <p14:tracePt t="113238" x="4357688" y="4340225"/>
          <p14:tracePt t="113246" x="4267200" y="4332288"/>
          <p14:tracePt t="113256" x="4202113" y="4313238"/>
          <p14:tracePt t="113261" x="4175125" y="4295775"/>
          <p14:tracePt t="113272" x="4129088" y="4295775"/>
          <p14:tracePt t="113279" x="4102100" y="4286250"/>
          <p14:tracePt t="113287" x="4084638" y="4286250"/>
          <p14:tracePt t="113295" x="4075113" y="4286250"/>
          <p14:tracePt t="113302" x="4057650" y="4286250"/>
          <p14:tracePt t="113311" x="4038600" y="4286250"/>
          <p14:tracePt t="113326" x="4021138" y="4286250"/>
          <p14:tracePt t="113333" x="4011613" y="4276725"/>
          <p14:tracePt t="113342" x="4002088" y="4276725"/>
          <p14:tracePt t="113350" x="3965575" y="4276725"/>
          <p14:tracePt t="113358" x="3956050" y="4276725"/>
          <p14:tracePt t="113365" x="3919538" y="4268788"/>
          <p14:tracePt t="113373" x="3883025" y="4268788"/>
          <p14:tracePt t="113381" x="3838575" y="4249738"/>
          <p14:tracePt t="113389" x="3819525" y="4249738"/>
          <p14:tracePt t="113398" x="3765550" y="4249738"/>
          <p14:tracePt t="113405" x="3719513" y="4240213"/>
          <p14:tracePt t="113413" x="3665538" y="4240213"/>
          <p14:tracePt t="113422" x="3636963" y="4232275"/>
          <p14:tracePt t="113430" x="3592513" y="4213225"/>
          <p14:tracePt t="113438" x="3563938" y="4213225"/>
          <p14:tracePt t="113445" x="3536950" y="4195763"/>
          <p14:tracePt t="113453" x="3500438" y="4186238"/>
          <p14:tracePt t="113461" x="3482975" y="4176713"/>
          <p14:tracePt t="113472" x="3455988" y="4167188"/>
          <p14:tracePt t="113478" x="3427413" y="4159250"/>
          <p14:tracePt t="113486" x="3409950" y="4140200"/>
          <p14:tracePt t="113493" x="3390900" y="4130675"/>
          <p14:tracePt t="113501" x="3373438" y="4122738"/>
          <p14:tracePt t="113509" x="3327400" y="4094163"/>
          <p14:tracePt t="113517" x="3309938" y="4086225"/>
          <p14:tracePt t="113525" x="3290888" y="4067175"/>
          <p14:tracePt t="113534" x="3263900" y="4049713"/>
          <p14:tracePt t="113541" x="3236913" y="4030663"/>
          <p14:tracePt t="113549" x="3227388" y="4021138"/>
          <p14:tracePt t="113557" x="3200400" y="3994150"/>
          <p14:tracePt t="113565" x="3190875" y="3984625"/>
          <p14:tracePt t="113574" x="3163888" y="3967163"/>
          <p14:tracePt t="113582" x="3154363" y="3940175"/>
          <p14:tracePt t="113589" x="3144838" y="3921125"/>
          <p14:tracePt t="113597" x="3136900" y="3884613"/>
          <p14:tracePt t="113608" x="3117850" y="3857625"/>
          <p14:tracePt t="113613" x="3090863" y="3803650"/>
          <p14:tracePt t="113622" x="3081338" y="3757613"/>
          <p14:tracePt t="113631" x="3044825" y="3694113"/>
          <p14:tracePt t="113639" x="3035300" y="3638550"/>
          <p14:tracePt t="113647" x="3035300" y="3556000"/>
          <p14:tracePt t="113658" x="3017838" y="3482975"/>
          <p14:tracePt t="113663" x="2998788" y="3419475"/>
          <p14:tracePt t="113672" x="2998788" y="3346450"/>
          <p14:tracePt t="113678" x="2998788" y="3255963"/>
          <p14:tracePt t="113685" x="2981325" y="3182938"/>
          <p14:tracePt t="113693" x="2971800" y="3082925"/>
          <p14:tracePt t="113701" x="2971800" y="2990850"/>
          <p14:tracePt t="113709" x="2971800" y="2917825"/>
          <p14:tracePt t="113720" x="2971800" y="2844800"/>
          <p14:tracePt t="113725" x="2971800" y="2771775"/>
          <p14:tracePt t="113733" x="2971800" y="2698750"/>
          <p14:tracePt t="113741" x="2971800" y="2654300"/>
          <p14:tracePt t="113749" x="2971800" y="2598738"/>
          <p14:tracePt t="113758" x="2981325" y="2535238"/>
          <p14:tracePt t="113765" x="3008313" y="2462213"/>
          <p14:tracePt t="113774" x="3008313" y="2389188"/>
          <p14:tracePt t="113781" x="3027363" y="2306638"/>
          <p14:tracePt t="113789" x="3054350" y="2216150"/>
          <p14:tracePt t="113797" x="3054350" y="2152650"/>
          <p14:tracePt t="113806" x="3081338" y="2060575"/>
          <p14:tracePt t="113813" x="3108325" y="1943100"/>
          <p14:tracePt t="113821" x="3144838" y="1878013"/>
          <p14:tracePt t="113829" x="3190875" y="1751013"/>
          <p14:tracePt t="113839" x="3208338" y="1704975"/>
          <p14:tracePt t="113846" x="3236913" y="1624013"/>
          <p14:tracePt t="113854" x="3263900" y="1568450"/>
          <p14:tracePt t="113862" x="3317875" y="1485900"/>
          <p14:tracePt t="113873" x="3336925" y="1441450"/>
          <p14:tracePt t="113878" x="3390900" y="1368425"/>
          <p14:tracePt t="113886" x="3427413" y="1303338"/>
          <p14:tracePt t="113894" x="3463925" y="1258888"/>
          <p14:tracePt t="113901" x="3519488" y="1195388"/>
          <p14:tracePt t="113909" x="3592513" y="1130300"/>
          <p14:tracePt t="113918" x="3636963" y="1076325"/>
          <p14:tracePt t="113925" x="3665538" y="1049338"/>
          <p14:tracePt t="113935" x="3738563" y="957263"/>
          <p14:tracePt t="113942" x="3802063" y="911225"/>
          <p14:tracePt t="113950" x="3838575" y="874713"/>
          <p14:tracePt t="113957" x="3883025" y="839788"/>
          <p14:tracePt t="113966" x="3929063" y="803275"/>
          <p14:tracePt t="113974" x="3948113" y="793750"/>
          <p14:tracePt t="113982" x="3984625" y="784225"/>
          <p14:tracePt t="113989" x="4011613" y="766763"/>
          <p14:tracePt t="114006" x="4029075" y="766763"/>
          <p14:tracePt t="114014" x="4038600" y="766763"/>
          <p14:tracePt t="114022" x="4048125" y="766763"/>
          <p14:tracePt t="114029" x="4084638" y="766763"/>
          <p14:tracePt t="114038" x="4102100" y="766763"/>
          <p14:tracePt t="114047" x="4138613" y="766763"/>
          <p14:tracePt t="114053" x="4194175" y="766763"/>
          <p14:tracePt t="114061" x="4230688" y="774700"/>
          <p14:tracePt t="114070" x="4257675" y="793750"/>
          <p14:tracePt t="114091" x="4330700" y="820738"/>
          <p14:tracePt t="114093" x="4357688" y="839788"/>
          <p14:tracePt t="114102" x="4403725" y="866775"/>
          <p14:tracePt t="114109" x="4467225" y="884238"/>
          <p14:tracePt t="114118" x="4549775" y="930275"/>
          <p14:tracePt t="114125" x="4586288" y="939800"/>
          <p14:tracePt t="114135" x="4667250" y="966788"/>
          <p14:tracePt t="114143" x="4730750" y="1003300"/>
          <p14:tracePt t="114151" x="4795838" y="1030288"/>
          <p14:tracePt t="114159" x="4840288" y="1049338"/>
          <p14:tracePt t="114165" x="4876800" y="1057275"/>
          <p14:tracePt t="114175" x="4922838" y="1085850"/>
          <p14:tracePt t="114183" x="4959350" y="1103313"/>
          <p14:tracePt t="114191" x="4986338" y="1122363"/>
          <p14:tracePt t="114199" x="5014913" y="1158875"/>
          <p14:tracePt t="114207" x="5032375" y="1166813"/>
          <p14:tracePt t="114214" x="5059363" y="1185863"/>
          <p14:tracePt t="114222" x="5078413" y="1203325"/>
          <p14:tracePt t="114229" x="5095875" y="1222375"/>
          <p14:tracePt t="114238" x="5105400" y="1231900"/>
          <p14:tracePt t="114246" x="5122863" y="1249363"/>
          <p14:tracePt t="114255" x="5141913" y="1268413"/>
          <p14:tracePt t="114263" x="5151438" y="1276350"/>
          <p14:tracePt t="114273" x="5168900" y="1295400"/>
          <p14:tracePt t="114280" x="5187950" y="1303338"/>
          <p14:tracePt t="114286" x="5214938" y="1322388"/>
          <p14:tracePt t="114294" x="5260975" y="1358900"/>
          <p14:tracePt t="114302" x="5278438" y="1368425"/>
          <p14:tracePt t="114310" x="5305425" y="1395413"/>
          <p14:tracePt t="114318" x="5324475" y="1412875"/>
          <p14:tracePt t="114327" x="5351463" y="1441450"/>
          <p14:tracePt t="114333" x="5360988" y="1458913"/>
          <p14:tracePt t="114341" x="5387975" y="1495425"/>
          <p14:tracePt t="114349" x="5397500" y="1522413"/>
          <p14:tracePt t="114358" x="5405438" y="1541463"/>
          <p14:tracePt t="114365" x="5434013" y="1568450"/>
          <p14:tracePt t="114375" x="5451475" y="1595438"/>
          <p14:tracePt t="114381" x="5461000" y="1614488"/>
          <p14:tracePt t="114389" x="5487988" y="1651000"/>
          <p14:tracePt t="114397" x="5497513" y="1668463"/>
          <p14:tracePt t="114405" x="5534025" y="1714500"/>
          <p14:tracePt t="114414" x="5551488" y="1731963"/>
          <p14:tracePt t="114422" x="5561013" y="1760538"/>
          <p14:tracePt t="114429" x="5588000" y="1797050"/>
          <p14:tracePt t="114438" x="5607050" y="1824038"/>
          <p14:tracePt t="114446" x="5616575" y="1870075"/>
          <p14:tracePt t="114454" x="5634038" y="1897063"/>
          <p14:tracePt t="114461" x="5661025" y="1951038"/>
          <p14:tracePt t="114473" x="5670550" y="1970088"/>
          <p14:tracePt t="114479" x="5688013" y="2033588"/>
          <p14:tracePt t="114485" x="5716588" y="2079625"/>
          <p14:tracePt t="114493" x="5724525" y="2116138"/>
          <p14:tracePt t="114501" x="5761038" y="2160588"/>
          <p14:tracePt t="114509" x="5789613" y="2243138"/>
          <p14:tracePt t="114518" x="5789613" y="2298700"/>
          <p14:tracePt t="114530" x="5826125" y="2379663"/>
          <p14:tracePt t="114533" x="5870575" y="2481263"/>
          <p14:tracePt t="114542" x="5907088" y="2581275"/>
          <p14:tracePt t="114550" x="5972175" y="2690813"/>
          <p14:tracePt t="114558" x="5980113" y="2808288"/>
          <p14:tracePt t="114565" x="6043613" y="2917825"/>
          <p14:tracePt t="114574" x="6053138" y="3063875"/>
          <p14:tracePt t="114581" x="6072188" y="3200400"/>
          <p14:tracePt t="114590" x="6072188" y="3328988"/>
          <p14:tracePt t="114598" x="6099175" y="3438525"/>
          <p14:tracePt t="114607" x="6108700" y="3529013"/>
          <p14:tracePt t="114613" x="6108700" y="3602038"/>
          <p14:tracePt t="114622" x="6108700" y="3665538"/>
          <p14:tracePt t="114630" x="6108700" y="3702050"/>
          <p14:tracePt t="114642" x="6108700" y="3748088"/>
          <p14:tracePt t="114660" x="6108700" y="3775075"/>
          <p14:tracePt t="114666" x="6108700" y="3794125"/>
          <p14:tracePt t="114675" x="6108700" y="3830638"/>
          <p14:tracePt t="114678" x="6099175" y="3848100"/>
          <p14:tracePt t="114686" x="6089650" y="3867150"/>
          <p14:tracePt t="114693" x="6080125" y="3894138"/>
          <p14:tracePt t="114701" x="6072188" y="3940175"/>
          <p14:tracePt t="114710" x="6062663" y="3957638"/>
          <p14:tracePt t="114718" x="6053138" y="3994150"/>
          <p14:tracePt t="114725" x="6043613" y="4030663"/>
          <p14:tracePt t="114734" x="6016625" y="4067175"/>
          <p14:tracePt t="114741" x="5999163" y="4103688"/>
          <p14:tracePt t="114749" x="5980113" y="4130675"/>
          <p14:tracePt t="114758" x="5962650" y="4159250"/>
          <p14:tracePt t="114766" x="5926138" y="4195763"/>
          <p14:tracePt t="114773" x="5899150" y="4222750"/>
          <p14:tracePt t="114781" x="5870575" y="4259263"/>
          <p14:tracePt t="114791" x="5843588" y="4276725"/>
          <p14:tracePt t="114798" x="5816600" y="4295775"/>
          <p14:tracePt t="114806" x="5797550" y="4303713"/>
          <p14:tracePt t="114814" x="5753100" y="4332288"/>
          <p14:tracePt t="114822" x="5734050" y="4332288"/>
          <p14:tracePt t="114831" x="5707063" y="4332288"/>
          <p14:tracePt t="114838" x="5688013" y="4349750"/>
          <p14:tracePt t="114845" x="5653088" y="4349750"/>
          <p14:tracePt t="114856" x="5624513" y="4349750"/>
          <p14:tracePt t="114861" x="5597525" y="4349750"/>
          <p14:tracePt t="114873" x="5543550" y="4359275"/>
          <p14:tracePt t="114877" x="5487988" y="4359275"/>
          <p14:tracePt t="114886" x="5424488" y="4359275"/>
          <p14:tracePt t="114893" x="5368925" y="4359275"/>
          <p14:tracePt t="114901" x="5314950" y="4359275"/>
          <p14:tracePt t="114909" x="5241925" y="4359275"/>
          <p14:tracePt t="114918" x="5187950" y="4359275"/>
          <p14:tracePt t="114925" x="5132388" y="4359275"/>
          <p14:tracePt t="114935" x="5086350" y="4359275"/>
          <p14:tracePt t="114941" x="5032375" y="4359275"/>
          <p14:tracePt t="114949" x="4978400" y="4359275"/>
          <p14:tracePt t="114957" x="4922838" y="4359275"/>
          <p14:tracePt t="114966" x="4868863" y="4359275"/>
          <p14:tracePt t="114974" x="4803775" y="4359275"/>
          <p14:tracePt t="114984" x="4722813" y="4332288"/>
          <p14:tracePt t="114989" x="4630738" y="4286250"/>
          <p14:tracePt t="114999" x="4549775" y="4259263"/>
          <p14:tracePt t="115008" x="4467225" y="4195763"/>
          <p14:tracePt t="115017" x="4403725" y="4167188"/>
          <p14:tracePt t="115022" x="4357688" y="4113213"/>
          <p14:tracePt t="115029" x="4284663" y="4067175"/>
          <p14:tracePt t="115038" x="4238625" y="4030663"/>
          <p14:tracePt t="115047" x="4194175" y="4003675"/>
          <p14:tracePt t="115053" x="4165600" y="3994150"/>
          <p14:tracePt t="115061" x="4157663" y="3994150"/>
          <p14:tracePt t="115070" x="4138613" y="3994150"/>
          <p14:tracePt t="115088" x="4111625" y="3976688"/>
          <p14:tracePt t="115230" x="4111625" y="3957638"/>
          <p14:tracePt t="115238" x="4129088" y="3921125"/>
          <p14:tracePt t="115245" x="4138613" y="3911600"/>
          <p14:tracePt t="115262" x="4148138" y="3894138"/>
          <p14:tracePt t="115269" x="4175125" y="3857625"/>
          <p14:tracePt t="115279" x="4175125" y="3848100"/>
          <p14:tracePt t="115296" x="4184650" y="3830638"/>
          <p14:tracePt t="115582" x="4184650" y="3811588"/>
          <p14:tracePt t="115590" x="4194175" y="3794125"/>
          <p14:tracePt t="115597" x="4194175" y="3767138"/>
          <p14:tracePt t="115606" x="4221163" y="3738563"/>
          <p14:tracePt t="115613" x="4230688" y="3702050"/>
          <p14:tracePt t="115622" x="4230688" y="3694113"/>
          <p14:tracePt t="115630" x="4230688" y="3648075"/>
          <p14:tracePt t="115638" x="4238625" y="3602038"/>
          <p14:tracePt t="115646" x="4248150" y="3556000"/>
          <p14:tracePt t="115655" x="4257675" y="3519488"/>
          <p14:tracePt t="115661" x="4275138" y="3438525"/>
          <p14:tracePt t="115671" x="4284663" y="3365500"/>
          <p14:tracePt t="115677" x="4294188" y="3273425"/>
          <p14:tracePt t="115687" x="4311650" y="3155950"/>
          <p14:tracePt t="115693" x="4311650" y="3082925"/>
          <p14:tracePt t="115702" x="4311650" y="2954338"/>
          <p14:tracePt t="115710" x="4311650" y="2863850"/>
          <p14:tracePt t="115718" x="4311650" y="2771775"/>
          <p14:tracePt t="115727" x="4311650" y="2681288"/>
          <p14:tracePt t="115735" x="4311650" y="2608263"/>
          <p14:tracePt t="115741" x="4311650" y="2498725"/>
          <p14:tracePt t="115749" x="4284663" y="2416175"/>
          <p14:tracePt t="115759" x="4284663" y="2362200"/>
          <p14:tracePt t="115768" x="4267200" y="2279650"/>
          <p14:tracePt t="115775" x="4257675" y="2225675"/>
          <p14:tracePt t="115783" x="4248150" y="2179638"/>
          <p14:tracePt t="115791" x="4221163" y="2133600"/>
          <p14:tracePt t="115798" x="4211638" y="2097088"/>
          <p14:tracePt t="115805" x="4211638" y="2079625"/>
          <p14:tracePt t="115813" x="4202113" y="2033588"/>
          <p14:tracePt t="115821" x="4202113" y="2016125"/>
          <p14:tracePt t="115830" x="4194175" y="1997075"/>
          <p14:tracePt t="115838" x="4194175" y="1979613"/>
          <p14:tracePt t="115847" x="4194175" y="1951038"/>
          <p14:tracePt t="115857" x="4184650" y="1933575"/>
          <p14:tracePt t="115863" x="4175125" y="1924050"/>
          <p14:tracePt t="115878" x="4175125" y="1897063"/>
          <p14:tracePt t="115894" x="4175125" y="1887538"/>
          <p14:tracePt t="115902" x="4165600" y="1870075"/>
          <p14:tracePt t="115909" x="4165600" y="1860550"/>
          <p14:tracePt t="115918" x="4157663" y="1841500"/>
          <p14:tracePt t="115925" x="4157663" y="1824038"/>
          <p14:tracePt t="115934" x="4148138" y="1814513"/>
          <p14:tracePt t="115941" x="4148138" y="1804988"/>
          <p14:tracePt t="115958" x="4148138" y="1797050"/>
          <p14:tracePt t="115966" x="4148138" y="1787525"/>
          <p14:tracePt t="115973" x="4148138" y="1778000"/>
          <p14:tracePt t="115983" x="4138613" y="1768475"/>
          <p14:tracePt t="115989" x="4138613" y="1760538"/>
          <p14:tracePt t="116005" x="4138613" y="1741488"/>
          <p14:tracePt t="116022" x="4129088" y="1724025"/>
          <p14:tracePt t="116262" x="4121150" y="1714500"/>
          <p14:tracePt t="116336" x="4111625" y="1704975"/>
          <p14:tracePt t="116375" x="4102100" y="1697038"/>
          <p14:tracePt t="116381" x="4094163" y="1687513"/>
          <p14:tracePt t="116399" x="4084638" y="1668463"/>
          <p14:tracePt t="116408" x="4084638" y="1651000"/>
          <p14:tracePt t="116413" x="4084638" y="1631950"/>
          <p14:tracePt t="116422" x="4084638" y="1595438"/>
          <p14:tracePt t="116429" x="4075113" y="1558925"/>
          <p14:tracePt t="116437" x="4075113" y="1541463"/>
          <p14:tracePt t="116446" x="4075113" y="1504950"/>
          <p14:tracePt t="116453" x="4075113" y="1495425"/>
          <p14:tracePt t="116461" x="4075113" y="1468438"/>
          <p14:tracePt t="116471" x="4075113" y="1458913"/>
          <p14:tracePt t="116477" x="4075113" y="1449388"/>
          <p14:tracePt t="116486" x="4075113" y="1431925"/>
          <p14:tracePt t="116494" x="4075113" y="1422400"/>
          <p14:tracePt t="116509" x="4075113" y="1412875"/>
          <p14:tracePt t="116607" x="4065588" y="1412875"/>
          <p14:tracePt t="116613" x="4057650" y="1422400"/>
          <p14:tracePt t="116622" x="4048125" y="1422400"/>
          <p14:tracePt t="116629" x="4048125" y="1431925"/>
          <p14:tracePt t="116637" x="4038600" y="1441450"/>
          <p14:tracePt t="116645" x="4029075" y="1449388"/>
          <p14:tracePt t="116655" x="4011613" y="1468438"/>
          <p14:tracePt t="116661" x="4002088" y="1477963"/>
          <p14:tracePt t="116673" x="3992563" y="1485900"/>
          <p14:tracePt t="116677" x="3984625" y="1504950"/>
          <p14:tracePt t="116687" x="3975100" y="1522413"/>
          <p14:tracePt t="116693" x="3956050" y="1531938"/>
          <p14:tracePt t="116704" x="3938588" y="1558925"/>
          <p14:tracePt t="116709" x="3902075" y="1604963"/>
          <p14:tracePt t="116717" x="3875088" y="1687513"/>
          <p14:tracePt t="116725" x="3856038" y="1741488"/>
          <p14:tracePt t="116733" x="3829050" y="1841500"/>
          <p14:tracePt t="116741" x="3810000" y="1933575"/>
          <p14:tracePt t="116750" x="3765550" y="2070100"/>
          <p14:tracePt t="116758" x="3765550" y="2160588"/>
          <p14:tracePt t="116766" x="3765550" y="2252663"/>
          <p14:tracePt t="116774" x="3756025" y="2325688"/>
          <p14:tracePt t="116781" x="3756025" y="2371725"/>
          <p14:tracePt t="116789" x="3756025" y="2425700"/>
          <p14:tracePt t="116797" x="3756025" y="2444750"/>
          <p14:tracePt t="116805" x="3756025" y="2452688"/>
          <p14:tracePt t="116822" x="3756025" y="2462213"/>
          <p14:tracePt t="116922" x="3756025" y="2481263"/>
          <p14:tracePt t="116925" x="3746500" y="2525713"/>
          <p14:tracePt t="116934" x="3746500" y="2544763"/>
          <p14:tracePt t="116941" x="3746500" y="2581275"/>
          <p14:tracePt t="116950" x="3746500" y="2635250"/>
          <p14:tracePt t="116957" x="3746500" y="2681288"/>
          <p14:tracePt t="116966" x="3746500" y="2708275"/>
          <p14:tracePt t="116974" x="3746500" y="2735263"/>
          <p14:tracePt t="116983" x="3746500" y="2763838"/>
          <p14:tracePt t="116989" x="3746500" y="2781300"/>
          <p14:tracePt t="116997" x="3746500" y="2808288"/>
          <p14:tracePt t="117006" x="3746500" y="2817813"/>
          <p14:tracePt t="117014" x="3746500" y="2827338"/>
          <p14:tracePt t="117022" x="3746500" y="2844800"/>
          <p14:tracePt t="117029" x="3746500" y="2854325"/>
          <p14:tracePt t="117037" x="3756025" y="2873375"/>
          <p14:tracePt t="117047" x="3765550" y="2881313"/>
          <p14:tracePt t="117061" x="3765550" y="2890838"/>
          <p14:tracePt t="117071" x="3775075" y="2900363"/>
          <p14:tracePt t="117089" x="3783013" y="2963863"/>
          <p14:tracePt t="117093" x="3810000" y="2990850"/>
          <p14:tracePt t="117107" x="3819525" y="3036888"/>
          <p14:tracePt t="117110" x="3819525" y="3063875"/>
          <p14:tracePt t="117118" x="3838575" y="3119438"/>
          <p14:tracePt t="117126" x="3838575" y="3146425"/>
          <p14:tracePt t="117134" x="3865563" y="3182938"/>
          <p14:tracePt t="117141" x="3875088" y="3209925"/>
          <p14:tracePt t="117149" x="3875088" y="3219450"/>
          <p14:tracePt t="117157" x="3883025" y="3236913"/>
          <p14:tracePt t="117165" x="3892550" y="3246438"/>
          <p14:tracePt t="117238" x="3902075" y="3246438"/>
          <p14:tracePt t="117263" x="3911600" y="3255963"/>
          <p14:tracePt t="117288" x="3919538" y="3265488"/>
          <p14:tracePt t="117303" x="3919538" y="3282950"/>
          <p14:tracePt t="117329" x="3919538" y="3292475"/>
          <p14:tracePt t="117351" x="3919538" y="3302000"/>
          <p14:tracePt t="117383" x="3919538" y="3319463"/>
          <p14:tracePt t="117398" x="3919538" y="3328988"/>
          <p14:tracePt t="117405" x="3919538" y="3338513"/>
          <p14:tracePt t="117551" x="3929063" y="3346450"/>
          <p14:tracePt t="117646" x="3938588" y="3346450"/>
          <p14:tracePt t="117782" x="3956050" y="3355975"/>
          <p14:tracePt t="117839" x="3975100" y="3355975"/>
          <p14:tracePt t="117847" x="3984625" y="3355975"/>
          <p14:tracePt t="117854" x="3992563" y="3355975"/>
          <p14:tracePt t="117871" x="4021138" y="3355975"/>
          <p14:tracePt t="117877" x="4029075" y="3355975"/>
          <p14:tracePt t="117895" x="4038600" y="3355975"/>
          <p14:tracePt t="117909" x="4057650" y="3355975"/>
          <p14:tracePt t="117926" x="4065588" y="3355975"/>
          <p14:tracePt t="117941" x="4075113" y="3365500"/>
          <p14:tracePt t="118392" x="4075113" y="3375025"/>
          <p14:tracePt t="118704" x="4075113" y="3382963"/>
          <p14:tracePt t="118758" x="4075113" y="3402013"/>
          <p14:tracePt t="118798" x="4075113" y="3411538"/>
          <p14:tracePt t="118814" x="4075113" y="3419475"/>
          <p14:tracePt t="118821" x="4075113" y="3429000"/>
          <p14:tracePt t="118829" x="4075113" y="3438525"/>
          <p14:tracePt t="118847" x="4075113" y="3455988"/>
          <p14:tracePt t="118863" x="4075113" y="3465513"/>
          <p14:tracePt t="118931" x="4075113" y="3475038"/>
          <p14:tracePt t="118998" x="4065588" y="3475038"/>
          <p14:tracePt t="119014" x="4065588" y="3465513"/>
          <p14:tracePt t="119022" x="4065588" y="3455988"/>
          <p14:tracePt t="119029" x="4057650" y="3455988"/>
          <p14:tracePt t="119038" x="4048125" y="3446463"/>
          <p14:tracePt t="119054" x="4048125" y="3438525"/>
          <p14:tracePt t="119069" x="4038600" y="3429000"/>
          <p14:tracePt t="119086" x="4029075" y="3419475"/>
          <p14:tracePt t="119102" x="4021138" y="3411538"/>
          <p14:tracePt t="119320" x="3992563" y="3411538"/>
          <p14:tracePt t="119552" x="3984625" y="3419475"/>
          <p14:tracePt t="120622" x="3975100" y="3429000"/>
          <p14:tracePt t="120629" x="3965575" y="3429000"/>
          <p14:tracePt t="120640" x="3948113" y="3429000"/>
          <p14:tracePt t="120645" x="3911600" y="3419475"/>
          <p14:tracePt t="120655" x="3892550" y="3411538"/>
          <p14:tracePt t="120661" x="3865563" y="3382963"/>
          <p14:tracePt t="120673" x="3838575" y="3365500"/>
          <p14:tracePt t="120681" x="3810000" y="3346450"/>
          <p14:tracePt t="120686" x="3810000" y="3338513"/>
          <p14:tracePt t="120693" x="3792538" y="3319463"/>
          <p14:tracePt t="120704" x="3783013" y="3309938"/>
          <p14:tracePt t="120717" x="3765550" y="3302000"/>
          <p14:tracePt t="120726" x="3765550" y="3292475"/>
          <p14:tracePt t="120741" x="3756025" y="3282950"/>
          <p14:tracePt t="120749" x="3756025" y="3273425"/>
          <p14:tracePt t="120757" x="3756025" y="3265488"/>
          <p14:tracePt t="120766" x="3756025" y="3246438"/>
          <p14:tracePt t="120773" x="3756025" y="3236913"/>
          <p14:tracePt t="120798" x="3756025" y="3228975"/>
          <p14:tracePt t="120805" x="3756025" y="3209925"/>
          <p14:tracePt t="120815" x="3756025" y="3200400"/>
          <p14:tracePt t="120823" x="3756025" y="3182938"/>
          <p14:tracePt t="120829" x="3756025" y="3163888"/>
          <p14:tracePt t="120846" x="3756025" y="3155950"/>
          <p14:tracePt t="120853" x="3756025" y="3127375"/>
          <p14:tracePt t="120861" x="3756025" y="3109913"/>
          <p14:tracePt t="120869" x="3756025" y="3082925"/>
          <p14:tracePt t="120877" x="3756025" y="3073400"/>
          <p14:tracePt t="120886" x="3756025" y="3036888"/>
          <p14:tracePt t="120893" x="3756025" y="3017838"/>
          <p14:tracePt t="120904" x="3756025" y="3009900"/>
          <p14:tracePt t="120909" x="3756025" y="2982913"/>
          <p14:tracePt t="120917" x="3756025" y="2963863"/>
          <p14:tracePt t="120926" x="3765550" y="2936875"/>
          <p14:tracePt t="120934" x="3765550" y="2917825"/>
          <p14:tracePt t="120942" x="3765550" y="2900363"/>
          <p14:tracePt t="120955" x="3775075" y="2881313"/>
          <p14:tracePt t="120957" x="3783013" y="2863850"/>
          <p14:tracePt t="120965" x="3792538" y="2836863"/>
          <p14:tracePt t="120973" x="3802063" y="2827338"/>
          <p14:tracePt t="120982" x="3810000" y="2800350"/>
          <p14:tracePt t="120989" x="3819525" y="2790825"/>
          <p14:tracePt t="120999" x="3829050" y="2771775"/>
          <p14:tracePt t="121005" x="3829050" y="2754313"/>
          <p14:tracePt t="121014" x="3838575" y="2744788"/>
          <p14:tracePt t="121029" x="3846513" y="2735263"/>
          <p14:tracePt t="121038" x="3856038" y="2717800"/>
          <p14:tracePt t="121054" x="3865563" y="2708275"/>
          <p14:tracePt t="121061" x="3865563" y="2698750"/>
          <p14:tracePt t="121086" x="3875088" y="2690813"/>
          <p14:tracePt t="121106" x="3883025" y="2681288"/>
          <p14:tracePt t="121184" x="3892550" y="2681288"/>
          <p14:tracePt t="121367" x="3892550" y="2671763"/>
          <p14:tracePt t="121384" x="3892550" y="2662238"/>
          <p14:tracePt t="121393" x="3902075" y="2644775"/>
          <p14:tracePt t="121397" x="3929063" y="2617788"/>
          <p14:tracePt t="121406" x="3938588" y="2598738"/>
          <p14:tracePt t="121413" x="3948113" y="2562225"/>
          <p14:tracePt t="121422" x="3956050" y="2544763"/>
          <p14:tracePt t="121430" x="3965575" y="2525713"/>
          <p14:tracePt t="121437" x="3984625" y="2508250"/>
          <p14:tracePt t="121447" x="3984625" y="2498725"/>
          <p14:tracePt t="121454" x="3992563" y="2481263"/>
          <p14:tracePt t="121463" x="4002088" y="2481263"/>
          <p14:tracePt t="121479" x="4002088" y="2462213"/>
          <p14:tracePt t="121487" x="4011613" y="2452688"/>
          <p14:tracePt t="121689" x="4021138" y="2452688"/>
          <p14:tracePt t="121713" x="4029075" y="2462213"/>
          <p14:tracePt t="121725" x="4029075" y="2471738"/>
          <p14:tracePt t="121733" x="4029075" y="2481263"/>
          <p14:tracePt t="121741" x="4029075" y="2489200"/>
          <p14:tracePt t="121750" x="4038600" y="2498725"/>
          <p14:tracePt t="121790" x="4038600" y="2517775"/>
          <p14:tracePt t="122167" x="4057650" y="2517775"/>
          <p14:tracePt t="122189" x="4065588" y="2517775"/>
          <p14:tracePt t="122206" x="4065588" y="2498725"/>
          <p14:tracePt t="122213" x="4075113" y="2489200"/>
          <p14:tracePt t="122222" x="4084638" y="2481263"/>
          <p14:tracePt t="122239" x="4084638" y="2452688"/>
          <p14:tracePt t="122245" x="4094163" y="2435225"/>
          <p14:tracePt t="122263" x="4094163" y="2416175"/>
          <p14:tracePt t="122272" x="4094163" y="2408238"/>
          <p14:tracePt t="122277" x="4094163" y="2398713"/>
          <p14:tracePt t="122286" x="4094163" y="2371725"/>
          <p14:tracePt t="122303" x="4094163" y="2362200"/>
          <p14:tracePt t="122321" x="4094163" y="2352675"/>
          <p14:tracePt t="122400" x="4094163" y="2343150"/>
          <p14:tracePt t="122470" x="4075113" y="2343150"/>
          <p14:tracePt t="122478" x="4065588" y="2343150"/>
          <p14:tracePt t="122485" x="4057650" y="2343150"/>
          <p14:tracePt t="122495" x="4029075" y="2343150"/>
          <p14:tracePt t="122503" x="4021138" y="2343150"/>
          <p14:tracePt t="122517" x="4011613" y="2343150"/>
          <p14:tracePt t="122526" x="3992563" y="2343150"/>
          <p14:tracePt t="122534" x="3984625" y="2343150"/>
          <p14:tracePt t="122550" x="3965575" y="2362200"/>
          <p14:tracePt t="122557" x="3956050" y="2362200"/>
          <p14:tracePt t="122567" x="3938588" y="2371725"/>
          <p14:tracePt t="122581" x="3938588" y="2379663"/>
          <p14:tracePt t="122589" x="3919538" y="2389188"/>
          <p14:tracePt t="122597" x="3911600" y="2398713"/>
          <p14:tracePt t="122631" x="3902075" y="2398713"/>
          <p14:tracePt t="122646" x="3892550" y="2398713"/>
          <p14:tracePt t="122655" x="3883025" y="2408238"/>
          <p14:tracePt t="122677" x="3865563" y="2416175"/>
          <p14:tracePt t="122693" x="3856038" y="2425700"/>
          <p14:tracePt t="122703" x="3838575" y="2444750"/>
          <p14:tracePt t="122709" x="3819525" y="2452688"/>
          <p14:tracePt t="122718" x="3802063" y="2471738"/>
          <p14:tracePt t="122725" x="3775075" y="2489200"/>
          <p14:tracePt t="122733" x="3756025" y="2508250"/>
          <p14:tracePt t="122741" x="3702050" y="2544763"/>
          <p14:tracePt t="122749" x="3683000" y="2562225"/>
          <p14:tracePt t="122758" x="3665538" y="2581275"/>
          <p14:tracePt t="122765" x="3636963" y="2598738"/>
          <p14:tracePt t="122774" x="3636963" y="2608263"/>
          <p14:tracePt t="122781" x="3609975" y="2644775"/>
          <p14:tracePt t="122790" x="3592513" y="2681288"/>
          <p14:tracePt t="122798" x="3582988" y="2708275"/>
          <p14:tracePt t="122806" x="3573463" y="2735263"/>
          <p14:tracePt t="122813" x="3556000" y="2754313"/>
          <p14:tracePt t="122822" x="3546475" y="2790825"/>
          <p14:tracePt t="122829" x="3536950" y="2844800"/>
          <p14:tracePt t="122837" x="3490913" y="2909888"/>
          <p14:tracePt t="122845" x="3490913" y="2927350"/>
          <p14:tracePt t="122854" x="3473450" y="3000375"/>
          <p14:tracePt t="122862" x="3473450" y="3027363"/>
          <p14:tracePt t="122870" x="3473450" y="3082925"/>
          <p14:tracePt t="122877" x="3473450" y="3136900"/>
          <p14:tracePt t="122887" x="3473450" y="3192463"/>
          <p14:tracePt t="122893" x="3473450" y="3246438"/>
          <p14:tracePt t="122905" x="3473450" y="3309938"/>
          <p14:tracePt t="122909" x="3473450" y="3346450"/>
          <p14:tracePt t="122919" x="3473450" y="3375025"/>
          <p14:tracePt t="122926" x="3473450" y="3411538"/>
          <p14:tracePt t="122934" x="3482975" y="3446463"/>
          <p14:tracePt t="122942" x="3490913" y="3455988"/>
          <p14:tracePt t="122951" x="3500438" y="3465513"/>
          <p14:tracePt t="122957" x="3509963" y="3465513"/>
          <p14:tracePt t="122967" x="3509963" y="3475038"/>
          <p14:tracePt t="122989" x="3519488" y="3475038"/>
          <p14:tracePt t="122992" x="3527425" y="3475038"/>
          <p14:tracePt t="123007" x="3546475" y="3465513"/>
          <p14:tracePt t="123014" x="3556000" y="3446463"/>
          <p14:tracePt t="123038" x="3573463" y="3429000"/>
          <p14:tracePt t="123046" x="3573463" y="3419475"/>
          <p14:tracePt t="123061" x="3573463" y="3411538"/>
          <p14:tracePt t="123072" x="3573463" y="3402013"/>
          <p14:tracePt t="123083" x="3573463" y="3392488"/>
          <p14:tracePt t="123085" x="3573463" y="3382963"/>
          <p14:tracePt t="123108" x="3573463" y="3375025"/>
          <p14:tracePt t="123109" x="3573463" y="3365500"/>
          <p14:tracePt t="123117" x="3573463" y="3355975"/>
          <p14:tracePt t="123126" x="3573463" y="3338513"/>
          <p14:tracePt t="123133" x="3573463" y="3328988"/>
          <p14:tracePt t="123141" x="3573463" y="3319463"/>
          <p14:tracePt t="123157" x="3573463" y="3302000"/>
          <p14:tracePt t="123165" x="3573463" y="3282950"/>
          <p14:tracePt t="123173" x="3563938" y="3273425"/>
          <p14:tracePt t="123181" x="3563938" y="3246438"/>
          <p14:tracePt t="123189" x="3556000" y="3219450"/>
          <p14:tracePt t="123197" x="3519488" y="3173413"/>
          <p14:tracePt t="123205" x="3509963" y="3136900"/>
          <p14:tracePt t="123214" x="3473450" y="3063875"/>
          <p14:tracePt t="123222" x="3463925" y="3009900"/>
          <p14:tracePt t="123229" x="3455988" y="2963863"/>
          <p14:tracePt t="123238" x="3409950" y="2881313"/>
          <p14:tracePt t="123245" x="3400425" y="2827338"/>
          <p14:tracePt t="123254" x="3373438" y="2744788"/>
          <p14:tracePt t="123261" x="3346450" y="2671763"/>
          <p14:tracePt t="123271" x="3336925" y="2625725"/>
          <p14:tracePt t="123278" x="3327400" y="2571750"/>
          <p14:tracePt t="123286" x="3327400" y="2525713"/>
          <p14:tracePt t="123295" x="3317875" y="2481263"/>
          <p14:tracePt t="123306" x="3317875" y="2452688"/>
          <p14:tracePt t="123312" x="3317875" y="2416175"/>
          <p14:tracePt t="123318" x="3317875" y="2389188"/>
          <p14:tracePt t="123325" x="3317875" y="2343150"/>
          <p14:tracePt t="123333" x="3317875" y="2316163"/>
          <p14:tracePt t="123341" x="3317875" y="2270125"/>
          <p14:tracePt t="123349" x="3317875" y="2243138"/>
          <p14:tracePt t="123357" x="3317875" y="2216150"/>
          <p14:tracePt t="123366" x="3317875" y="2189163"/>
          <p14:tracePt t="123373" x="3354388" y="2125663"/>
          <p14:tracePt t="123381" x="3363913" y="2116138"/>
          <p14:tracePt t="123389" x="3373438" y="2089150"/>
          <p14:tracePt t="123397" x="3400425" y="2060575"/>
          <p14:tracePt t="123406" x="3419475" y="2033588"/>
          <p14:tracePt t="123413" x="3436938" y="2006600"/>
          <p14:tracePt t="123422" x="3463925" y="1987550"/>
          <p14:tracePt t="123429" x="3490913" y="1970088"/>
          <p14:tracePt t="123437" x="3509963" y="1951038"/>
          <p14:tracePt t="123445" x="3527425" y="1933575"/>
          <p14:tracePt t="123455" x="3573463" y="1906588"/>
          <p14:tracePt t="123461" x="3592513" y="1897063"/>
          <p14:tracePt t="123470" x="3609975" y="1878013"/>
          <p14:tracePt t="123477" x="3619500" y="1870075"/>
          <p14:tracePt t="123486" x="3636963" y="1860550"/>
          <p14:tracePt t="123493" x="3646488" y="1860550"/>
          <p14:tracePt t="123504" x="3656013" y="1860550"/>
          <p14:tracePt t="123518" x="3673475" y="1841500"/>
          <p14:tracePt t="123533" x="3683000" y="1833563"/>
          <p14:tracePt t="123541" x="3692525" y="1833563"/>
          <p14:tracePt t="123558" x="3709988" y="1824038"/>
          <p14:tracePt t="123565" x="3719513" y="1824038"/>
          <p14:tracePt t="123574" x="3729038" y="1814513"/>
          <p14:tracePt t="123598" x="3738563" y="1814513"/>
          <p14:tracePt t="123613" x="3738563" y="1804988"/>
          <p14:tracePt t="123623" x="3746500" y="1797050"/>
          <p14:tracePt t="123645" x="3756025" y="1797050"/>
          <p14:tracePt t="123782" x="3765550" y="1787525"/>
          <p14:tracePt t="123829" x="3756025" y="1778000"/>
          <p14:tracePt t="123837" x="3746500" y="1768475"/>
          <p14:tracePt t="123846" x="3746500" y="1760538"/>
          <p14:tracePt t="123854" x="3729038" y="1731963"/>
          <p14:tracePt t="123861" x="3709988" y="1704975"/>
          <p14:tracePt t="123870" x="3702050" y="1660525"/>
          <p14:tracePt t="123877" x="3673475" y="1595438"/>
          <p14:tracePt t="123887" x="3665538" y="1558925"/>
          <p14:tracePt t="123893" x="3646488" y="1514475"/>
          <p14:tracePt t="123905" x="3646488" y="1468438"/>
          <p14:tracePt t="123909" x="3646488" y="1412875"/>
          <p14:tracePt t="123917" x="3629025" y="1376363"/>
          <p14:tracePt t="123925" x="3629025" y="1322388"/>
          <p14:tracePt t="123935" x="3629025" y="1276350"/>
          <p14:tracePt t="123941" x="3629025" y="1239838"/>
          <p14:tracePt t="123949" x="3629025" y="1203325"/>
          <p14:tracePt t="123958" x="3629025" y="1176338"/>
          <p14:tracePt t="123965" x="3629025" y="1158875"/>
          <p14:tracePt t="123973" x="3636963" y="1122363"/>
          <p14:tracePt t="123982" x="3656013" y="1085850"/>
          <p14:tracePt t="123989" x="3673475" y="1057275"/>
          <p14:tracePt t="123997" x="3692525" y="1030288"/>
          <p14:tracePt t="124006" x="3719513" y="1003300"/>
          <p14:tracePt t="124015" x="3738563" y="984250"/>
          <p14:tracePt t="124022" x="3756025" y="966788"/>
          <p14:tracePt t="124031" x="3765550" y="957263"/>
          <p14:tracePt t="124038" x="3783013" y="947738"/>
          <p14:tracePt t="124055" x="3792538" y="947738"/>
          <p14:tracePt t="124061" x="3802063" y="947738"/>
          <p14:tracePt t="124070" x="3810000" y="947738"/>
          <p14:tracePt t="124087" x="3829050" y="947738"/>
          <p14:tracePt t="124103" x="3838575" y="947738"/>
          <p14:tracePt t="124134" x="3846513" y="947738"/>
          <p14:tracePt t="124157" x="3865563" y="947738"/>
          <p14:tracePt t="124173" x="3875088" y="947738"/>
          <p14:tracePt t="124206" x="3883025" y="947738"/>
          <p14:tracePt t="124330" x="3892550" y="947738"/>
          <p14:tracePt t="124333" x="3892550" y="957263"/>
          <p14:tracePt t="124343" x="3892550" y="966788"/>
          <p14:tracePt t="124350" x="3892550" y="984250"/>
          <p14:tracePt t="124357" x="3875088" y="1020763"/>
          <p14:tracePt t="124365" x="3856038" y="1057275"/>
          <p14:tracePt t="124373" x="3810000" y="1093788"/>
          <p14:tracePt t="124382" x="3802063" y="1122363"/>
          <p14:tracePt t="124389" x="3756025" y="1195388"/>
          <p14:tracePt t="124397" x="3738563" y="1249363"/>
          <p14:tracePt t="124405" x="3702050" y="1331913"/>
          <p14:tracePt t="124415" x="3692525" y="1395413"/>
          <p14:tracePt t="124424" x="3692525" y="1449388"/>
          <p14:tracePt t="124430" x="3665538" y="1514475"/>
          <p14:tracePt t="124438" x="3665538" y="1604963"/>
          <p14:tracePt t="124445" x="3636963" y="1668463"/>
          <p14:tracePt t="124455" x="3636963" y="1704975"/>
          <p14:tracePt t="124461" x="3629025" y="1751013"/>
          <p14:tracePt t="124472" x="3629025" y="1787525"/>
          <p14:tracePt t="124477" x="3629025" y="1797050"/>
          <p14:tracePt t="124486" x="3629025" y="1824038"/>
          <p14:tracePt t="124493" x="3629025" y="1833563"/>
          <p14:tracePt t="124502" x="3629025" y="1841500"/>
          <p14:tracePt t="124534" x="3636963" y="1841500"/>
          <p14:tracePt t="124550" x="3646488" y="1841500"/>
          <p14:tracePt t="124566" x="3656013" y="1841500"/>
          <p14:tracePt t="124614" x="3665538" y="1841500"/>
          <p14:tracePt t="124654" x="3673475" y="1841500"/>
          <p14:tracePt t="124710" x="3673475" y="1833563"/>
          <p14:tracePt t="124760" x="3665538" y="1833563"/>
          <p14:tracePt t="124767" x="3646488" y="1833563"/>
          <p14:tracePt t="124773" x="3619500" y="1860550"/>
          <p14:tracePt t="124781" x="3573463" y="1914525"/>
          <p14:tracePt t="124790" x="3536950" y="1960563"/>
          <p14:tracePt t="124798" x="3500438" y="2006600"/>
          <p14:tracePt t="124806" x="3446463" y="2070100"/>
          <p14:tracePt t="124813" x="3419475" y="2106613"/>
          <p14:tracePt t="124821" x="3373438" y="2170113"/>
          <p14:tracePt t="124829" x="3354388" y="2216150"/>
          <p14:tracePt t="124838" x="3327400" y="2262188"/>
          <p14:tracePt t="124845" x="3317875" y="2298700"/>
          <p14:tracePt t="124854" x="3309938" y="2335213"/>
          <p14:tracePt t="124861" x="3309938" y="2352675"/>
          <p14:tracePt t="124871" x="3309938" y="2389188"/>
          <p14:tracePt t="124877" x="3309938" y="2408238"/>
          <p14:tracePt t="124891" x="3309938" y="2452688"/>
          <p14:tracePt t="124905" x="3317875" y="2498725"/>
          <p14:tracePt t="124909" x="3327400" y="2498725"/>
          <p14:tracePt t="124918" x="3336925" y="2508250"/>
          <p14:tracePt t="124934" x="3354388" y="2525713"/>
          <p14:tracePt t="124941" x="3373438" y="2525713"/>
          <p14:tracePt t="124955" x="3382963" y="2535238"/>
          <p14:tracePt t="124968" x="3390900" y="2535238"/>
          <p14:tracePt t="124976" x="3400425" y="2535238"/>
          <p14:tracePt t="124986" x="3409950" y="2535238"/>
          <p14:tracePt t="124989" x="3419475" y="2544763"/>
          <p14:tracePt t="125183" x="3409950" y="2544763"/>
          <p14:tracePt t="125189" x="3400425" y="2562225"/>
          <p14:tracePt t="125197" x="3400425" y="2571750"/>
          <p14:tracePt t="125205" x="3400425" y="2581275"/>
          <p14:tracePt t="125213" x="3363913" y="2625725"/>
          <p14:tracePt t="125222" x="3354388" y="2635250"/>
          <p14:tracePt t="125231" x="3354388" y="2654300"/>
          <p14:tracePt t="125239" x="3346450" y="2681288"/>
          <p14:tracePt t="125245" x="3346450" y="2698750"/>
          <p14:tracePt t="125254" x="3346450" y="2717800"/>
          <p14:tracePt t="125264" x="3346450" y="2744788"/>
          <p14:tracePt t="125270" x="3346450" y="2754313"/>
          <p14:tracePt t="125279" x="3346450" y="2771775"/>
          <p14:tracePt t="125399" x="3346450" y="2790825"/>
          <p14:tracePt t="125501" x="3336925" y="2800350"/>
          <p14:tracePt t="125525" x="3317875" y="2817813"/>
          <p14:tracePt t="125534" x="3317875" y="2836863"/>
          <p14:tracePt t="125542" x="3317875" y="2854325"/>
          <p14:tracePt t="125549" x="3317875" y="2881313"/>
          <p14:tracePt t="125558" x="3317875" y="2909888"/>
          <p14:tracePt t="125569" x="3317875" y="2936875"/>
          <p14:tracePt t="125575" x="3317875" y="2982913"/>
          <p14:tracePt t="125583" x="3317875" y="3000375"/>
          <p14:tracePt t="125591" x="3317875" y="3036888"/>
          <p14:tracePt t="125598" x="3317875" y="3082925"/>
          <p14:tracePt t="125607" x="3317875" y="3109913"/>
          <p14:tracePt t="125613" x="3317875" y="3146425"/>
          <p14:tracePt t="125623" x="3317875" y="3192463"/>
          <p14:tracePt t="125630" x="3317875" y="3209925"/>
          <p14:tracePt t="125638" x="3327400" y="3246438"/>
          <p14:tracePt t="125646" x="3327400" y="3292475"/>
          <p14:tracePt t="125655" x="3363913" y="3338513"/>
          <p14:tracePt t="125661" x="3373438" y="3355975"/>
          <p14:tracePt t="125670" x="3382963" y="3411538"/>
          <p14:tracePt t="125677" x="3400425" y="3438525"/>
          <p14:tracePt t="125687" x="3409950" y="3475038"/>
          <p14:tracePt t="125693" x="3427413" y="3492500"/>
          <p14:tracePt t="125704" x="3436938" y="3502025"/>
          <p14:tracePt t="125709" x="3446463" y="3519488"/>
          <p14:tracePt t="126088" x="3427413" y="3529013"/>
          <p14:tracePt t="126109" x="3419475" y="3538538"/>
          <p14:tracePt t="126126" x="3409950" y="3548063"/>
          <p14:tracePt t="126207" x="3390900" y="3548063"/>
          <p14:tracePt t="126250" x="3382963" y="3548063"/>
          <p14:tracePt t="126253" x="3373438" y="3548063"/>
          <p14:tracePt t="126262" x="3354388" y="3548063"/>
          <p14:tracePt t="126271" x="3336925" y="3548063"/>
          <p14:tracePt t="126278" x="3327400" y="3548063"/>
          <p14:tracePt t="126287" x="3300413" y="3548063"/>
          <p14:tracePt t="126294" x="3290888" y="3548063"/>
          <p14:tracePt t="126311" x="3273425" y="3548063"/>
          <p14:tracePt t="126319" x="3263900" y="3548063"/>
          <p14:tracePt t="126327" x="3254375" y="3548063"/>
          <p14:tracePt t="126334" x="3244850" y="3548063"/>
          <p14:tracePt t="126342" x="3227388" y="3548063"/>
          <p14:tracePt t="126358" x="3217863" y="3548063"/>
          <p14:tracePt t="126373" x="3208338" y="3548063"/>
          <p14:tracePt t="126398" x="3190875" y="3548063"/>
          <p14:tracePt t="126438" x="3181350" y="3548063"/>
          <p14:tracePt t="126470" x="3171825" y="3548063"/>
          <p14:tracePt t="126478" x="3163888" y="3548063"/>
          <p14:tracePt t="126703" x="3154363" y="3548063"/>
          <p14:tracePt t="126733" x="3154363" y="3556000"/>
          <p14:tracePt t="126758" x="3144838" y="3575050"/>
          <p14:tracePt t="126877" x="3144838" y="3584575"/>
          <p14:tracePt t="127286" x="3144838" y="3592513"/>
          <p14:tracePt t="127310" x="3144838" y="3611563"/>
          <p14:tracePt t="127327" x="3144838" y="3621088"/>
          <p14:tracePt t="127350" x="3144838" y="3629025"/>
          <p14:tracePt t="127358" x="3154363" y="3638550"/>
          <p14:tracePt t="127375" x="3163888" y="3665538"/>
          <p14:tracePt t="127422" x="3171825" y="3665538"/>
          <p14:tracePt t="127446" x="3181350" y="3665538"/>
          <p14:tracePt t="127471" x="3190875" y="3665538"/>
          <p14:tracePt t="127494" x="3200400" y="3665538"/>
          <p14:tracePt t="127774" x="3208338" y="3665538"/>
          <p14:tracePt t="127942" x="3217863" y="3665538"/>
          <p14:tracePt t="128601" x="3227388" y="3665538"/>
          <p14:tracePt t="128645" x="3236913" y="3675063"/>
          <p14:tracePt t="128718" x="3236913" y="3694113"/>
          <p14:tracePt t="128726" x="3244850" y="3702050"/>
          <p14:tracePt t="128742" x="3254375" y="3711575"/>
          <p14:tracePt t="128765" x="3254375" y="3721100"/>
          <p14:tracePt t="128798" x="3263900" y="3721100"/>
          <p14:tracePt t="128805" x="3281363" y="3721100"/>
          <p14:tracePt t="128813" x="3290888" y="3721100"/>
          <p14:tracePt t="128821" x="3300413" y="3721100"/>
          <p14:tracePt t="128829" x="3309938" y="3721100"/>
          <p14:tracePt t="128838" x="3336925" y="3721100"/>
          <p14:tracePt t="128854" x="3346450" y="3721100"/>
          <p14:tracePt t="128861" x="3373438" y="3721100"/>
          <p14:tracePt t="128870" x="3382963" y="3721100"/>
          <p14:tracePt t="128877" x="3390900" y="3721100"/>
          <p14:tracePt t="128894" x="3409950" y="3721100"/>
          <p14:tracePt t="128955" x="3419475" y="3721100"/>
          <p14:tracePt t="128957" x="3427413" y="3730625"/>
          <p14:tracePt t="128974" x="3436938" y="3730625"/>
          <p14:tracePt t="128999" x="3446463" y="3738563"/>
          <p14:tracePt t="129005" x="3455988" y="3748088"/>
          <p14:tracePt t="129134" x="3463925" y="3748088"/>
          <p14:tracePt t="129190" x="3490913" y="3748088"/>
          <p14:tracePt t="129236" x="3500438" y="3748088"/>
          <p14:tracePt t="129334" x="3509963" y="3748088"/>
          <p14:tracePt t="129494" x="3490913" y="3730625"/>
          <p14:tracePt t="129501" x="3473450" y="3711575"/>
          <p14:tracePt t="129509" x="3427413" y="3694113"/>
          <p14:tracePt t="129518" x="3382963" y="3665538"/>
          <p14:tracePt t="129525" x="3317875" y="3629025"/>
          <p14:tracePt t="129533" x="3273425" y="3611563"/>
          <p14:tracePt t="129541" x="3227388" y="3556000"/>
          <p14:tracePt t="129549" x="3208338" y="3548063"/>
          <p14:tracePt t="129557" x="3181350" y="3519488"/>
          <p14:tracePt t="129565" x="3171825" y="3511550"/>
          <p14:tracePt t="129574" x="3144838" y="3492500"/>
          <p14:tracePt t="129582" x="3136900" y="3475038"/>
          <p14:tracePt t="129589" x="3117850" y="3455988"/>
          <p14:tracePt t="129608" x="3108325" y="3446463"/>
          <p14:tracePt t="129613" x="3108325" y="3429000"/>
          <p14:tracePt t="129622" x="3100388" y="3382963"/>
          <p14:tracePt t="129641" x="3100388" y="3365500"/>
          <p14:tracePt t="129645" x="3100388" y="3338513"/>
          <p14:tracePt t="129654" x="3100388" y="3319463"/>
          <p14:tracePt t="129661" x="3100388" y="3282950"/>
          <p14:tracePt t="129670" x="3100388" y="3228975"/>
          <p14:tracePt t="129678" x="3100388" y="3182938"/>
          <p14:tracePt t="129685" x="3100388" y="3146425"/>
          <p14:tracePt t="129693" x="3100388" y="3119438"/>
          <p14:tracePt t="129705" x="3100388" y="3063875"/>
          <p14:tracePt t="129709" x="3100388" y="3017838"/>
          <p14:tracePt t="129718" x="3100388" y="2990850"/>
          <p14:tracePt t="129726" x="3100388" y="2982913"/>
          <p14:tracePt t="129734" x="3100388" y="2954338"/>
          <p14:tracePt t="129741" x="3100388" y="2927350"/>
          <p14:tracePt t="129749" x="3117850" y="2900363"/>
          <p14:tracePt t="129757" x="3136900" y="2881313"/>
          <p14:tracePt t="129765" x="3163888" y="2854325"/>
          <p14:tracePt t="129774" x="3181350" y="2844800"/>
          <p14:tracePt t="129781" x="3217863" y="2827338"/>
          <p14:tracePt t="129789" x="3244850" y="2808288"/>
          <p14:tracePt t="129798" x="3309938" y="2754313"/>
          <p14:tracePt t="129805" x="3354388" y="2727325"/>
          <p14:tracePt t="129813" x="3382963" y="2698750"/>
          <p14:tracePt t="129821" x="3446463" y="2654300"/>
          <p14:tracePt t="129829" x="3473450" y="2635250"/>
          <p14:tracePt t="129837" x="3519488" y="2598738"/>
          <p14:tracePt t="129846" x="3563938" y="2562225"/>
          <p14:tracePt t="129854" x="3600450" y="2544763"/>
          <p14:tracePt t="129861" x="3619500" y="2535238"/>
          <p14:tracePt t="129870" x="3629025" y="2525713"/>
          <p14:tracePt t="129877" x="3656013" y="2517775"/>
          <p14:tracePt t="129885" x="3656013" y="2508250"/>
          <p14:tracePt t="129928" x="3665538" y="2498725"/>
          <p14:tracePt t="130006" x="3656013" y="2498725"/>
          <p14:tracePt t="130047" x="3646488" y="2498725"/>
          <p14:tracePt t="130054" x="3629025" y="2498725"/>
          <p14:tracePt t="130062" x="3619500" y="2498725"/>
          <p14:tracePt t="130070" x="3609975" y="2498725"/>
          <p14:tracePt t="130077" x="3573463" y="2498725"/>
          <p14:tracePt t="130085" x="3546475" y="2481263"/>
          <p14:tracePt t="130104" x="3500438" y="2444750"/>
          <p14:tracePt t="130109" x="3473450" y="2379663"/>
          <p14:tracePt t="130120" x="3446463" y="2352675"/>
          <p14:tracePt t="130125" x="3419475" y="2306638"/>
          <p14:tracePt t="130134" x="3382963" y="2270125"/>
          <p14:tracePt t="130141" x="3346450" y="2225675"/>
          <p14:tracePt t="130151" x="3327400" y="2179638"/>
          <p14:tracePt t="130158" x="3309938" y="2152650"/>
          <p14:tracePt t="130167" x="3281363" y="2125663"/>
          <p14:tracePt t="130176" x="3273425" y="2079625"/>
          <p14:tracePt t="130183" x="3263900" y="2060575"/>
          <p14:tracePt t="130191" x="3254375" y="2033588"/>
          <p14:tracePt t="130198" x="3254375" y="2016125"/>
          <p14:tracePt t="130206" x="3254375" y="1979613"/>
          <p14:tracePt t="130213" x="3254375" y="1943100"/>
          <p14:tracePt t="130221" x="3254375" y="1924050"/>
          <p14:tracePt t="130229" x="3254375" y="1897063"/>
          <p14:tracePt t="130238" x="3254375" y="1878013"/>
          <p14:tracePt t="130245" x="3263900" y="1870075"/>
          <p14:tracePt t="130254" x="3273425" y="1841500"/>
          <p14:tracePt t="130261" x="3290888" y="1814513"/>
          <p14:tracePt t="130270" x="3309938" y="1797050"/>
          <p14:tracePt t="130278" x="3346450" y="1768475"/>
          <p14:tracePt t="130287" x="3363913" y="1760538"/>
          <p14:tracePt t="130293" x="3409950" y="1731963"/>
          <p14:tracePt t="130303" x="3409950" y="1724025"/>
          <p14:tracePt t="130310" x="3446463" y="1714500"/>
          <p14:tracePt t="130321" x="3500438" y="1677988"/>
          <p14:tracePt t="130327" x="3519488" y="1668463"/>
          <p14:tracePt t="130333" x="3546475" y="1660525"/>
          <p14:tracePt t="130343" x="3563938" y="1641475"/>
          <p14:tracePt t="130354" x="3582988" y="1624013"/>
          <p14:tracePt t="130359" x="3592513" y="1624013"/>
          <p14:tracePt t="130367" x="3600450" y="1624013"/>
          <p14:tracePt t="130377" x="3609975" y="1624013"/>
          <p14:tracePt t="130390" x="3629025" y="1624013"/>
          <p14:tracePt t="130478" x="3629025" y="1631950"/>
          <p14:tracePt t="130495" x="3629025" y="1641475"/>
          <p14:tracePt t="130566" x="3629025" y="1651000"/>
          <p14:tracePt t="130592" x="3619500" y="1651000"/>
          <p14:tracePt t="130600" x="3609975" y="1631950"/>
          <p14:tracePt t="130608" x="3592513" y="1614488"/>
          <p14:tracePt t="130614" x="3592513" y="1595438"/>
          <p14:tracePt t="130621" x="3582988" y="1577975"/>
          <p14:tracePt t="130629" x="3563938" y="1550988"/>
          <p14:tracePt t="130640" x="3563938" y="1541463"/>
          <p14:tracePt t="130645" x="3546475" y="1514475"/>
          <p14:tracePt t="130655" x="3546475" y="1495425"/>
          <p14:tracePt t="130661" x="3536950" y="1477963"/>
          <p14:tracePt t="130670" x="3536950" y="1449388"/>
          <p14:tracePt t="130677" x="3536950" y="1404938"/>
          <p14:tracePt t="130686" x="3536950" y="1385888"/>
          <p14:tracePt t="130693" x="3536950" y="1358900"/>
          <p14:tracePt t="130703" x="3536950" y="1331913"/>
          <p14:tracePt t="130709" x="3536950" y="1312863"/>
          <p14:tracePt t="130719" x="3536950" y="1295400"/>
          <p14:tracePt t="130726" x="3536950" y="1285875"/>
          <p14:tracePt t="130733" x="3536950" y="1258888"/>
          <p14:tracePt t="130741" x="3536950" y="1249363"/>
          <p14:tracePt t="130749" x="3546475" y="1239838"/>
          <p14:tracePt t="130757" x="3556000" y="1231900"/>
          <p14:tracePt t="130765" x="3563938" y="1222375"/>
          <p14:tracePt t="130773" x="3573463" y="1212850"/>
          <p14:tracePt t="130781" x="3592513" y="1203325"/>
          <p14:tracePt t="130789" x="3619500" y="1195388"/>
          <p14:tracePt t="130797" x="3636963" y="1185863"/>
          <p14:tracePt t="130806" x="3646488" y="1176338"/>
          <p14:tracePt t="130813" x="3673475" y="1166813"/>
          <p14:tracePt t="130821" x="3683000" y="1158875"/>
          <p14:tracePt t="130829" x="3719513" y="1149350"/>
          <p14:tracePt t="130837" x="3738563" y="1139825"/>
          <p14:tracePt t="130846" x="3746500" y="1130300"/>
          <p14:tracePt t="130854" x="3756025" y="1122363"/>
          <p14:tracePt t="130862" x="3765550" y="1112838"/>
          <p14:tracePt t="130877" x="3775075" y="1112838"/>
          <p14:tracePt t="131013" x="3783013" y="1112838"/>
          <p14:tracePt t="131021" x="3775075" y="1112838"/>
          <p14:tracePt t="131029" x="3756025" y="1130300"/>
          <p14:tracePt t="131038" x="3746500" y="1130300"/>
          <p14:tracePt t="131045" x="3719513" y="1130300"/>
          <p14:tracePt t="131054" x="3702050" y="1139825"/>
          <p14:tracePt t="131061" x="3665538" y="1158875"/>
          <p14:tracePt t="131069" x="3619500" y="1166813"/>
          <p14:tracePt t="131078" x="3600450" y="1185863"/>
          <p14:tracePt t="131085" x="3573463" y="1195388"/>
          <p14:tracePt t="131106" x="3500438" y="1239838"/>
          <p14:tracePt t="131109" x="3473450" y="1249363"/>
          <p14:tracePt t="131119" x="3446463" y="1276350"/>
          <p14:tracePt t="131127" x="3419475" y="1295400"/>
          <p14:tracePt t="131134" x="3409950" y="1303338"/>
          <p14:tracePt t="131141" x="3390900" y="1331913"/>
          <p14:tracePt t="131149" x="3390900" y="1339850"/>
          <p14:tracePt t="131157" x="3373438" y="1368425"/>
          <p14:tracePt t="131167" x="3363913" y="1376363"/>
          <p14:tracePt t="131173" x="3354388" y="1395413"/>
          <p14:tracePt t="131182" x="3354388" y="1404938"/>
          <p14:tracePt t="131189" x="3354388" y="1412875"/>
          <p14:tracePt t="131197" x="3354388" y="1422400"/>
          <p14:tracePt t="131205" x="3354388" y="1441450"/>
          <p14:tracePt t="131215" x="3354388" y="1449388"/>
          <p14:tracePt t="131229" x="3354388" y="1458913"/>
          <p14:tracePt t="131254" x="3354388" y="1468438"/>
          <p14:tracePt t="131286" x="3354388" y="1477963"/>
          <p14:tracePt t="131301" x="3354388" y="1495425"/>
          <p14:tracePt t="131311" x="3363913" y="1504950"/>
          <p14:tracePt t="131325" x="3382963" y="1522413"/>
          <p14:tracePt t="131335" x="3390900" y="1531938"/>
          <p14:tracePt t="131352" x="3409950" y="1550988"/>
          <p14:tracePt t="131362" x="3419475" y="1558925"/>
          <p14:tracePt t="131373" x="3419475" y="1577975"/>
          <p14:tracePt t="131391" x="3427413" y="1587500"/>
          <p14:tracePt t="131405" x="3446463" y="1595438"/>
          <p14:tracePt t="131446" x="3455988" y="1595438"/>
          <p14:tracePt t="131456" x="3455988" y="1604963"/>
          <p14:tracePt t="131470" x="3455988" y="1614488"/>
          <p14:tracePt t="131584" x="3455988" y="1631950"/>
          <p14:tracePt t="131592" x="3446463" y="1641475"/>
          <p14:tracePt t="131600" x="3427413" y="1660525"/>
          <p14:tracePt t="131608" x="3409950" y="1677988"/>
          <p14:tracePt t="131613" x="3373438" y="1687513"/>
          <p14:tracePt t="131623" x="3336925" y="1731963"/>
          <p14:tracePt t="131630" x="3300413" y="1751013"/>
          <p14:tracePt t="131638" x="3290888" y="1787525"/>
          <p14:tracePt t="131646" x="3273425" y="1833563"/>
          <p14:tracePt t="131655" x="3217863" y="1878013"/>
          <p14:tracePt t="131661" x="3208338" y="1924050"/>
          <p14:tracePt t="131670" x="3190875" y="1979613"/>
          <p14:tracePt t="131677" x="3163888" y="2060575"/>
          <p14:tracePt t="131685" x="3163888" y="2106613"/>
          <p14:tracePt t="131693" x="3154363" y="2133600"/>
          <p14:tracePt t="131704" x="3154363" y="2197100"/>
          <p14:tracePt t="131709" x="3154363" y="2233613"/>
          <p14:tracePt t="131719" x="3154363" y="2270125"/>
          <p14:tracePt t="131725" x="3154363" y="2289175"/>
          <p14:tracePt t="131734" x="3154363" y="2316163"/>
          <p14:tracePt t="131741" x="3154363" y="2335213"/>
          <p14:tracePt t="131749" x="3154363" y="2352675"/>
          <p14:tracePt t="131757" x="3154363" y="2362200"/>
          <p14:tracePt t="131774" x="3154363" y="2371725"/>
          <p14:tracePt t="131789" x="3163888" y="2379663"/>
          <p14:tracePt t="131822" x="3171825" y="2379663"/>
          <p14:tracePt t="132086" x="3171825" y="2398713"/>
          <p14:tracePt t="132094" x="3163888" y="2408238"/>
          <p14:tracePt t="132104" x="3163888" y="2444750"/>
          <p14:tracePt t="132113" x="3154363" y="2462213"/>
          <p14:tracePt t="132119" x="3144838" y="2508250"/>
          <p14:tracePt t="132126" x="3144838" y="2535238"/>
          <p14:tracePt t="132134" x="3144838" y="2554288"/>
          <p14:tracePt t="132141" x="3144838" y="2589213"/>
          <p14:tracePt t="132158" x="3144838" y="2635250"/>
          <p14:tracePt t="132167" x="3144838" y="2644775"/>
          <p14:tracePt t="132177" x="3144838" y="2654300"/>
          <p14:tracePt t="132191" x="3144838" y="2671763"/>
          <p14:tracePt t="132209" x="3144838" y="2681288"/>
          <p14:tracePt t="132233" x="3144838" y="2690813"/>
          <p14:tracePt t="132254" x="3136900" y="2698750"/>
          <p14:tracePt t="132261" x="3127375" y="2698750"/>
          <p14:tracePt t="132286" x="3127375" y="2708275"/>
          <p14:tracePt t="132294" x="3117850" y="2727325"/>
          <p14:tracePt t="132309" x="3108325" y="2735263"/>
          <p14:tracePt t="132319" x="3100388" y="2735263"/>
          <p14:tracePt t="132328" x="3090863" y="2744788"/>
          <p14:tracePt t="132350" x="3090863" y="2754313"/>
          <p14:tracePt t="132358" x="3081338" y="2763838"/>
          <p14:tracePt t="132479" x="3071813" y="2771775"/>
          <p14:tracePt t="132494" x="3071813" y="2790825"/>
          <p14:tracePt t="132501" x="3071813" y="2800350"/>
          <p14:tracePt t="132509" x="3071813" y="2808288"/>
          <p14:tracePt t="132519" x="3071813" y="2817813"/>
          <p14:tracePt t="132534" x="3071813" y="2827338"/>
          <p14:tracePt t="132550" x="3071813" y="2836863"/>
          <p14:tracePt t="132558" x="3063875" y="2844800"/>
          <p14:tracePt t="132606" x="3063875" y="2854325"/>
          <p14:tracePt t="132629" x="3063875" y="2873375"/>
          <p14:tracePt t="132647" x="3063875" y="2881313"/>
          <p14:tracePt t="132661" x="3063875" y="2890838"/>
          <p14:tracePt t="132670" x="3063875" y="2909888"/>
          <p14:tracePt t="132686" x="3063875" y="2927350"/>
          <p14:tracePt t="132695" x="3063875" y="2963863"/>
          <p14:tracePt t="132709" x="3063875" y="2982913"/>
          <p14:tracePt t="132719" x="3063875" y="3009900"/>
          <p14:tracePt t="132725" x="3063875" y="3017838"/>
          <p14:tracePt t="132734" x="3063875" y="3046413"/>
          <p14:tracePt t="132741" x="3063875" y="3054350"/>
          <p14:tracePt t="132749" x="3063875" y="3063875"/>
          <p14:tracePt t="132758" x="3063875" y="3073400"/>
          <p14:tracePt t="132767" x="3063875" y="3082925"/>
          <p14:tracePt t="132774" x="3063875" y="3090863"/>
          <p14:tracePt t="132813" x="3063875" y="3100388"/>
          <p14:tracePt t="132846" x="3063875" y="3109913"/>
          <p14:tracePt t="132880" x="3071813" y="3100388"/>
          <p14:tracePt t="132886" x="3081338" y="3090863"/>
          <p14:tracePt t="132901" x="3090863" y="3090863"/>
          <p14:tracePt t="132943" x="3090863" y="3073400"/>
          <p14:tracePt t="132951" x="3090863" y="3063875"/>
          <p14:tracePt t="132957" x="3090863" y="3054350"/>
          <p14:tracePt t="132967" x="3100388" y="3046413"/>
          <p14:tracePt t="133017" x="3108325" y="3027363"/>
          <p14:tracePt t="133109" x="3117850" y="3027363"/>
          <p14:tracePt t="133118" x="3127375" y="3046413"/>
          <p14:tracePt t="133125" x="3136900" y="3054350"/>
          <p14:tracePt t="133134" x="3144838" y="3063875"/>
          <p14:tracePt t="133141" x="3171825" y="3090863"/>
          <p14:tracePt t="133149" x="3181350" y="3100388"/>
          <p14:tracePt t="133157" x="3200400" y="3109913"/>
          <p14:tracePt t="133165" x="3217863" y="3109913"/>
          <p14:tracePt t="133173" x="3254375" y="3109913"/>
          <p14:tracePt t="133181" x="3300413" y="3109913"/>
          <p14:tracePt t="133190" x="3354388" y="3109913"/>
          <p14:tracePt t="133198" x="3427413" y="3109913"/>
          <p14:tracePt t="133206" x="3500438" y="3109913"/>
          <p14:tracePt t="133214" x="3556000" y="3109913"/>
          <p14:tracePt t="133222" x="3636963" y="3090863"/>
          <p14:tracePt t="133229" x="3683000" y="3082925"/>
          <p14:tracePt t="133238" x="3756025" y="3082925"/>
          <p14:tracePt t="133247" x="3783013" y="3082925"/>
          <p14:tracePt t="133254" x="3802063" y="3082925"/>
          <p14:tracePt t="133262" x="3829050" y="3082925"/>
          <p14:tracePt t="133270" x="3838575" y="3082925"/>
          <p14:tracePt t="133278" x="3846513" y="3082925"/>
          <p14:tracePt t="133285" x="3865563" y="3082925"/>
          <p14:tracePt t="133293" x="3875088" y="3090863"/>
          <p14:tracePt t="133301" x="3883025" y="3127375"/>
          <p14:tracePt t="133311" x="3902075" y="3163888"/>
          <p14:tracePt t="133321" x="3919538" y="3219450"/>
          <p14:tracePt t="133327" x="3948113" y="3265488"/>
          <p14:tracePt t="133333" x="3975100" y="3292475"/>
          <p14:tracePt t="133341" x="4002088" y="3328988"/>
          <p14:tracePt t="133349" x="4029075" y="3375025"/>
          <p14:tracePt t="133357" x="4075113" y="3392488"/>
          <p14:tracePt t="133367" x="4121150" y="3419475"/>
          <p14:tracePt t="133373" x="4138613" y="3419475"/>
          <p14:tracePt t="133382" x="4157663" y="3419475"/>
          <p14:tracePt t="133390" x="4202113" y="3419475"/>
          <p14:tracePt t="133401" x="4230688" y="3419475"/>
          <p14:tracePt t="133406" x="4248150" y="3419475"/>
          <p14:tracePt t="133415" x="4284663" y="3419475"/>
          <p14:tracePt t="133424" x="4294188" y="3419475"/>
          <p14:tracePt t="133430" x="4321175" y="3419475"/>
          <p14:tracePt t="133439" x="4348163" y="3419475"/>
          <p14:tracePt t="133445" x="4376738" y="3419475"/>
          <p14:tracePt t="133454" x="4421188" y="3429000"/>
          <p14:tracePt t="133461" x="4448175" y="3429000"/>
          <p14:tracePt t="133470" x="4503738" y="3438525"/>
          <p14:tracePt t="133477" x="4557713" y="3438525"/>
          <p14:tracePt t="133485" x="4659313" y="3455988"/>
          <p14:tracePt t="133494" x="4730750" y="3475038"/>
          <p14:tracePt t="133502" x="4813300" y="3475038"/>
          <p14:tracePt t="133509" x="4922838" y="3475038"/>
          <p14:tracePt t="133520" x="5032375" y="3475038"/>
          <p14:tracePt t="133525" x="5159375" y="3475038"/>
          <p14:tracePt t="133535" x="5305425" y="3475038"/>
          <p14:tracePt t="133543" x="5434013" y="3475038"/>
          <p14:tracePt t="133551" x="5524500" y="3475038"/>
          <p14:tracePt t="133559" x="5653088" y="3475038"/>
          <p14:tracePt t="133566" x="5780088" y="3455988"/>
          <p14:tracePt t="133573" x="5889625" y="3446463"/>
          <p14:tracePt t="133581" x="6043613" y="3411538"/>
          <p14:tracePt t="133589" x="6208713" y="3402013"/>
          <p14:tracePt t="133598" x="6362700" y="3402013"/>
          <p14:tracePt t="133607" x="6527800" y="3402013"/>
          <p14:tracePt t="133613" x="6691313" y="3402013"/>
          <p14:tracePt t="133622" x="6856413" y="3402013"/>
          <p14:tracePt t="133629" x="7037388" y="3402013"/>
          <p14:tracePt t="133638" x="7219950" y="3438525"/>
          <p14:tracePt t="133646" x="7429500" y="3482975"/>
          <p14:tracePt t="133656" x="7602538" y="3529013"/>
          <p14:tracePt t="133661" x="7785100" y="3575050"/>
          <p14:tracePt t="133670" x="7967663" y="3592513"/>
          <p14:tracePt t="133678" x="8113713" y="3602038"/>
          <p14:tracePt t="133686" x="8259763" y="3638550"/>
          <p14:tracePt t="133693" x="8405813" y="3648075"/>
          <p14:tracePt t="133704" x="8551863" y="3648075"/>
          <p14:tracePt t="133709" x="8697913" y="3648075"/>
          <p14:tracePt t="133719" x="8842375" y="3648075"/>
          <p14:tracePt t="133725" x="8970963" y="3648075"/>
          <p14:tracePt t="133736" x="9117013" y="36480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a:t>キャッシュ</a:t>
            </a:r>
          </a:p>
        </p:txBody>
      </p:sp>
      <p:sp>
        <p:nvSpPr>
          <p:cNvPr id="21507" name="Rectangle 3"/>
          <p:cNvSpPr>
            <a:spLocks noGrp="1" noChangeArrowheads="1"/>
          </p:cNvSpPr>
          <p:nvPr>
            <p:ph type="body" idx="1"/>
          </p:nvPr>
        </p:nvSpPr>
        <p:spPr>
          <a:xfrm>
            <a:off x="457200" y="1412875"/>
            <a:ext cx="8229600" cy="4530725"/>
          </a:xfrm>
        </p:spPr>
        <p:txBody>
          <a:bodyPr/>
          <a:lstStyle/>
          <a:p>
            <a:pPr eaLnBrk="1" hangingPunct="1">
              <a:lnSpc>
                <a:spcPct val="80000"/>
              </a:lnSpc>
            </a:pPr>
            <a:r>
              <a:rPr lang="ja-JP" altLang="en-US" sz="2100"/>
              <a:t>頻繁にアクセスされるデータを入れておく小規模高速なメモリ</a:t>
            </a:r>
          </a:p>
          <a:p>
            <a:pPr lvl="1" eaLnBrk="1" hangingPunct="1">
              <a:lnSpc>
                <a:spcPct val="80000"/>
              </a:lnSpc>
            </a:pPr>
            <a:r>
              <a:rPr lang="en-US" altLang="ja-JP" sz="2000"/>
              <a:t>Cache</a:t>
            </a:r>
            <a:r>
              <a:rPr lang="ja-JP" altLang="en-US" sz="2000"/>
              <a:t>であって</a:t>
            </a:r>
            <a:r>
              <a:rPr lang="en-US" altLang="ja-JP" sz="2000"/>
              <a:t>Cash</a:t>
            </a:r>
            <a:r>
              <a:rPr lang="ja-JP" altLang="en-US" sz="2000"/>
              <a:t>ではないので注意</a:t>
            </a:r>
          </a:p>
          <a:p>
            <a:pPr lvl="1" eaLnBrk="1" hangingPunct="1">
              <a:lnSpc>
                <a:spcPct val="80000"/>
              </a:lnSpc>
            </a:pPr>
            <a:r>
              <a:rPr lang="ja-JP" altLang="en-US" sz="2000"/>
              <a:t>元々はコンピュータの主記憶に対するものだが、</a:t>
            </a:r>
            <a:r>
              <a:rPr lang="en-US" altLang="ja-JP" sz="2000"/>
              <a:t>IT</a:t>
            </a:r>
            <a:r>
              <a:rPr lang="ja-JP" altLang="en-US" sz="2000"/>
              <a:t>装置の色々なところに使われるようになった</a:t>
            </a:r>
          </a:p>
          <a:p>
            <a:pPr lvl="2" eaLnBrk="1" hangingPunct="1">
              <a:lnSpc>
                <a:spcPct val="80000"/>
              </a:lnSpc>
            </a:pPr>
            <a:r>
              <a:rPr lang="ja-JP" altLang="en-US" sz="1800"/>
              <a:t>ディスクキャッシュ、ページキャッシュ</a:t>
            </a:r>
            <a:r>
              <a:rPr lang="en-US" altLang="ja-JP" sz="1800"/>
              <a:t>..etc..</a:t>
            </a:r>
          </a:p>
          <a:p>
            <a:pPr eaLnBrk="1" hangingPunct="1">
              <a:lnSpc>
                <a:spcPct val="80000"/>
              </a:lnSpc>
            </a:pPr>
            <a:r>
              <a:rPr lang="ja-JP" altLang="en-US" sz="2100"/>
              <a:t>当たる</a:t>
            </a:r>
            <a:r>
              <a:rPr lang="en-US" altLang="ja-JP" sz="2100"/>
              <a:t>(</a:t>
            </a:r>
            <a:r>
              <a:rPr lang="ja-JP" altLang="en-US" sz="2100"/>
              <a:t>ヒット）、はずれる（ミスヒット）</a:t>
            </a:r>
          </a:p>
          <a:p>
            <a:pPr lvl="1" eaLnBrk="1" hangingPunct="1">
              <a:lnSpc>
                <a:spcPct val="80000"/>
              </a:lnSpc>
            </a:pPr>
            <a:r>
              <a:rPr lang="ja-JP" altLang="en-US" sz="2000"/>
              <a:t>ミスヒットしたら、下のメモリ階層から取ってきて入れ替える</a:t>
            </a:r>
            <a:r>
              <a:rPr lang="en-US" altLang="ja-JP" sz="2000"/>
              <a:t>(</a:t>
            </a:r>
            <a:r>
              <a:rPr lang="ja-JP" altLang="en-US" sz="2000"/>
              <a:t>リプレイス）</a:t>
            </a:r>
          </a:p>
          <a:p>
            <a:pPr eaLnBrk="1" hangingPunct="1">
              <a:lnSpc>
                <a:spcPct val="80000"/>
              </a:lnSpc>
            </a:pPr>
            <a:r>
              <a:rPr lang="ja-JP" altLang="en-US" sz="2100"/>
              <a:t>マッピング（割り付け）</a:t>
            </a:r>
          </a:p>
          <a:p>
            <a:pPr lvl="1" eaLnBrk="1" hangingPunct="1">
              <a:lnSpc>
                <a:spcPct val="80000"/>
              </a:lnSpc>
            </a:pPr>
            <a:r>
              <a:rPr lang="ja-JP" altLang="en-US" sz="2000"/>
              <a:t>主記憶とキャッシュのアドレスを高速に対応付ける</a:t>
            </a:r>
          </a:p>
          <a:p>
            <a:pPr lvl="1" eaLnBrk="1" hangingPunct="1">
              <a:lnSpc>
                <a:spcPct val="80000"/>
              </a:lnSpc>
            </a:pPr>
            <a:r>
              <a:rPr lang="en-US" altLang="ja-JP" sz="2000"/>
              <a:t>Direct map</a:t>
            </a:r>
            <a:r>
              <a:rPr lang="ja-JP" altLang="en-US" sz="2000"/>
              <a:t>　⇔　</a:t>
            </a:r>
            <a:r>
              <a:rPr lang="en-US" altLang="ja-JP" sz="2000"/>
              <a:t>Full associative cache</a:t>
            </a:r>
          </a:p>
          <a:p>
            <a:pPr eaLnBrk="1" hangingPunct="1">
              <a:lnSpc>
                <a:spcPct val="80000"/>
              </a:lnSpc>
            </a:pPr>
            <a:r>
              <a:rPr lang="ja-JP" altLang="en-US" sz="2100"/>
              <a:t>書き込みポリシー</a:t>
            </a:r>
          </a:p>
          <a:p>
            <a:pPr lvl="1" eaLnBrk="1" hangingPunct="1">
              <a:lnSpc>
                <a:spcPct val="80000"/>
              </a:lnSpc>
            </a:pPr>
            <a:r>
              <a:rPr lang="ja-JP" altLang="en-US" sz="2000"/>
              <a:t>ライトスルー、ライトバック</a:t>
            </a:r>
          </a:p>
          <a:p>
            <a:pPr eaLnBrk="1" hangingPunct="1">
              <a:lnSpc>
                <a:spcPct val="80000"/>
              </a:lnSpc>
            </a:pPr>
            <a:r>
              <a:rPr lang="ja-JP" altLang="en-US" sz="2100"/>
              <a:t>リプレイス（追い出し）ポリシー</a:t>
            </a:r>
          </a:p>
          <a:p>
            <a:pPr lvl="1" eaLnBrk="1" hangingPunct="1">
              <a:lnSpc>
                <a:spcPct val="80000"/>
              </a:lnSpc>
            </a:pPr>
            <a:r>
              <a:rPr lang="en-US" altLang="ja-JP" sz="2000"/>
              <a:t>LRU</a:t>
            </a:r>
            <a:r>
              <a:rPr lang="ja-JP" altLang="en-US" sz="2000"/>
              <a:t>　</a:t>
            </a:r>
            <a:r>
              <a:rPr lang="en-US" altLang="ja-JP" sz="2000"/>
              <a:t>(Least Recently Used)</a:t>
            </a:r>
          </a:p>
        </p:txBody>
      </p:sp>
      <p:pic>
        <p:nvPicPr>
          <p:cNvPr id="2" name="オーディオ 1">
            <a:hlinkClick r:id="" action="ppaction://media"/>
            <a:extLst>
              <a:ext uri="{FF2B5EF4-FFF2-40B4-BE49-F238E27FC236}">
                <a16:creationId xmlns:a16="http://schemas.microsoft.com/office/drawing/2014/main" id="{389F5984-4D78-47EE-8615-C657CE17C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366"/>
    </mc:Choice>
    <mc:Fallback xmlns="">
      <p:transition spd="slow" advTm="7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01" x="1714500" y="3036888"/>
          <p14:tracePt t="5422" x="1714500" y="3027363"/>
          <p14:tracePt t="5445" x="1714500" y="3009900"/>
          <p14:tracePt t="5451" x="1714500" y="2990850"/>
          <p14:tracePt t="5460" x="1722438" y="2954338"/>
          <p14:tracePt t="5467" x="1722438" y="2946400"/>
          <p14:tracePt t="5475" x="1722438" y="2890838"/>
          <p14:tracePt t="5484" x="1731963" y="2863850"/>
          <p14:tracePt t="5491" x="1731963" y="2808288"/>
          <p14:tracePt t="5500" x="1731963" y="2771775"/>
          <p14:tracePt t="5507" x="1731963" y="2717800"/>
          <p14:tracePt t="5515" x="1731963" y="2681288"/>
          <p14:tracePt t="5524" x="1731963" y="2625725"/>
          <p14:tracePt t="5532" x="1722438" y="2581275"/>
          <p14:tracePt t="5539" x="1722438" y="2517775"/>
          <p14:tracePt t="5550" x="1714500" y="2489200"/>
          <p14:tracePt t="5560" x="1714500" y="2462213"/>
          <p14:tracePt t="5567" x="1714500" y="2444750"/>
          <p14:tracePt t="5571" x="1714500" y="2425700"/>
          <p14:tracePt t="5580" x="1714500" y="2398713"/>
          <p14:tracePt t="5587" x="1714500" y="2371725"/>
          <p14:tracePt t="5596" x="1722438" y="2335213"/>
          <p14:tracePt t="5604" x="1731963" y="2306638"/>
          <p14:tracePt t="5614" x="1741488" y="2279650"/>
          <p14:tracePt t="5621" x="1758950" y="2243138"/>
          <p14:tracePt t="5628" x="1778000" y="2216150"/>
          <p14:tracePt t="5636" x="1804988" y="2189163"/>
          <p14:tracePt t="5644" x="1814513" y="2152650"/>
          <p14:tracePt t="5652" x="1824038" y="2143125"/>
          <p14:tracePt t="5659" x="1841500" y="2133600"/>
          <p14:tracePt t="5667" x="1841500" y="2125663"/>
          <p14:tracePt t="5676" x="1868488" y="2106613"/>
          <p14:tracePt t="5683" x="1878013" y="2097088"/>
          <p14:tracePt t="5691" x="1895475" y="2097088"/>
          <p14:tracePt t="5701" x="1914525" y="2097088"/>
          <p14:tracePt t="5709" x="1941513" y="2079625"/>
          <p14:tracePt t="5715" x="1951038" y="2079625"/>
          <p14:tracePt t="5723" x="1968500" y="2079625"/>
          <p14:tracePt t="5731" x="1997075" y="2079625"/>
          <p14:tracePt t="5740" x="2005013" y="2079625"/>
          <p14:tracePt t="5748" x="2033588" y="2070100"/>
          <p14:tracePt t="5756" x="2041525" y="2070100"/>
          <p14:tracePt t="5764" x="2060575" y="2070100"/>
          <p14:tracePt t="5771" x="2078038" y="2070100"/>
          <p14:tracePt t="5782" x="2078038" y="2060575"/>
          <p14:tracePt t="5787" x="2087563" y="2060575"/>
          <p14:tracePt t="5795" x="2097088" y="2052638"/>
          <p14:tracePt t="5822" x="2114550" y="2052638"/>
          <p14:tracePt t="5829" x="2124075" y="2043113"/>
          <p14:tracePt t="5838" x="2133600" y="2033588"/>
          <p14:tracePt t="5856" x="2160588" y="2033588"/>
          <p14:tracePt t="5862" x="2187575" y="2033588"/>
          <p14:tracePt t="5867" x="2214563" y="2033588"/>
          <p14:tracePt t="5875" x="2233613" y="2033588"/>
          <p14:tracePt t="5888" x="2270125" y="2033588"/>
          <p14:tracePt t="5891" x="2306638" y="2033588"/>
          <p14:tracePt t="5900" x="2333625" y="2033588"/>
          <p14:tracePt t="5909" x="2360613" y="2024063"/>
          <p14:tracePt t="5916" x="2379663" y="2024063"/>
          <p14:tracePt t="5925" x="2406650" y="2024063"/>
          <p14:tracePt t="5931" x="2416175" y="2016125"/>
          <p14:tracePt t="5941" x="2433638" y="2016125"/>
          <p14:tracePt t="5950" x="2452688" y="2006600"/>
          <p14:tracePt t="5963" x="2462213" y="2006600"/>
          <p14:tracePt t="5971" x="2470150" y="2006600"/>
          <p14:tracePt t="5980" x="2470150" y="1997075"/>
          <p14:tracePt t="5996" x="2479675" y="1997075"/>
          <p14:tracePt t="6076" x="2489200" y="1997075"/>
          <p14:tracePt t="6188" x="2498725" y="1997075"/>
          <p14:tracePt t="6212" x="2506663" y="1997075"/>
          <p14:tracePt t="6228" x="2525713" y="1997075"/>
          <p14:tracePt t="6244" x="2533650" y="1997075"/>
          <p14:tracePt t="6260" x="2533650" y="1987550"/>
          <p14:tracePt t="6276" x="2543175" y="1987550"/>
          <p14:tracePt t="6293" x="2562225" y="1987550"/>
          <p14:tracePt t="6301" x="2570163" y="1987550"/>
          <p14:tracePt t="6323" x="2579688" y="1987550"/>
          <p14:tracePt t="6324" x="2589213" y="1987550"/>
          <p14:tracePt t="6332" x="2598738" y="1987550"/>
          <p14:tracePt t="6339" x="2606675" y="1987550"/>
          <p14:tracePt t="6390" x="2616200" y="1987550"/>
          <p14:tracePt t="6424" x="2625725" y="1987550"/>
          <p14:tracePt t="6479" x="2643188" y="1987550"/>
          <p14:tracePt t="6483" x="2652713" y="1987550"/>
          <p14:tracePt t="6964" x="2662238" y="1987550"/>
          <p14:tracePt t="7062" x="2662238" y="1979613"/>
          <p14:tracePt t="7097" x="2671763" y="1970088"/>
          <p14:tracePt t="7108" x="2671763" y="1960563"/>
          <p14:tracePt t="7124" x="2679700" y="1951038"/>
          <p14:tracePt t="7133" x="2689225" y="1943100"/>
          <p14:tracePt t="7160" x="2698750" y="1943100"/>
          <p14:tracePt t="7196" x="2708275" y="1933575"/>
          <p14:tracePt t="7211" x="2708275" y="1924050"/>
          <p14:tracePt t="7220" x="2716213" y="1914525"/>
          <p14:tracePt t="7237" x="2716213" y="1906588"/>
          <p14:tracePt t="7244" x="2716213" y="1897063"/>
          <p14:tracePt t="7269" x="2725738" y="1887538"/>
          <p14:tracePt t="7303" x="2735263" y="1887538"/>
          <p14:tracePt t="7318" x="2744788" y="1887538"/>
          <p14:tracePt t="7341" x="2762250" y="1887538"/>
          <p14:tracePt t="7372" x="2771775" y="1887538"/>
          <p14:tracePt t="7413" x="2781300" y="1887538"/>
          <p14:tracePt t="7443" x="2808288" y="1878013"/>
          <p14:tracePt t="7460" x="2817813" y="1878013"/>
          <p14:tracePt t="7596" x="2825750" y="1878013"/>
          <p14:tracePt t="9078" x="2825750" y="1897063"/>
          <p14:tracePt t="9296" x="2825750" y="1906588"/>
          <p14:tracePt t="9358" x="2835275" y="1914525"/>
          <p14:tracePt t="9405" x="2844800" y="1924050"/>
          <p14:tracePt t="9429" x="2844800" y="1933575"/>
          <p14:tracePt t="9453" x="2852738" y="1933575"/>
          <p14:tracePt t="9478" x="2862263" y="1951038"/>
          <p14:tracePt t="9492" x="2871788" y="1960563"/>
          <p14:tracePt t="9508" x="2889250" y="1979613"/>
          <p14:tracePt t="9516" x="2898775" y="1987550"/>
          <p14:tracePt t="9524" x="2898775" y="1997075"/>
          <p14:tracePt t="9532" x="2908300" y="2006600"/>
          <p14:tracePt t="9540" x="2908300" y="2016125"/>
          <p14:tracePt t="9548" x="2917825" y="2033588"/>
          <p14:tracePt t="9556" x="2935288" y="2060575"/>
          <p14:tracePt t="9564" x="2944813" y="2079625"/>
          <p14:tracePt t="9571" x="2944813" y="2089150"/>
          <p14:tracePt t="9579" x="2954338" y="2089150"/>
          <p14:tracePt t="9588" x="2962275" y="2106613"/>
          <p14:tracePt t="9597" x="2981325" y="2125663"/>
          <p14:tracePt t="9607" x="2990850" y="2133600"/>
          <p14:tracePt t="9614" x="2998788" y="2152650"/>
          <p14:tracePt t="9620" x="3008313" y="2160588"/>
          <p14:tracePt t="9629" x="3008313" y="2179638"/>
          <p14:tracePt t="9638" x="3035300" y="2206625"/>
          <p14:tracePt t="9643" x="3044825" y="2216150"/>
          <p14:tracePt t="9651" x="3044825" y="2225675"/>
          <p14:tracePt t="9660" x="3071813" y="2252663"/>
          <p14:tracePt t="9668" x="3081338" y="2262188"/>
          <p14:tracePt t="9675" x="3108325" y="2289175"/>
          <p14:tracePt t="9683" x="3117850" y="2298700"/>
          <p14:tracePt t="9691" x="3127375" y="2306638"/>
          <p14:tracePt t="9700" x="3136900" y="2306638"/>
          <p14:tracePt t="9710" x="3144838" y="2316163"/>
          <p14:tracePt t="9715" x="3154363" y="2316163"/>
          <p14:tracePt t="9731" x="3163888" y="2335213"/>
          <p14:tracePt t="9822" x="3171825" y="2343150"/>
          <p14:tracePt t="9845" x="3171825" y="2352675"/>
          <p14:tracePt t="9861" x="3171825" y="2371725"/>
          <p14:tracePt t="9876" x="3171825" y="2379663"/>
          <p14:tracePt t="9908" x="3181350" y="2379663"/>
          <p14:tracePt t="9924" x="3200400" y="2389188"/>
          <p14:tracePt t="9949" x="3208338" y="2389188"/>
          <p14:tracePt t="9965" x="3227388" y="2389188"/>
          <p14:tracePt t="9973" x="3236913" y="2398713"/>
          <p14:tracePt t="10012" x="3244850" y="2398713"/>
          <p14:tracePt t="10037" x="3263900" y="2398713"/>
          <p14:tracePt t="10076" x="3273425" y="2398713"/>
          <p14:tracePt t="10180" x="3281363" y="2398713"/>
          <p14:tracePt t="10261" x="3290888" y="2398713"/>
          <p14:tracePt t="10348" x="3300413" y="2398713"/>
          <p14:tracePt t="10532" x="3309938" y="2398713"/>
          <p14:tracePt t="10604" x="3317875" y="2398713"/>
          <p14:tracePt t="10613" x="3327400" y="2398713"/>
          <p14:tracePt t="12405" x="3317875" y="2398713"/>
          <p14:tracePt t="12427" x="3317875" y="2408238"/>
          <p14:tracePt t="12436" x="3309938" y="2416175"/>
          <p14:tracePt t="12461" x="3309938" y="2425700"/>
          <p14:tracePt t="12467" x="3309938" y="2435225"/>
          <p14:tracePt t="12484" x="3300413" y="2444750"/>
          <p14:tracePt t="12500" x="3290888" y="2452688"/>
          <p14:tracePt t="12507" x="3281363" y="2462213"/>
          <p14:tracePt t="12517" x="3273425" y="2471738"/>
          <p14:tracePt t="12525" x="3263900" y="2481263"/>
          <p14:tracePt t="12534" x="3227388" y="2498725"/>
          <p14:tracePt t="12539" x="3217863" y="2508250"/>
          <p14:tracePt t="12547" x="3190875" y="2525713"/>
          <p14:tracePt t="12556" x="3171825" y="2544763"/>
          <p14:tracePt t="12566" x="3154363" y="2554288"/>
          <p14:tracePt t="12571" x="3127375" y="2571750"/>
          <p14:tracePt t="12580" x="3117850" y="2581275"/>
          <p14:tracePt t="12588" x="3090863" y="2598738"/>
          <p14:tracePt t="12606" x="3081338" y="2608263"/>
          <p14:tracePt t="12611" x="3063875" y="2617788"/>
          <p14:tracePt t="12619" x="3044825" y="2635250"/>
          <p14:tracePt t="12628" x="3035300" y="2644775"/>
          <p14:tracePt t="12644" x="3027363" y="2654300"/>
          <p14:tracePt t="12652" x="3017838" y="2662238"/>
          <p14:tracePt t="12668" x="2998788" y="2671763"/>
          <p14:tracePt t="12675" x="2981325" y="2681288"/>
          <p14:tracePt t="12683" x="2962275" y="2708275"/>
          <p14:tracePt t="12691" x="2935288" y="2727325"/>
          <p14:tracePt t="12702" x="2917825" y="2735263"/>
          <p14:tracePt t="12710" x="2889250" y="2754313"/>
          <p14:tracePt t="12715" x="2862263" y="2771775"/>
          <p14:tracePt t="12723" x="2825750" y="2790825"/>
          <p14:tracePt t="12732" x="2798763" y="2827338"/>
          <p14:tracePt t="12739" x="2781300" y="2836863"/>
          <p14:tracePt t="12747" x="2762250" y="2844800"/>
          <p14:tracePt t="12756" x="2725738" y="2854325"/>
          <p14:tracePt t="12763" x="2698750" y="2873375"/>
          <p14:tracePt t="12772" x="2679700" y="2881313"/>
          <p14:tracePt t="12781" x="2671763" y="2890838"/>
          <p14:tracePt t="12792" x="2652713" y="2900363"/>
          <p14:tracePt t="12797" x="2635250" y="2900363"/>
          <p14:tracePt t="12804" x="2616200" y="2917825"/>
          <p14:tracePt t="12814" x="2606675" y="2927350"/>
          <p14:tracePt t="12828" x="2579688" y="2936875"/>
          <p14:tracePt t="12852" x="2570163" y="2936875"/>
          <p14:tracePt t="12860" x="2552700" y="2946400"/>
          <p14:tracePt t="12876" x="2543175" y="2946400"/>
          <p14:tracePt t="12893" x="2533650" y="2954338"/>
          <p14:tracePt t="12900" x="2525713" y="2963863"/>
          <p14:tracePt t="12932" x="2516188" y="2973388"/>
          <p14:tracePt t="12970" x="2506663" y="2973388"/>
          <p14:tracePt t="13196" x="2498725" y="2973388"/>
          <p14:tracePt t="13212" x="2489200" y="2982913"/>
          <p14:tracePt t="13228" x="2479675" y="2990850"/>
          <p14:tracePt t="13236" x="2470150" y="3000375"/>
          <p14:tracePt t="13243" x="2452688" y="3009900"/>
          <p14:tracePt t="13259" x="2452688" y="3017838"/>
          <p14:tracePt t="13275" x="2433638" y="3017838"/>
          <p14:tracePt t="13283" x="2425700" y="3027363"/>
          <p14:tracePt t="13300" x="2416175" y="3027363"/>
          <p14:tracePt t="13316" x="2406650" y="3036888"/>
          <p14:tracePt t="13368" x="2397125" y="3036888"/>
          <p14:tracePt t="13750" x="2406650" y="3036888"/>
          <p14:tracePt t="13776" x="2416175" y="3046413"/>
          <p14:tracePt t="13797" x="2425700" y="3046413"/>
          <p14:tracePt t="13805" x="2433638" y="3046413"/>
          <p14:tracePt t="13813" x="2452688" y="3046413"/>
          <p14:tracePt t="13819" x="2462213" y="3046413"/>
          <p14:tracePt t="13827" x="2470150" y="3046413"/>
          <p14:tracePt t="13840" x="2498725" y="3046413"/>
          <p14:tracePt t="13846" x="2543175" y="3046413"/>
          <p14:tracePt t="13855" x="2562225" y="3046413"/>
          <p14:tracePt t="13863" x="2589213" y="3046413"/>
          <p14:tracePt t="13867" x="2606675" y="3046413"/>
          <p14:tracePt t="13875" x="2643188" y="3046413"/>
          <p14:tracePt t="13888" x="2652713" y="3046413"/>
          <p14:tracePt t="13892" x="2679700" y="3046413"/>
          <p14:tracePt t="13900" x="2698750" y="3046413"/>
          <p14:tracePt t="13908" x="2725738" y="3046413"/>
          <p14:tracePt t="13915" x="2744788" y="3046413"/>
          <p14:tracePt t="13923" x="2752725" y="3046413"/>
          <p14:tracePt t="13931" x="2781300" y="3046413"/>
          <p14:tracePt t="13940" x="2798763" y="3046413"/>
          <p14:tracePt t="13948" x="2825750" y="3046413"/>
          <p14:tracePt t="13957" x="2844800" y="3046413"/>
          <p14:tracePt t="13964" x="2881313" y="3036888"/>
          <p14:tracePt t="13972" x="2889250" y="3036888"/>
          <p14:tracePt t="13980" x="2925763" y="3036888"/>
          <p14:tracePt t="13988" x="2944813" y="3036888"/>
          <p14:tracePt t="13998" x="2962275" y="3027363"/>
          <p14:tracePt t="14010" x="3008313" y="3027363"/>
          <p14:tracePt t="14011" x="3017838" y="3027363"/>
          <p14:tracePt t="14027" x="3027363" y="3027363"/>
          <p14:tracePt t="14070" x="3044825" y="3027363"/>
          <p14:tracePt t="14182" x="3054350" y="3027363"/>
          <p14:tracePt t="14210" x="3063875" y="3027363"/>
          <p14:tracePt t="14214" x="3071813" y="3027363"/>
          <p14:tracePt t="14219" x="3081338" y="3027363"/>
          <p14:tracePt t="14227" x="3090863" y="3027363"/>
          <p14:tracePt t="14238" x="3100388" y="3027363"/>
          <p14:tracePt t="14244" x="3127375" y="3027363"/>
          <p14:tracePt t="14253" x="3136900" y="3027363"/>
          <p14:tracePt t="14259" x="3144838" y="3027363"/>
          <p14:tracePt t="14268" x="3171825" y="3027363"/>
          <p14:tracePt t="14276" x="3181350" y="3027363"/>
          <p14:tracePt t="14286" x="3190875" y="3027363"/>
          <p14:tracePt t="14291" x="3227388" y="3027363"/>
          <p14:tracePt t="14300" x="3227388" y="3036888"/>
          <p14:tracePt t="14316" x="3236913" y="3036888"/>
          <p14:tracePt t="14340" x="3254375" y="3036888"/>
          <p14:tracePt t="14348" x="3263900" y="3046413"/>
          <p14:tracePt t="14389" x="3273425" y="3054350"/>
          <p14:tracePt t="14395" x="3281363" y="3054350"/>
          <p14:tracePt t="14411" x="3300413" y="3054350"/>
          <p14:tracePt t="14420" x="3300413" y="3063875"/>
          <p14:tracePt t="14444" x="3309938" y="3063875"/>
          <p14:tracePt t="14464" x="3327400" y="3073400"/>
          <p14:tracePt t="14477" x="3336925" y="3073400"/>
          <p14:tracePt t="14505" x="3346450" y="3073400"/>
          <p14:tracePt t="14508" x="3354388" y="3082925"/>
          <p14:tracePt t="15244" x="3363913" y="3082925"/>
          <p14:tracePt t="16212" x="3363913" y="3090863"/>
          <p14:tracePt t="16804" x="3363913" y="3109913"/>
          <p14:tracePt t="16844" x="3363913" y="3119438"/>
          <p14:tracePt t="16859" x="3363913" y="3127375"/>
          <p14:tracePt t="16868" x="3363913" y="3136900"/>
          <p14:tracePt t="16884" x="3363913" y="3146425"/>
          <p14:tracePt t="16900" x="3363913" y="3155950"/>
          <p14:tracePt t="16981" x="3363913" y="3146425"/>
          <p14:tracePt t="16991" x="3373438" y="3119438"/>
          <p14:tracePt t="16996" x="3373438" y="3109913"/>
          <p14:tracePt t="17004" x="3382963" y="3090863"/>
          <p14:tracePt t="17012" x="3390900" y="3073400"/>
          <p14:tracePt t="17021" x="3390900" y="3063875"/>
          <p14:tracePt t="18269" x="3390900" y="3073400"/>
          <p14:tracePt t="18459" x="3390900" y="3082925"/>
          <p14:tracePt t="18755" x="3390900" y="3100388"/>
          <p14:tracePt t="19053" x="3390900" y="3109913"/>
          <p14:tracePt t="19119" x="3390900" y="3119438"/>
          <p14:tracePt t="20587" x="3382963" y="3127375"/>
          <p14:tracePt t="21231" x="3382963" y="3136900"/>
          <p14:tracePt t="21499" x="3373438" y="3146425"/>
          <p14:tracePt t="22622" x="3363913" y="3155950"/>
          <p14:tracePt t="23586" x="3354388" y="3163888"/>
          <p14:tracePt t="23734" x="3354388" y="3173413"/>
          <p14:tracePt t="24068" x="3354388" y="3182938"/>
          <p14:tracePt t="24094" x="3354388" y="3192463"/>
          <p14:tracePt t="24134" x="3354388" y="3200400"/>
          <p14:tracePt t="24398" x="3354388" y="320992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ja-JP" altLang="en-US"/>
              <a:t>マルチレベルキャッシュの制御</a:t>
            </a:r>
          </a:p>
        </p:txBody>
      </p:sp>
      <p:sp>
        <p:nvSpPr>
          <p:cNvPr id="49155" name="Rectangle 3"/>
          <p:cNvSpPr>
            <a:spLocks noGrp="1" noChangeArrowheads="1"/>
          </p:cNvSpPr>
          <p:nvPr>
            <p:ph type="body" idx="1"/>
          </p:nvPr>
        </p:nvSpPr>
        <p:spPr/>
        <p:txBody>
          <a:bodyPr/>
          <a:lstStyle/>
          <a:p>
            <a:pPr eaLnBrk="1" hangingPunct="1"/>
            <a:r>
              <a:rPr lang="en-US" altLang="ja-JP"/>
              <a:t>Multi-level Inclusion</a:t>
            </a:r>
          </a:p>
          <a:p>
            <a:pPr lvl="1" eaLnBrk="1" hangingPunct="1"/>
            <a:r>
              <a:rPr lang="ja-JP" altLang="en-US"/>
              <a:t>上位階層のキャッシュが下位階層の内容を全て含む</a:t>
            </a:r>
          </a:p>
          <a:p>
            <a:pPr lvl="1" eaLnBrk="1" hangingPunct="1"/>
            <a:r>
              <a:rPr lang="ja-JP" altLang="en-US"/>
              <a:t>階層間のやり取りは、キャッシューメモリ間と同じ</a:t>
            </a:r>
          </a:p>
          <a:p>
            <a:pPr lvl="1" eaLnBrk="1" hangingPunct="1"/>
            <a:r>
              <a:rPr lang="ja-JP" altLang="en-US"/>
              <a:t>メモリシステム中にデータの重複が数多く存在</a:t>
            </a:r>
          </a:p>
          <a:p>
            <a:pPr eaLnBrk="1" hangingPunct="1"/>
            <a:r>
              <a:rPr lang="en-US" altLang="ja-JP"/>
              <a:t>Multi-level Exclusion</a:t>
            </a:r>
          </a:p>
          <a:p>
            <a:pPr lvl="1" eaLnBrk="1" hangingPunct="1"/>
            <a:r>
              <a:rPr lang="ja-JP" altLang="en-US"/>
              <a:t>上位階層のキャッシュと下位階層のキャッシュの内容が重なることはない</a:t>
            </a:r>
          </a:p>
          <a:p>
            <a:pPr lvl="1" eaLnBrk="1" hangingPunct="1"/>
            <a:r>
              <a:rPr lang="ja-JP" altLang="en-US"/>
              <a:t>階層間のやり取りは、リプレースというよりはスワップ</a:t>
            </a:r>
          </a:p>
        </p:txBody>
      </p:sp>
      <p:pic>
        <p:nvPicPr>
          <p:cNvPr id="2" name="オーディオ 1">
            <a:hlinkClick r:id="" action="ppaction://media"/>
            <a:extLst>
              <a:ext uri="{FF2B5EF4-FFF2-40B4-BE49-F238E27FC236}">
                <a16:creationId xmlns:a16="http://schemas.microsoft.com/office/drawing/2014/main" id="{7F9FD09C-C340-4E2B-A8F9-7B6EDACFDE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512"/>
    </mc:Choice>
    <mc:Fallback xmlns="">
      <p:transition spd="slow" advTm="15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6" x="8797925" y="3465513"/>
          <p14:tracePt t="415" x="8496300" y="3465513"/>
          <p14:tracePt t="422" x="8196263" y="3465513"/>
          <p14:tracePt t="430" x="7940675" y="3465513"/>
          <p14:tracePt t="440" x="7639050" y="3465513"/>
          <p14:tracePt t="446" x="7412038" y="3465513"/>
          <p14:tracePt t="455" x="7183438" y="3465513"/>
          <p14:tracePt t="464" x="6956425" y="3465513"/>
          <p14:tracePt t="471" x="6783388" y="3465513"/>
          <p14:tracePt t="480" x="6581775" y="3465513"/>
          <p14:tracePt t="489" x="6418263" y="3465513"/>
          <p14:tracePt t="496" x="6272213" y="3465513"/>
          <p14:tracePt t="503" x="6145213" y="3465513"/>
          <p14:tracePt t="512" x="6053138" y="3465513"/>
          <p14:tracePt t="520" x="5962650" y="3465513"/>
          <p14:tracePt t="526" x="5899150" y="3438525"/>
          <p14:tracePt t="535" x="5880100" y="3438525"/>
          <p14:tracePt t="542" x="5853113" y="3429000"/>
          <p14:tracePt t="559" x="5843588" y="3419475"/>
          <p14:tracePt t="778" x="5834063" y="3419475"/>
          <p14:tracePt t="792" x="5843588" y="3411538"/>
          <p14:tracePt t="799" x="5853113" y="3402013"/>
          <p14:tracePt t="807" x="5862638" y="3392488"/>
          <p14:tracePt t="815" x="5862638" y="3382963"/>
          <p14:tracePt t="823" x="5870575" y="3375025"/>
          <p14:tracePt t="831" x="5889625" y="3375025"/>
          <p14:tracePt t="839" x="5907088" y="3355975"/>
          <p14:tracePt t="847" x="5916613" y="3355975"/>
          <p14:tracePt t="855" x="5926138" y="3346450"/>
          <p14:tracePt t="890" x="5935663" y="3346450"/>
          <p14:tracePt t="894" x="5943600" y="3346450"/>
          <p14:tracePt t="910" x="5962650" y="3346450"/>
          <p14:tracePt t="919" x="5999163" y="3346450"/>
          <p14:tracePt t="927" x="6026150" y="3346450"/>
          <p14:tracePt t="935" x="6072188" y="3375025"/>
          <p14:tracePt t="943" x="6108700" y="3382963"/>
          <p14:tracePt t="950" x="6145213" y="3411538"/>
          <p14:tracePt t="959" x="6162675" y="3419475"/>
          <p14:tracePt t="967" x="6172200" y="3429000"/>
          <p14:tracePt t="983" x="6172200" y="3438525"/>
          <p14:tracePt t="999" x="6172200" y="3446463"/>
          <p14:tracePt t="1076" x="6181725" y="344646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ja-JP" altLang="en-US"/>
              <a:t>ノンブロッキングキャッシュ</a:t>
            </a:r>
          </a:p>
        </p:txBody>
      </p:sp>
      <p:sp>
        <p:nvSpPr>
          <p:cNvPr id="50179" name="Rectangle 3"/>
          <p:cNvSpPr>
            <a:spLocks noGrp="1" noChangeArrowheads="1"/>
          </p:cNvSpPr>
          <p:nvPr>
            <p:ph type="body" idx="1"/>
          </p:nvPr>
        </p:nvSpPr>
        <p:spPr/>
        <p:txBody>
          <a:bodyPr/>
          <a:lstStyle/>
          <a:p>
            <a:pPr eaLnBrk="1" hangingPunct="1"/>
            <a:r>
              <a:rPr lang="ja-JP" altLang="en-US" dirty="0"/>
              <a:t>キャッシュが動作中にも次のアクセスを受け付ける</a:t>
            </a:r>
          </a:p>
          <a:p>
            <a:pPr lvl="1" eaLnBrk="1" hangingPunct="1"/>
            <a:r>
              <a:rPr lang="ja-JP" altLang="en-US" dirty="0"/>
              <a:t>キャッシュの操作をパイプライン化（来年やる）する</a:t>
            </a:r>
          </a:p>
          <a:p>
            <a:pPr lvl="1" eaLnBrk="1" hangingPunct="1"/>
            <a:r>
              <a:rPr lang="ja-JP" altLang="en-US" dirty="0"/>
              <a:t>メモリアクセスを強化しないとノンブロッキングキャッシュにはできない</a:t>
            </a:r>
          </a:p>
          <a:p>
            <a:pPr lvl="1" eaLnBrk="1" hangingPunct="1"/>
            <a:r>
              <a:rPr lang="ja-JP" altLang="en-US" dirty="0"/>
              <a:t>実際はミス中のヒットを</a:t>
            </a:r>
            <a:r>
              <a:rPr lang="en-US" altLang="ja-JP" dirty="0"/>
              <a:t>1</a:t>
            </a:r>
            <a:r>
              <a:rPr lang="ja-JP" altLang="en-US" dirty="0"/>
              <a:t>回許せば大体</a:t>
            </a:r>
            <a:r>
              <a:rPr lang="en-US" altLang="ja-JP" dirty="0"/>
              <a:t>OK</a:t>
            </a:r>
          </a:p>
          <a:p>
            <a:pPr eaLnBrk="1" hangingPunct="1"/>
            <a:r>
              <a:rPr lang="en-US" altLang="ja-JP" dirty="0"/>
              <a:t>CPU</a:t>
            </a:r>
            <a:r>
              <a:rPr lang="ja-JP" altLang="en-US" dirty="0"/>
              <a:t>がアウトオブオーダ実行可能でないと効果が小さい→来年</a:t>
            </a:r>
          </a:p>
        </p:txBody>
      </p:sp>
      <p:pic>
        <p:nvPicPr>
          <p:cNvPr id="2" name="オーディオ 1">
            <a:hlinkClick r:id="" action="ppaction://media"/>
            <a:extLst>
              <a:ext uri="{FF2B5EF4-FFF2-40B4-BE49-F238E27FC236}">
                <a16:creationId xmlns:a16="http://schemas.microsoft.com/office/drawing/2014/main" id="{75F03FFC-01F3-4059-9ECE-705EE05093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9097"/>
    </mc:Choice>
    <mc:Fallback xmlns="">
      <p:transition spd="slow" advTm="13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4211638" y="1916113"/>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3" name="Rectangle 3"/>
          <p:cNvSpPr>
            <a:spLocks noGrp="1" noChangeArrowheads="1"/>
          </p:cNvSpPr>
          <p:nvPr>
            <p:ph type="title"/>
          </p:nvPr>
        </p:nvSpPr>
        <p:spPr/>
        <p:txBody>
          <a:bodyPr/>
          <a:lstStyle/>
          <a:p>
            <a:pPr eaLnBrk="1" hangingPunct="1"/>
            <a:r>
              <a:rPr lang="en-US" altLang="ja-JP"/>
              <a:t>Critical Word First</a:t>
            </a:r>
            <a:r>
              <a:rPr lang="ja-JP" altLang="en-US"/>
              <a:t>と</a:t>
            </a:r>
            <a:r>
              <a:rPr lang="en-US" altLang="ja-JP"/>
              <a:t>Early Restart</a:t>
            </a:r>
          </a:p>
        </p:txBody>
      </p:sp>
      <p:sp>
        <p:nvSpPr>
          <p:cNvPr id="51204" name="Rectangle 4"/>
          <p:cNvSpPr>
            <a:spLocks noChangeArrowheads="1"/>
          </p:cNvSpPr>
          <p:nvPr/>
        </p:nvSpPr>
        <p:spPr bwMode="auto">
          <a:xfrm>
            <a:off x="3060700" y="2708275"/>
            <a:ext cx="2447925" cy="8636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キャッシュ</a:t>
            </a:r>
          </a:p>
        </p:txBody>
      </p:sp>
      <p:sp>
        <p:nvSpPr>
          <p:cNvPr id="51205" name="Rectangle 5"/>
          <p:cNvSpPr>
            <a:spLocks noChangeArrowheads="1"/>
          </p:cNvSpPr>
          <p:nvPr/>
        </p:nvSpPr>
        <p:spPr bwMode="auto">
          <a:xfrm>
            <a:off x="2555875" y="4364038"/>
            <a:ext cx="3313113" cy="12954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主記憶</a:t>
            </a:r>
          </a:p>
        </p:txBody>
      </p:sp>
      <p:sp>
        <p:nvSpPr>
          <p:cNvPr id="51206" name="Line 6"/>
          <p:cNvSpPr>
            <a:spLocks noChangeShapeType="1"/>
          </p:cNvSpPr>
          <p:nvPr/>
        </p:nvSpPr>
        <p:spPr bwMode="auto">
          <a:xfrm>
            <a:off x="4211638" y="3573463"/>
            <a:ext cx="0"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07" name="Oval 7"/>
          <p:cNvSpPr>
            <a:spLocks noChangeArrowheads="1"/>
          </p:cNvSpPr>
          <p:nvPr/>
        </p:nvSpPr>
        <p:spPr bwMode="auto">
          <a:xfrm>
            <a:off x="3708400" y="1341438"/>
            <a:ext cx="93503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CPU </a:t>
            </a:r>
          </a:p>
        </p:txBody>
      </p:sp>
      <p:sp>
        <p:nvSpPr>
          <p:cNvPr id="51208" name="Rectangle 8"/>
          <p:cNvSpPr>
            <a:spLocks noChangeArrowheads="1"/>
          </p:cNvSpPr>
          <p:nvPr/>
        </p:nvSpPr>
        <p:spPr bwMode="auto">
          <a:xfrm>
            <a:off x="6300788" y="3500438"/>
            <a:ext cx="935037" cy="1444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09" name="Rectangle 9"/>
          <p:cNvSpPr>
            <a:spLocks noChangeArrowheads="1"/>
          </p:cNvSpPr>
          <p:nvPr/>
        </p:nvSpPr>
        <p:spPr bwMode="auto">
          <a:xfrm>
            <a:off x="6300788" y="3644900"/>
            <a:ext cx="935037" cy="1444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10" name="Rectangle 10"/>
          <p:cNvSpPr>
            <a:spLocks noChangeArrowheads="1"/>
          </p:cNvSpPr>
          <p:nvPr/>
        </p:nvSpPr>
        <p:spPr bwMode="auto">
          <a:xfrm>
            <a:off x="6300788" y="3789363"/>
            <a:ext cx="935037" cy="1444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11" name="Rectangle 11"/>
          <p:cNvSpPr>
            <a:spLocks noChangeArrowheads="1"/>
          </p:cNvSpPr>
          <p:nvPr/>
        </p:nvSpPr>
        <p:spPr bwMode="auto">
          <a:xfrm>
            <a:off x="6300788" y="3933825"/>
            <a:ext cx="935037" cy="1444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1212" name="Rectangle 12"/>
          <p:cNvSpPr>
            <a:spLocks noChangeArrowheads="1"/>
          </p:cNvSpPr>
          <p:nvPr/>
        </p:nvSpPr>
        <p:spPr bwMode="auto">
          <a:xfrm>
            <a:off x="6300788" y="4078288"/>
            <a:ext cx="935037" cy="1444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13" name="Rectangle 13"/>
          <p:cNvSpPr>
            <a:spLocks noChangeArrowheads="1"/>
          </p:cNvSpPr>
          <p:nvPr/>
        </p:nvSpPr>
        <p:spPr bwMode="auto">
          <a:xfrm>
            <a:off x="6300788" y="4222750"/>
            <a:ext cx="935037" cy="1444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14" name="Freeform 14"/>
          <p:cNvSpPr>
            <a:spLocks/>
          </p:cNvSpPr>
          <p:nvPr/>
        </p:nvSpPr>
        <p:spPr bwMode="auto">
          <a:xfrm>
            <a:off x="7285038" y="3273425"/>
            <a:ext cx="190500" cy="1247775"/>
          </a:xfrm>
          <a:custGeom>
            <a:avLst/>
            <a:gdLst>
              <a:gd name="T0" fmla="*/ 37803138 w 120"/>
              <a:gd name="T1" fmla="*/ 1275199063 h 786"/>
              <a:gd name="T2" fmla="*/ 37803138 w 120"/>
              <a:gd name="T3" fmla="*/ 1733867500 h 786"/>
              <a:gd name="T4" fmla="*/ 264617200 w 120"/>
              <a:gd name="T5" fmla="*/ 1733867500 h 786"/>
              <a:gd name="T6" fmla="*/ 264617200 w 120"/>
              <a:gd name="T7" fmla="*/ 246975313 h 786"/>
              <a:gd name="T8" fmla="*/ 37803138 w 120"/>
              <a:gd name="T9" fmla="*/ 246975313 h 786"/>
              <a:gd name="T10" fmla="*/ 37803138 w 120"/>
              <a:gd name="T11" fmla="*/ 932457813 h 7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786">
                <a:moveTo>
                  <a:pt x="15" y="506"/>
                </a:moveTo>
                <a:cubicBezTo>
                  <a:pt x="7" y="582"/>
                  <a:pt x="0" y="658"/>
                  <a:pt x="15" y="688"/>
                </a:cubicBezTo>
                <a:cubicBezTo>
                  <a:pt x="30" y="718"/>
                  <a:pt x="90" y="786"/>
                  <a:pt x="105" y="688"/>
                </a:cubicBezTo>
                <a:cubicBezTo>
                  <a:pt x="120" y="590"/>
                  <a:pt x="120" y="196"/>
                  <a:pt x="105" y="98"/>
                </a:cubicBezTo>
                <a:cubicBezTo>
                  <a:pt x="90" y="0"/>
                  <a:pt x="30" y="53"/>
                  <a:pt x="15" y="98"/>
                </a:cubicBezTo>
                <a:cubicBezTo>
                  <a:pt x="0" y="143"/>
                  <a:pt x="7" y="256"/>
                  <a:pt x="15" y="370"/>
                </a:cubicBezTo>
              </a:path>
            </a:pathLst>
          </a:custGeom>
          <a:noFill/>
          <a:ln w="28575" cmpd="sng">
            <a:solidFill>
              <a:srgbClr val="CC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5" name="Line 15"/>
          <p:cNvSpPr>
            <a:spLocks noChangeShapeType="1"/>
          </p:cNvSpPr>
          <p:nvPr/>
        </p:nvSpPr>
        <p:spPr bwMode="auto">
          <a:xfrm flipH="1" flipV="1">
            <a:off x="5867400" y="2060575"/>
            <a:ext cx="865188" cy="1873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6" name="Rectangle 16"/>
          <p:cNvSpPr>
            <a:spLocks noChangeArrowheads="1"/>
          </p:cNvSpPr>
          <p:nvPr/>
        </p:nvSpPr>
        <p:spPr bwMode="auto">
          <a:xfrm>
            <a:off x="5364163" y="1916113"/>
            <a:ext cx="935037" cy="1444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1217" name="Line 17"/>
          <p:cNvSpPr>
            <a:spLocks noChangeShapeType="1"/>
          </p:cNvSpPr>
          <p:nvPr/>
        </p:nvSpPr>
        <p:spPr bwMode="auto">
          <a:xfrm flipV="1">
            <a:off x="5364163" y="3284538"/>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18" name="Text Box 18"/>
          <p:cNvSpPr txBox="1">
            <a:spLocks noChangeArrowheads="1"/>
          </p:cNvSpPr>
          <p:nvPr/>
        </p:nvSpPr>
        <p:spPr bwMode="auto">
          <a:xfrm>
            <a:off x="7596188" y="3578225"/>
            <a:ext cx="16065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アクセスした</a:t>
            </a:r>
          </a:p>
          <a:p>
            <a:pPr eaLnBrk="1" hangingPunct="1"/>
            <a:r>
              <a:rPr lang="ja-JP" altLang="en-US" dirty="0"/>
              <a:t>ワードを先に</a:t>
            </a:r>
          </a:p>
          <a:p>
            <a:pPr eaLnBrk="1" hangingPunct="1"/>
            <a:r>
              <a:rPr lang="ja-JP" altLang="en-US" dirty="0"/>
              <a:t>送る</a:t>
            </a:r>
          </a:p>
          <a:p>
            <a:pPr eaLnBrk="1" hangingPunct="1"/>
            <a:r>
              <a:rPr lang="ja-JP" altLang="en-US" dirty="0"/>
              <a:t>（</a:t>
            </a:r>
            <a:r>
              <a:rPr lang="en-US" altLang="ja-JP" dirty="0"/>
              <a:t>Critical Word</a:t>
            </a:r>
          </a:p>
          <a:p>
            <a:pPr eaLnBrk="1" hangingPunct="1"/>
            <a:r>
              <a:rPr lang="en-US" altLang="ja-JP" dirty="0"/>
              <a:t>Firs</a:t>
            </a:r>
            <a:r>
              <a:rPr lang="ja-JP" altLang="en-US" dirty="0"/>
              <a:t>ｔ）</a:t>
            </a:r>
          </a:p>
        </p:txBody>
      </p:sp>
      <p:sp>
        <p:nvSpPr>
          <p:cNvPr id="51219" name="Text Box 19"/>
          <p:cNvSpPr txBox="1">
            <a:spLocks noChangeArrowheads="1"/>
          </p:cNvSpPr>
          <p:nvPr/>
        </p:nvSpPr>
        <p:spPr bwMode="auto">
          <a:xfrm>
            <a:off x="6516688" y="1557338"/>
            <a:ext cx="26797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キャッシュに転送する前に</a:t>
            </a:r>
          </a:p>
          <a:p>
            <a:pPr eaLnBrk="1" hangingPunct="1"/>
            <a:r>
              <a:rPr lang="en-US" altLang="ja-JP" dirty="0"/>
              <a:t>CPU</a:t>
            </a:r>
            <a:r>
              <a:rPr lang="ja-JP" altLang="en-US" dirty="0"/>
              <a:t>にワードを渡す</a:t>
            </a:r>
          </a:p>
          <a:p>
            <a:pPr eaLnBrk="1" hangingPunct="1"/>
            <a:r>
              <a:rPr lang="ja-JP" altLang="en-US" dirty="0"/>
              <a:t>（</a:t>
            </a:r>
            <a:r>
              <a:rPr lang="en-US" altLang="ja-JP" dirty="0"/>
              <a:t>Early Restart)</a:t>
            </a:r>
          </a:p>
        </p:txBody>
      </p:sp>
      <p:pic>
        <p:nvPicPr>
          <p:cNvPr id="2" name="オーディオ 1">
            <a:hlinkClick r:id="" action="ppaction://media"/>
            <a:extLst>
              <a:ext uri="{FF2B5EF4-FFF2-40B4-BE49-F238E27FC236}">
                <a16:creationId xmlns:a16="http://schemas.microsoft.com/office/drawing/2014/main" id="{97D123C0-18E2-4D06-ABD0-B86E7AE83D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461"/>
    </mc:Choice>
    <mc:Fallback xmlns="">
      <p:transition spd="slow" advTm="12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698" x="6181725" y="3438525"/>
          <p14:tracePt t="19903" x="6181725" y="3392488"/>
          <p14:tracePt t="19912" x="6181725" y="3338513"/>
          <p14:tracePt t="19920" x="6181725" y="3302000"/>
          <p14:tracePt t="19927" x="6181725" y="3200400"/>
          <p14:tracePt t="19935" x="6245225" y="3054350"/>
          <p14:tracePt t="19944" x="6281738" y="2973388"/>
          <p14:tracePt t="19952" x="6326188" y="2817813"/>
          <p14:tracePt t="19961" x="6372225" y="2727325"/>
          <p14:tracePt t="19968" x="6381750" y="2608263"/>
          <p14:tracePt t="19979" x="6381750" y="2535238"/>
          <p14:tracePt t="19984" x="6381750" y="2498725"/>
          <p14:tracePt t="20130" x="6391275" y="2481263"/>
          <p14:tracePt t="20138" x="6408738" y="2471738"/>
          <p14:tracePt t="20149" x="6454775" y="2435225"/>
          <p14:tracePt t="20151" x="6518275" y="2408238"/>
          <p14:tracePt t="20160" x="6600825" y="2371725"/>
          <p14:tracePt t="20169" x="6737350" y="2298700"/>
          <p14:tracePt t="20176" x="6883400" y="2216150"/>
          <p14:tracePt t="20183" x="7056438" y="2125663"/>
          <p14:tracePt t="20192" x="7212013" y="2033588"/>
          <p14:tracePt t="20200" x="7366000" y="1960563"/>
          <p14:tracePt t="20208" x="7448550" y="1887538"/>
          <p14:tracePt t="20216" x="7458075" y="1860550"/>
          <p14:tracePt t="20224" x="7458075" y="1814513"/>
          <p14:tracePt t="20231" x="7448550" y="1797050"/>
          <p14:tracePt t="20244" x="7429500" y="1787525"/>
          <p14:tracePt t="20260" x="7412038" y="1787525"/>
          <p14:tracePt t="20265" x="7392988" y="1768475"/>
          <p14:tracePt t="20289" x="7385050" y="1760538"/>
          <p14:tracePt t="20328" x="7385050" y="1751013"/>
          <p14:tracePt t="20369" x="7385050" y="1731963"/>
          <p14:tracePt t="20408" x="7375525" y="1724025"/>
          <p14:tracePt t="20416" x="7366000" y="1724025"/>
          <p14:tracePt t="20441" x="7348538" y="1724025"/>
          <p14:tracePt t="20447" x="7339013" y="1724025"/>
          <p14:tracePt t="20457" x="7329488" y="1724025"/>
          <p14:tracePt t="20463" x="7312025" y="1724025"/>
          <p14:tracePt t="20471" x="7302500" y="1724025"/>
          <p14:tracePt t="20480" x="7275513" y="1731963"/>
          <p14:tracePt t="20488" x="7248525" y="1751013"/>
          <p14:tracePt t="20496" x="7229475" y="1760538"/>
          <p14:tracePt t="20504" x="7219950" y="1760538"/>
          <p14:tracePt t="20512" x="7202488" y="1778000"/>
          <p14:tracePt t="20520" x="7183438" y="1778000"/>
          <p14:tracePt t="20527" x="7165975" y="1778000"/>
          <p14:tracePt t="20536" x="7138988" y="1787525"/>
          <p14:tracePt t="20544" x="7119938" y="1814513"/>
          <p14:tracePt t="20552" x="7073900" y="1824038"/>
          <p14:tracePt t="20570" x="7037388" y="1833563"/>
          <p14:tracePt t="20585" x="7029450" y="1833563"/>
          <p14:tracePt t="20592" x="7000875" y="1841500"/>
          <p14:tracePt t="20608" x="6992938" y="1841500"/>
          <p14:tracePt t="20616" x="6964363" y="1841500"/>
          <p14:tracePt t="20624" x="6946900" y="1860550"/>
          <p14:tracePt t="20641" x="6919913" y="1860550"/>
          <p14:tracePt t="20647" x="6900863" y="1860550"/>
          <p14:tracePt t="20661" x="6873875" y="1860550"/>
          <p14:tracePt t="20664" x="6846888" y="1870075"/>
          <p14:tracePt t="20675" x="6810375" y="1870075"/>
          <p14:tracePt t="20680" x="6764338" y="1878013"/>
          <p14:tracePt t="20688" x="6710363" y="1878013"/>
          <p14:tracePt t="20696" x="6637338" y="1887538"/>
          <p14:tracePt t="20703" x="6581775" y="1887538"/>
          <p14:tracePt t="20712" x="6500813" y="1914525"/>
          <p14:tracePt t="20720" x="6445250" y="1914525"/>
          <p14:tracePt t="20728" x="6381750" y="1933575"/>
          <p14:tracePt t="20735" x="6354763" y="1933575"/>
          <p14:tracePt t="20744" x="6335713" y="1943100"/>
          <p14:tracePt t="20752" x="6308725" y="1943100"/>
          <p14:tracePt t="20760" x="6299200" y="1943100"/>
          <p14:tracePt t="20768" x="6291263" y="1943100"/>
          <p14:tracePt t="20784" x="6281738" y="1943100"/>
          <p14:tracePt t="20792" x="6262688" y="1943100"/>
          <p14:tracePt t="20840" x="6254750" y="1943100"/>
          <p14:tracePt t="20868" x="6245225" y="1943100"/>
          <p14:tracePt t="20880" x="6226175" y="1943100"/>
          <p14:tracePt t="20888" x="6218238" y="1943100"/>
          <p14:tracePt t="20897" x="6199188" y="1943100"/>
          <p14:tracePt t="20904" x="6172200" y="1943100"/>
          <p14:tracePt t="20912" x="6153150" y="1943100"/>
          <p14:tracePt t="20920" x="6099175" y="1960563"/>
          <p14:tracePt t="20928" x="6072188" y="1970088"/>
          <p14:tracePt t="20936" x="6007100" y="1987550"/>
          <p14:tracePt t="20944" x="5935663" y="2006600"/>
          <p14:tracePt t="20952" x="5834063" y="2033588"/>
          <p14:tracePt t="20961" x="5761038" y="2052638"/>
          <p14:tracePt t="20968" x="5661025" y="2079625"/>
          <p14:tracePt t="20978" x="5570538" y="2116138"/>
          <p14:tracePt t="20984" x="5470525" y="2133600"/>
          <p14:tracePt t="20996" x="5397500" y="2160588"/>
          <p14:tracePt t="20999" x="5334000" y="2179638"/>
          <p14:tracePt t="21008" x="5268913" y="2197100"/>
          <p14:tracePt t="21016" x="5195888" y="2206625"/>
          <p14:tracePt t="21025" x="5105400" y="2206625"/>
          <p14:tracePt t="21033" x="5022850" y="2233613"/>
          <p14:tracePt t="21042" x="4949825" y="2233613"/>
          <p14:tracePt t="21049" x="4895850" y="2233613"/>
          <p14:tracePt t="21058" x="4849813" y="2233613"/>
          <p14:tracePt t="21065" x="4795838" y="2225675"/>
          <p14:tracePt t="21075" x="4786313" y="2216150"/>
          <p14:tracePt t="21081" x="4776788" y="2216150"/>
          <p14:tracePt t="21087" x="4767263" y="2197100"/>
          <p14:tracePt t="21097" x="4749800" y="2179638"/>
          <p14:tracePt t="21120" x="4749800" y="2160588"/>
          <p14:tracePt t="21128" x="4740275" y="2152650"/>
          <p14:tracePt t="21136" x="4740275" y="2143125"/>
          <p14:tracePt t="21162" x="4713288" y="2143125"/>
          <p14:tracePt t="21170" x="4703763" y="2143125"/>
          <p14:tracePt t="21184" x="4659313" y="2143125"/>
          <p14:tracePt t="21192" x="4649788" y="2143125"/>
          <p14:tracePt t="21200" x="4630738" y="2143125"/>
          <p14:tracePt t="21216" x="4622800" y="2143125"/>
          <p14:tracePt t="21228" x="4613275" y="2143125"/>
          <p14:tracePt t="21296" x="4603750" y="2133600"/>
          <p14:tracePt t="21337" x="4603750" y="2116138"/>
          <p14:tracePt t="21393" x="4603750" y="2106613"/>
          <p14:tracePt t="21399" x="4603750" y="2097088"/>
          <p14:tracePt t="21408" x="4603750" y="2070100"/>
          <p14:tracePt t="21416" x="4603750" y="2060575"/>
          <p14:tracePt t="21424" x="4603750" y="2024063"/>
          <p14:tracePt t="21432" x="4603750" y="2006600"/>
          <p14:tracePt t="21441" x="4630738" y="1951038"/>
          <p14:tracePt t="21457" x="4630738" y="1906588"/>
          <p14:tracePt t="21464" x="4630738" y="1897063"/>
          <p14:tracePt t="21472" x="4630738" y="1878013"/>
          <p14:tracePt t="21480" x="4630738" y="1870075"/>
          <p14:tracePt t="21488" x="4630738" y="1841500"/>
          <p14:tracePt t="21496" x="4630738" y="1833563"/>
          <p14:tracePt t="21504" x="4630738" y="1814513"/>
          <p14:tracePt t="21527" x="4622800" y="1804988"/>
          <p14:tracePt t="21544" x="4603750" y="1804988"/>
          <p14:tracePt t="21601" x="4594225" y="1804988"/>
          <p14:tracePt t="21907" x="4594225" y="1814513"/>
          <p14:tracePt t="21936" x="4594225" y="1824038"/>
          <p14:tracePt t="21945" x="4594225" y="1833563"/>
          <p14:tracePt t="21952" x="4594225" y="1841500"/>
          <p14:tracePt t="21959" x="4594225" y="1860550"/>
          <p14:tracePt t="21968" x="4594225" y="1870075"/>
          <p14:tracePt t="21976" x="4603750" y="1897063"/>
          <p14:tracePt t="21984" x="4603750" y="1914525"/>
          <p14:tracePt t="21993" x="4613275" y="1943100"/>
          <p14:tracePt t="22002" x="4613275" y="1951038"/>
          <p14:tracePt t="22009" x="4630738" y="1979613"/>
          <p14:tracePt t="22017" x="4667250" y="2024063"/>
          <p14:tracePt t="22028" x="4686300" y="2043113"/>
          <p14:tracePt t="22031" x="4740275" y="2106613"/>
          <p14:tracePt t="22041" x="4795838" y="2152650"/>
          <p14:tracePt t="22047" x="4913313" y="2225675"/>
          <p14:tracePt t="22056" x="5049838" y="2306638"/>
          <p14:tracePt t="22064" x="5224463" y="2416175"/>
          <p14:tracePt t="22074" x="5378450" y="2489200"/>
          <p14:tracePt t="22080" x="5497513" y="2562225"/>
          <p14:tracePt t="22087" x="5616575" y="2644775"/>
          <p14:tracePt t="22096" x="5697538" y="2708275"/>
          <p14:tracePt t="22104" x="5780088" y="2790825"/>
          <p14:tracePt t="22112" x="5862638" y="2863850"/>
          <p14:tracePt t="22119" x="5916613" y="2927350"/>
          <p14:tracePt t="22128" x="5935663" y="2973388"/>
          <p14:tracePt t="22136" x="5980113" y="3054350"/>
          <p14:tracePt t="22144" x="6007100" y="3119438"/>
          <p14:tracePt t="22151" x="6007100" y="3155950"/>
          <p14:tracePt t="22160" x="6007100" y="3209925"/>
          <p14:tracePt t="22168" x="6007100" y="3228975"/>
          <p14:tracePt t="22176" x="6007100" y="3273425"/>
          <p14:tracePt t="22186" x="6007100" y="3309938"/>
          <p14:tracePt t="22192" x="6007100" y="3328988"/>
          <p14:tracePt t="22200" x="6007100" y="3375025"/>
          <p14:tracePt t="22208" x="6007100" y="3411538"/>
          <p14:tracePt t="22216" x="6007100" y="3429000"/>
          <p14:tracePt t="22226" x="6007100" y="3455988"/>
          <p14:tracePt t="22232" x="6007100" y="3492500"/>
          <p14:tracePt t="22240" x="6007100" y="3519488"/>
          <p14:tracePt t="22247" x="6007100" y="3548063"/>
          <p14:tracePt t="22257" x="6007100" y="3565525"/>
          <p14:tracePt t="22264" x="6007100" y="3584575"/>
          <p14:tracePt t="22274" x="6007100" y="3602038"/>
          <p14:tracePt t="22280" x="6007100" y="3621088"/>
          <p14:tracePt t="22287" x="6007100" y="3648075"/>
          <p14:tracePt t="22296" x="6007100" y="3657600"/>
          <p14:tracePt t="22304" x="6007100" y="3665538"/>
          <p14:tracePt t="22312" x="6007100" y="3702050"/>
          <p14:tracePt t="22320" x="5989638" y="3721100"/>
          <p14:tracePt t="22328" x="5980113" y="3748088"/>
          <p14:tracePt t="22336" x="5972175" y="3775075"/>
          <p14:tracePt t="22344" x="5962650" y="3794125"/>
          <p14:tracePt t="22352" x="5943600" y="3857625"/>
          <p14:tracePt t="22360" x="5935663" y="3867150"/>
          <p14:tracePt t="22368" x="5926138" y="3903663"/>
          <p14:tracePt t="22376" x="5916613" y="3930650"/>
          <p14:tracePt t="22385" x="5907088" y="3957638"/>
          <p14:tracePt t="22392" x="5899150" y="3976688"/>
          <p14:tracePt t="22399" x="5870575" y="4013200"/>
          <p14:tracePt t="22408" x="5870575" y="4040188"/>
          <p14:tracePt t="22416" x="5862638" y="4057650"/>
          <p14:tracePt t="22425" x="5862638" y="4094163"/>
          <p14:tracePt t="22433" x="5843588" y="4130675"/>
          <p14:tracePt t="22443" x="5834063" y="4149725"/>
          <p14:tracePt t="22449" x="5834063" y="4176713"/>
          <p14:tracePt t="22462" x="5816600" y="4203700"/>
          <p14:tracePt t="22463" x="5816600" y="4240213"/>
          <p14:tracePt t="22472" x="5807075" y="4295775"/>
          <p14:tracePt t="22480" x="5797550" y="4303713"/>
          <p14:tracePt t="22488" x="5797550" y="4322763"/>
          <p14:tracePt t="22496" x="5789613" y="4349750"/>
          <p14:tracePt t="22512" x="5789613" y="4368800"/>
          <p14:tracePt t="22520" x="5780088" y="4376738"/>
          <p14:tracePt t="22585" x="5770563" y="4386263"/>
          <p14:tracePt t="22608" x="5761038" y="4395788"/>
          <p14:tracePt t="22616" x="5753100" y="4405313"/>
          <p14:tracePt t="22632" x="5734050" y="4413250"/>
          <p14:tracePt t="22647" x="5724525" y="4422775"/>
          <p14:tracePt t="22657" x="5716588" y="4432300"/>
          <p14:tracePt t="22664" x="5707063" y="4441825"/>
          <p14:tracePt t="22680" x="5697538" y="4441825"/>
          <p14:tracePt t="22688" x="5688013" y="4449763"/>
          <p14:tracePt t="22696" x="5680075" y="4459288"/>
          <p14:tracePt t="22704" x="5670550" y="4478338"/>
          <p14:tracePt t="22712" x="5661025" y="4486275"/>
          <p14:tracePt t="22727" x="5643563" y="4505325"/>
          <p14:tracePt t="22736" x="5624513" y="4522788"/>
          <p14:tracePt t="22744" x="5597525" y="4551363"/>
          <p14:tracePt t="22752" x="5561013" y="4578350"/>
          <p14:tracePt t="22760" x="5524500" y="4614863"/>
          <p14:tracePt t="22768" x="5507038" y="4641850"/>
          <p14:tracePt t="22776" x="5470525" y="4678363"/>
          <p14:tracePt t="22784" x="5451475" y="4705350"/>
          <p14:tracePt t="22792" x="5424488" y="4732338"/>
          <p14:tracePt t="22800" x="5397500" y="4768850"/>
          <p14:tracePt t="22808" x="5387975" y="4787900"/>
          <p14:tracePt t="22816" x="5368925" y="4814888"/>
          <p14:tracePt t="22825" x="5360988" y="4824413"/>
          <p14:tracePt t="22840" x="5351463" y="4833938"/>
          <p14:tracePt t="22848" x="5351463" y="4841875"/>
          <p14:tracePt t="22928" x="5351463" y="4851400"/>
          <p14:tracePt t="22995" x="5334000" y="4860925"/>
          <p14:tracePt t="23019" x="5324475" y="4870450"/>
          <p14:tracePt t="23033" x="5314950" y="4878388"/>
          <p14:tracePt t="23040" x="5305425" y="4887913"/>
          <p14:tracePt t="23059" x="5297488" y="4887913"/>
          <p14:tracePt t="23077" x="5287963" y="4887913"/>
          <p14:tracePt t="23104" x="5278438" y="4887913"/>
          <p14:tracePt t="23120" x="5260975" y="4887913"/>
          <p14:tracePt t="23136" x="5241925" y="4887913"/>
          <p14:tracePt t="23152" x="5232400" y="4878388"/>
          <p14:tracePt t="23160" x="5214938" y="4878388"/>
          <p14:tracePt t="23168" x="5205413" y="4878388"/>
          <p14:tracePt t="23177" x="5195888" y="4870450"/>
          <p14:tracePt t="23193" x="5168900" y="4860925"/>
          <p14:tracePt t="23200" x="5159375" y="4851400"/>
          <p14:tracePt t="23227" x="5151438" y="4851400"/>
          <p14:tracePt t="23232" x="5151438" y="4841875"/>
          <p14:tracePt t="23242" x="5151438" y="4824413"/>
          <p14:tracePt t="23249" x="5141913" y="4805363"/>
          <p14:tracePt t="23262" x="5141913" y="4778375"/>
          <p14:tracePt t="23266" x="5141913" y="4768850"/>
          <p14:tracePt t="23275" x="5141913" y="4751388"/>
          <p14:tracePt t="23280" x="5141913" y="4714875"/>
          <p14:tracePt t="23287" x="5141913" y="4705350"/>
          <p14:tracePt t="23296" x="5141913" y="4668838"/>
          <p14:tracePt t="23305" x="5141913" y="4660900"/>
          <p14:tracePt t="23312" x="5141913" y="4632325"/>
          <p14:tracePt t="23321" x="5141913" y="4624388"/>
          <p14:tracePt t="23328" x="5141913" y="4605338"/>
          <p14:tracePt t="23335" x="5141913" y="4595813"/>
          <p14:tracePt t="23344" x="5151438" y="4587875"/>
          <p14:tracePt t="23351" x="5168900" y="4578350"/>
          <p14:tracePt t="23376" x="5178425" y="4568825"/>
          <p14:tracePt t="23384" x="5195888" y="4568825"/>
          <p14:tracePt t="23392" x="5214938" y="4551363"/>
          <p14:tracePt t="23408" x="5224463" y="4551363"/>
          <p14:tracePt t="23416" x="5232400" y="4551363"/>
          <p14:tracePt t="23424" x="5251450" y="4551363"/>
          <p14:tracePt t="23432" x="5297488" y="4551363"/>
          <p14:tracePt t="23440" x="5314950" y="4551363"/>
          <p14:tracePt t="23447" x="5351463" y="4559300"/>
          <p14:tracePt t="23457" x="5397500" y="4568825"/>
          <p14:tracePt t="23463" x="5461000" y="4578350"/>
          <p14:tracePt t="23478" x="5487988" y="4614863"/>
          <p14:tracePt t="23480" x="5507038" y="4624388"/>
          <p14:tracePt t="23487" x="5534025" y="4641850"/>
          <p14:tracePt t="23496" x="5561013" y="4660900"/>
          <p14:tracePt t="23504" x="5580063" y="4678363"/>
          <p14:tracePt t="23523" x="5580063" y="4697413"/>
          <p14:tracePt t="23527" x="5588000" y="4705350"/>
          <p14:tracePt t="23536" x="5597525" y="4732338"/>
          <p14:tracePt t="23544" x="5597525" y="4741863"/>
          <p14:tracePt t="23552" x="5597525" y="4768850"/>
          <p14:tracePt t="23560" x="5597525" y="4778375"/>
          <p14:tracePt t="23576" x="5597525" y="4787900"/>
          <p14:tracePt t="23585" x="5597525" y="4805363"/>
          <p14:tracePt t="23600" x="5597525" y="4814888"/>
          <p14:tracePt t="23608" x="5597525" y="4833938"/>
          <p14:tracePt t="23627" x="5597525" y="4851400"/>
          <p14:tracePt t="23643" x="5597525" y="4860925"/>
          <p14:tracePt t="23657" x="5597525" y="4870450"/>
          <p14:tracePt t="23664" x="5570538" y="4887913"/>
          <p14:tracePt t="23672" x="5551488" y="4887913"/>
          <p14:tracePt t="23680" x="5524500" y="4887913"/>
          <p14:tracePt t="23692" x="5497513" y="4897438"/>
          <p14:tracePt t="23699" x="5487988" y="4897438"/>
          <p14:tracePt t="23703" x="5478463" y="4897438"/>
          <p14:tracePt t="23712" x="5470525" y="4897438"/>
          <p14:tracePt t="23720" x="5451475" y="4897438"/>
          <p14:tracePt t="23727" x="5441950" y="4897438"/>
          <p14:tracePt t="23745" x="5424488" y="4860925"/>
          <p14:tracePt t="23760" x="5424488" y="4851400"/>
          <p14:tracePt t="23768" x="5424488" y="4833938"/>
          <p14:tracePt t="23776" x="5424488" y="4824413"/>
          <p14:tracePt t="23783" x="5424488" y="4814888"/>
          <p14:tracePt t="23800" x="5424488" y="4805363"/>
          <p14:tracePt t="23816" x="5424488" y="4787900"/>
          <p14:tracePt t="23940" x="5424488" y="4778375"/>
          <p14:tracePt t="23964" x="5414963" y="4768850"/>
          <p14:tracePt t="23979" x="5414963" y="4760913"/>
          <p14:tracePt t="23986" x="5405438" y="4741863"/>
          <p14:tracePt t="23992" x="5387975" y="4732338"/>
          <p14:tracePt t="24000" x="5378450" y="4724400"/>
          <p14:tracePt t="24016" x="5368925" y="4714875"/>
          <p14:tracePt t="24023" x="5341938" y="4687888"/>
          <p14:tracePt t="24032" x="5334000" y="4687888"/>
          <p14:tracePt t="24041" x="5305425" y="4660900"/>
          <p14:tracePt t="24048" x="5287963" y="4632325"/>
          <p14:tracePt t="24057" x="5251450" y="4605338"/>
          <p14:tracePt t="24064" x="5224463" y="4568825"/>
          <p14:tracePt t="24073" x="5214938" y="4551363"/>
          <p14:tracePt t="24082" x="5178425" y="4514850"/>
          <p14:tracePt t="24087" x="5159375" y="4486275"/>
          <p14:tracePt t="24096" x="5122863" y="4432300"/>
          <p14:tracePt t="24104" x="5114925" y="4422775"/>
          <p14:tracePt t="24112" x="5114925" y="4395788"/>
          <p14:tracePt t="24119" x="5086350" y="4368800"/>
          <p14:tracePt t="24128" x="5078413" y="4349750"/>
          <p14:tracePt t="24135" x="5049838" y="4286250"/>
          <p14:tracePt t="24144" x="5022850" y="4259263"/>
          <p14:tracePt t="24151" x="5014913" y="4232275"/>
          <p14:tracePt t="24160" x="5005388" y="4195763"/>
          <p14:tracePt t="24168" x="4978400" y="4149725"/>
          <p14:tracePt t="24176" x="4968875" y="4122738"/>
          <p14:tracePt t="24184" x="4949825" y="4067175"/>
          <p14:tracePt t="24192" x="4922838" y="4003675"/>
          <p14:tracePt t="24200" x="4913313" y="3976688"/>
          <p14:tracePt t="24208" x="4905375" y="3957638"/>
          <p14:tracePt t="24216" x="4895850" y="3911600"/>
          <p14:tracePt t="24225" x="4886325" y="3884613"/>
          <p14:tracePt t="24232" x="4876800" y="3867150"/>
          <p14:tracePt t="24239" x="4876800" y="3821113"/>
          <p14:tracePt t="24247" x="4868863" y="3803650"/>
          <p14:tracePt t="24257" x="4868863" y="3775075"/>
          <p14:tracePt t="24264" x="4868863" y="3748088"/>
          <p14:tracePt t="24276" x="4868863" y="3721100"/>
          <p14:tracePt t="24279" x="4868863" y="3702050"/>
          <p14:tracePt t="24288" x="4868863" y="3657600"/>
          <p14:tracePt t="24296" x="4868863" y="3629025"/>
          <p14:tracePt t="24303" x="4868863" y="3611563"/>
          <p14:tracePt t="24312" x="4868863" y="3584575"/>
          <p14:tracePt t="24320" x="4868863" y="3565525"/>
          <p14:tracePt t="24328" x="4868863" y="3556000"/>
          <p14:tracePt t="24338" x="4868863" y="3529013"/>
          <p14:tracePt t="24343" x="4868863" y="3519488"/>
          <p14:tracePt t="24352" x="4868863" y="3492500"/>
          <p14:tracePt t="24369" x="4876800" y="3475038"/>
          <p14:tracePt t="24377" x="4886325" y="3438525"/>
          <p14:tracePt t="24386" x="4922838" y="3411538"/>
          <p14:tracePt t="24393" x="4932363" y="3382963"/>
          <p14:tracePt t="24399" x="4959350" y="3346450"/>
          <p14:tracePt t="24408" x="4968875" y="3328988"/>
          <p14:tracePt t="24416" x="4995863" y="3302000"/>
          <p14:tracePt t="24424" x="5014913" y="3265488"/>
          <p14:tracePt t="24432" x="5032375" y="3246438"/>
          <p14:tracePt t="24440" x="5041900" y="3236913"/>
          <p14:tracePt t="24449" x="5059363" y="3228975"/>
          <p14:tracePt t="24457" x="5068888" y="3219450"/>
          <p14:tracePt t="24463" x="5078413" y="3219450"/>
          <p14:tracePt t="24472" x="5086350" y="3219450"/>
          <p14:tracePt t="24480" x="5095875" y="3219450"/>
          <p14:tracePt t="24488" x="5105400" y="3219450"/>
          <p14:tracePt t="24496" x="5114925" y="3219450"/>
          <p14:tracePt t="24512" x="5132388" y="3219450"/>
          <p14:tracePt t="24527" x="5151438" y="3219450"/>
          <p14:tracePt t="24545" x="5151438" y="3228975"/>
          <p14:tracePt t="24593" x="5151438" y="3236913"/>
          <p14:tracePt t="24617" x="5159375" y="3246438"/>
          <p14:tracePt t="24632" x="5159375" y="3265488"/>
          <p14:tracePt t="24640" x="5159375" y="3273425"/>
          <p14:tracePt t="24656" x="5159375" y="3282950"/>
          <p14:tracePt t="24664" x="5159375" y="3292475"/>
          <p14:tracePt t="24680" x="5159375" y="3302000"/>
          <p14:tracePt t="24704" x="5159375" y="3309938"/>
          <p14:tracePt t="24720" x="5159375" y="3319463"/>
          <p14:tracePt t="24728" x="5159375" y="3328988"/>
          <p14:tracePt t="24744" x="5159375" y="3346450"/>
          <p14:tracePt t="24752" x="5141913" y="3365500"/>
          <p14:tracePt t="24768" x="5141913" y="3375025"/>
          <p14:tracePt t="24776" x="5132388" y="3402013"/>
          <p14:tracePt t="24792" x="5122863" y="3419475"/>
          <p14:tracePt t="24800" x="5122863" y="3438525"/>
          <p14:tracePt t="24808" x="5095875" y="3475038"/>
          <p14:tracePt t="24816" x="5086350" y="3511550"/>
          <p14:tracePt t="24824" x="5086350" y="3548063"/>
          <p14:tracePt t="24832" x="5078413" y="3592513"/>
          <p14:tracePt t="24839" x="5068888" y="3611563"/>
          <p14:tracePt t="24848" x="5049838" y="3638550"/>
          <p14:tracePt t="24857" x="5041900" y="3657600"/>
          <p14:tracePt t="24864" x="5032375" y="3694113"/>
          <p14:tracePt t="24893" x="5032375" y="3702050"/>
          <p14:tracePt t="24904" x="5022850" y="3711575"/>
          <p14:tracePt t="24993" x="5022850" y="3702050"/>
          <p14:tracePt t="25000" x="5022850" y="3684588"/>
          <p14:tracePt t="25008" x="5022850" y="3648075"/>
          <p14:tracePt t="25016" x="5022850" y="3621088"/>
          <p14:tracePt t="25023" x="5022850" y="3602038"/>
          <p14:tracePt t="25035" x="5022850" y="3556000"/>
          <p14:tracePt t="25044" x="5041900" y="3529013"/>
          <p14:tracePt t="25050" x="5041900" y="3502025"/>
          <p14:tracePt t="25060" x="5041900" y="3455988"/>
          <p14:tracePt t="25065" x="5049838" y="3438525"/>
          <p14:tracePt t="25072" x="5049838" y="3382963"/>
          <p14:tracePt t="25080" x="5059363" y="3338513"/>
          <p14:tracePt t="25088" x="5068888" y="3309938"/>
          <p14:tracePt t="25096" x="5068888" y="3292475"/>
          <p14:tracePt t="25104" x="5095875" y="3246438"/>
          <p14:tracePt t="25111" x="5095875" y="3228975"/>
          <p14:tracePt t="25120" x="5095875" y="3200400"/>
          <p14:tracePt t="25128" x="5105400" y="3182938"/>
          <p14:tracePt t="25136" x="5105400" y="3163888"/>
          <p14:tracePt t="25144" x="5105400" y="3155950"/>
          <p14:tracePt t="25168" x="5114925" y="3155950"/>
          <p14:tracePt t="25272" x="5132388" y="3163888"/>
          <p14:tracePt t="25288" x="5151438" y="3173413"/>
          <p14:tracePt t="25296" x="5214938" y="3209925"/>
          <p14:tracePt t="25303" x="5241925" y="3209925"/>
          <p14:tracePt t="25312" x="5297488" y="3228975"/>
          <p14:tracePt t="25320" x="5360988" y="3236913"/>
          <p14:tracePt t="25328" x="5387975" y="3255963"/>
          <p14:tracePt t="25337" x="5414963" y="3265488"/>
          <p14:tracePt t="25344" x="5451475" y="3265488"/>
          <p14:tracePt t="25354" x="5470525" y="3265488"/>
          <p14:tracePt t="25362" x="5497513" y="3265488"/>
          <p14:tracePt t="25369" x="5514975" y="3273425"/>
          <p14:tracePt t="25385" x="5524500" y="3273425"/>
          <p14:tracePt t="25392" x="5524500" y="3282950"/>
          <p14:tracePt t="25409" x="5543550" y="3292475"/>
          <p14:tracePt t="25448" x="5551488" y="3302000"/>
          <p14:tracePt t="25489" x="5551488" y="3309938"/>
          <p14:tracePt t="25525" x="5561013" y="3319463"/>
          <p14:tracePt t="25554" x="5561013" y="3328988"/>
          <p14:tracePt t="25576" x="5570538" y="3346450"/>
          <p14:tracePt t="25600" x="5570538" y="3355975"/>
          <p14:tracePt t="25608" x="5570538" y="3375025"/>
          <p14:tracePt t="25616" x="5570538" y="3382963"/>
          <p14:tracePt t="25624" x="5570538" y="3402013"/>
          <p14:tracePt t="25632" x="5570538" y="3419475"/>
          <p14:tracePt t="25640" x="5570538" y="3429000"/>
          <p14:tracePt t="25650" x="5570538" y="3438525"/>
          <p14:tracePt t="25660" x="5570538" y="3455988"/>
          <p14:tracePt t="25665" x="5570538" y="3465513"/>
          <p14:tracePt t="25676" x="5570538" y="3475038"/>
          <p14:tracePt t="25692" x="5570538" y="3482975"/>
          <p14:tracePt t="25715" x="5570538" y="3502025"/>
          <p14:tracePt t="25808" x="5561013" y="3502025"/>
          <p14:tracePt t="25825" x="5551488" y="3502025"/>
          <p14:tracePt t="25840" x="5543550" y="3502025"/>
          <p14:tracePt t="25867" x="5534025" y="3492500"/>
          <p14:tracePt t="25872" x="5534025" y="3475038"/>
          <p14:tracePt t="25888" x="5514975" y="3455988"/>
          <p14:tracePt t="25904" x="5507038" y="3438525"/>
          <p14:tracePt t="25920" x="5507038" y="3429000"/>
          <p14:tracePt t="25927" x="5497513" y="3419475"/>
          <p14:tracePt t="25952" x="5487988" y="3411538"/>
          <p14:tracePt t="25960" x="5478463" y="3402013"/>
          <p14:tracePt t="25968" x="5461000" y="3382963"/>
          <p14:tracePt t="25984" x="5434013" y="3382963"/>
          <p14:tracePt t="25992" x="5424488" y="3382963"/>
          <p14:tracePt t="26000" x="5405438" y="3382963"/>
          <p14:tracePt t="26016" x="5378450" y="3365500"/>
          <p14:tracePt t="26024" x="5368925" y="3365500"/>
          <p14:tracePt t="26032" x="5360988" y="3365500"/>
          <p14:tracePt t="26040" x="5334000" y="3365500"/>
          <p14:tracePt t="26048" x="5314950" y="3365500"/>
          <p14:tracePt t="26057" x="5305425" y="3365500"/>
          <p14:tracePt t="26064" x="5287963" y="3365500"/>
          <p14:tracePt t="26073" x="5251450" y="3365500"/>
          <p14:tracePt t="26089" x="5241925" y="3365500"/>
          <p14:tracePt t="26096" x="5214938" y="3365500"/>
          <p14:tracePt t="26103" x="5195888" y="3365500"/>
          <p14:tracePt t="26112" x="5187950" y="3365500"/>
          <p14:tracePt t="26119" x="5168900" y="3365500"/>
          <p14:tracePt t="26128" x="5159375" y="3365500"/>
          <p14:tracePt t="26152" x="5151438" y="3365500"/>
          <p14:tracePt t="26176" x="5132388" y="3365500"/>
          <p14:tracePt t="26200" x="5122863" y="3365500"/>
          <p14:tracePt t="26227" x="5114925" y="3365500"/>
          <p14:tracePt t="26240" x="5105400" y="3365500"/>
          <p14:tracePt t="26248" x="5095875" y="3375025"/>
          <p14:tracePt t="26354" x="5095875" y="3382963"/>
          <p14:tracePt t="26378" x="5095875" y="3392488"/>
          <p14:tracePt t="26392" x="5095875" y="3411538"/>
          <p14:tracePt t="26399" x="5095875" y="3419475"/>
          <p14:tracePt t="26417" x="5095875" y="3429000"/>
          <p14:tracePt t="26425" x="5095875" y="3446463"/>
          <p14:tracePt t="26431" x="5105400" y="3455988"/>
          <p14:tracePt t="26442" x="5114925" y="3465513"/>
          <p14:tracePt t="26458" x="5122863" y="3475038"/>
          <p14:tracePt t="26464" x="5132388" y="3482975"/>
          <p14:tracePt t="26480" x="5141913" y="3502025"/>
          <p14:tracePt t="26515" x="5151438" y="3502025"/>
          <p14:tracePt t="26585" x="5159375" y="3511550"/>
          <p14:tracePt t="26850" x="5168900" y="3511550"/>
          <p14:tracePt t="26864" x="5168900" y="3502025"/>
          <p14:tracePt t="26896" x="5168900" y="3492500"/>
          <p14:tracePt t="26904" x="5168900" y="3475038"/>
          <p14:tracePt t="26912" x="5168900" y="3465513"/>
          <p14:tracePt t="26920" x="5168900" y="3455988"/>
          <p14:tracePt t="26929" x="5168900" y="3446463"/>
          <p14:tracePt t="26936" x="5168900" y="3419475"/>
          <p14:tracePt t="26952" x="5168900" y="3411538"/>
          <p14:tracePt t="26960" x="5168900" y="3392488"/>
          <p14:tracePt t="26968" x="5168900" y="3375025"/>
          <p14:tracePt t="26975" x="5168900" y="3365500"/>
          <p14:tracePt t="26997" x="5168900" y="3338513"/>
          <p14:tracePt t="26999" x="5168900" y="3319463"/>
          <p14:tracePt t="27009" x="5168900" y="3292475"/>
          <p14:tracePt t="27016" x="5168900" y="3255963"/>
          <p14:tracePt t="27024" x="5159375" y="3236913"/>
          <p14:tracePt t="27032" x="5151438" y="3173413"/>
          <p14:tracePt t="27041" x="5141913" y="3136900"/>
          <p14:tracePt t="27048" x="5122863" y="3054350"/>
          <p14:tracePt t="27056" x="5105400" y="3009900"/>
          <p14:tracePt t="27064" x="5086350" y="2936875"/>
          <p14:tracePt t="27074" x="5078413" y="2873375"/>
          <p14:tracePt t="27081" x="5078413" y="2836863"/>
          <p14:tracePt t="27090" x="5068888" y="2817813"/>
          <p14:tracePt t="27096" x="5032375" y="2754313"/>
          <p14:tracePt t="27103" x="5014913" y="2727325"/>
          <p14:tracePt t="27112" x="4995863" y="2717800"/>
          <p14:tracePt t="27128" x="4986338" y="2717800"/>
          <p14:tracePt t="27136" x="4978400" y="2717800"/>
          <p14:tracePt t="27144" x="4959350" y="2717800"/>
          <p14:tracePt t="27155" x="4949825" y="2717800"/>
          <p14:tracePt t="27161" x="4941888" y="2727325"/>
          <p14:tracePt t="27169" x="4941888" y="2763838"/>
          <p14:tracePt t="27177" x="4941888" y="2817813"/>
          <p14:tracePt t="27185" x="4922838" y="2863850"/>
          <p14:tracePt t="27200" x="4922838" y="2917825"/>
          <p14:tracePt t="27208" x="4922838" y="2936875"/>
          <p14:tracePt t="27217" x="4922838" y="2973388"/>
          <p14:tracePt t="27232" x="4922838" y="2982913"/>
          <p14:tracePt t="27240" x="4922838" y="3000375"/>
          <p14:tracePt t="27296" x="4922838" y="3009900"/>
          <p14:tracePt t="27329" x="4922838" y="3017838"/>
          <p14:tracePt t="27360" x="4932363" y="3017838"/>
          <p14:tracePt t="27384" x="4941888" y="3017838"/>
          <p14:tracePt t="27392" x="4949825" y="3017838"/>
          <p14:tracePt t="27400" x="4959350" y="3017838"/>
          <p14:tracePt t="27408" x="4986338" y="3017838"/>
          <p14:tracePt t="27424" x="5005388" y="3017838"/>
          <p14:tracePt t="27433" x="5022850" y="3017838"/>
          <p14:tracePt t="27442" x="5041900" y="3017838"/>
          <p14:tracePt t="27448" x="5068888" y="3017838"/>
          <p14:tracePt t="27457" x="5086350" y="3017838"/>
          <p14:tracePt t="27464" x="5114925" y="3017838"/>
          <p14:tracePt t="27473" x="5132388" y="3017838"/>
          <p14:tracePt t="27480" x="5178425" y="3017838"/>
          <p14:tracePt t="27487" x="5187950" y="3017838"/>
          <p14:tracePt t="27496" x="5214938" y="3017838"/>
          <p14:tracePt t="27521" x="5224463" y="3017838"/>
          <p14:tracePt t="27538" x="5241925" y="3017838"/>
          <p14:tracePt t="27560" x="5251450" y="3017838"/>
          <p14:tracePt t="27635" x="5241925" y="3017838"/>
          <p14:tracePt t="27641" x="5214938" y="3027363"/>
          <p14:tracePt t="27655" x="5187950" y="3027363"/>
          <p14:tracePt t="27664" x="5151438" y="3054350"/>
          <p14:tracePt t="27675" x="5122863" y="3054350"/>
          <p14:tracePt t="27680" x="5078413" y="3063875"/>
          <p14:tracePt t="27688" x="5049838" y="3073400"/>
          <p14:tracePt t="27696" x="5014913" y="3073400"/>
          <p14:tracePt t="27706" x="4978400" y="3073400"/>
          <p14:tracePt t="27711" x="4968875" y="3073400"/>
          <p14:tracePt t="27721" x="4959350" y="3073400"/>
          <p14:tracePt t="27736" x="4941888" y="3073400"/>
          <p14:tracePt t="27743" x="4932363" y="3073400"/>
          <p14:tracePt t="27753" x="4922838" y="3073400"/>
          <p14:tracePt t="27762" x="4895850" y="3073400"/>
          <p14:tracePt t="27769" x="4886325" y="3073400"/>
          <p14:tracePt t="27776" x="4886325" y="3063875"/>
          <p14:tracePt t="27784" x="4886325" y="3054350"/>
          <p14:tracePt t="27792" x="4876800" y="3027363"/>
          <p14:tracePt t="27800" x="4868863" y="3027363"/>
          <p14:tracePt t="27808" x="4849813" y="3009900"/>
          <p14:tracePt t="27816" x="4840288" y="2963863"/>
          <p14:tracePt t="27825" x="4832350" y="2954338"/>
          <p14:tracePt t="27832" x="4832350" y="2936875"/>
          <p14:tracePt t="27841" x="4822825" y="2909888"/>
          <p14:tracePt t="27847" x="4803775" y="2890838"/>
          <p14:tracePt t="27857" x="4803775" y="2873375"/>
          <p14:tracePt t="27864" x="4803775" y="2863850"/>
          <p14:tracePt t="27874" x="4795838" y="2827338"/>
          <p14:tracePt t="27879" x="4795838" y="2817813"/>
          <p14:tracePt t="27888" x="4786313" y="2790825"/>
          <p14:tracePt t="27898" x="4786313" y="2754313"/>
          <p14:tracePt t="27904" x="4776788" y="2735263"/>
          <p14:tracePt t="27913" x="4749800" y="2698750"/>
          <p14:tracePt t="27922" x="4749800" y="2690813"/>
          <p14:tracePt t="27932" x="4740275" y="2654300"/>
          <p14:tracePt t="27936" x="4740275" y="2644775"/>
          <p14:tracePt t="27945" x="4730750" y="2635250"/>
          <p14:tracePt t="27951" x="4730750" y="2617788"/>
          <p14:tracePt t="27959" x="4730750" y="2608263"/>
          <p14:tracePt t="27967" x="4722813" y="2598738"/>
          <p14:tracePt t="27976" x="4722813" y="2589213"/>
          <p14:tracePt t="27984" x="4722813" y="2571750"/>
          <p14:tracePt t="28008" x="4722813" y="2562225"/>
          <p14:tracePt t="28040" x="4722813" y="2554288"/>
          <p14:tracePt t="28240" x="4722813" y="2544763"/>
          <p14:tracePt t="28247" x="4703763" y="2544763"/>
          <p14:tracePt t="28258" x="4676775" y="2544763"/>
          <p14:tracePt t="28264" x="4659313" y="2544763"/>
          <p14:tracePt t="28273" x="4613275" y="2508250"/>
          <p14:tracePt t="28279" x="4576763" y="2489200"/>
          <p14:tracePt t="28288" x="4521200" y="2452688"/>
          <p14:tracePt t="28296" x="4503738" y="2444750"/>
          <p14:tracePt t="28303" x="4457700" y="2408238"/>
          <p14:tracePt t="28312" x="4440238" y="2398713"/>
          <p14:tracePt t="28320" x="4421188" y="2379663"/>
          <p14:tracePt t="28328" x="4421188" y="2371725"/>
          <p14:tracePt t="28336" x="4403725" y="2352675"/>
          <p14:tracePt t="28344" x="4403725" y="2343150"/>
          <p14:tracePt t="28351" x="4394200" y="2335213"/>
          <p14:tracePt t="28360" x="4394200" y="2325688"/>
          <p14:tracePt t="28367" x="4394200" y="2316163"/>
          <p14:tracePt t="28376" x="4394200" y="2306638"/>
          <p14:tracePt t="28384" x="4384675" y="2289175"/>
          <p14:tracePt t="28400" x="4384675" y="2279650"/>
          <p14:tracePt t="28408" x="4384675" y="2270125"/>
          <p14:tracePt t="28424" x="4384675" y="2252663"/>
          <p14:tracePt t="28432" x="4384675" y="2243138"/>
          <p14:tracePt t="28447" x="4384675" y="2225675"/>
          <p14:tracePt t="28456" x="4384675" y="2206625"/>
          <p14:tracePt t="28463" x="4384675" y="2197100"/>
          <p14:tracePt t="28472" x="4384675" y="2189163"/>
          <p14:tracePt t="28480" x="4384675" y="2170113"/>
          <p14:tracePt t="28488" x="4384675" y="2152650"/>
          <p14:tracePt t="28495" x="4394200" y="2143125"/>
          <p14:tracePt t="28504" x="4394200" y="2125663"/>
          <p14:tracePt t="28512" x="4403725" y="2106613"/>
          <p14:tracePt t="28522" x="4413250" y="2097088"/>
          <p14:tracePt t="28527" x="4413250" y="2079625"/>
          <p14:tracePt t="28535" x="4421188" y="2060575"/>
          <p14:tracePt t="28544" x="4421188" y="2033588"/>
          <p14:tracePt t="28554" x="4421188" y="2024063"/>
          <p14:tracePt t="28559" x="4440238" y="2006600"/>
          <p14:tracePt t="28576" x="4440238" y="1979613"/>
          <p14:tracePt t="28609" x="4440238" y="1970088"/>
          <p14:tracePt t="28746" x="4440238" y="1960563"/>
          <p14:tracePt t="28768" x="4430713" y="1951038"/>
          <p14:tracePt t="28800" x="4421188" y="1943100"/>
          <p14:tracePt t="28816" x="4413250" y="1943100"/>
          <p14:tracePt t="28853" x="4403725" y="1943100"/>
          <p14:tracePt t="28872" x="4394200" y="1943100"/>
          <p14:tracePt t="28920" x="4394200" y="1933575"/>
          <p14:tracePt t="29008" x="4394200" y="1924050"/>
          <p14:tracePt t="30241" x="4394200" y="1914525"/>
          <p14:tracePt t="30248" x="4394200" y="1906588"/>
          <p14:tracePt t="30272" x="4394200" y="1897063"/>
          <p14:tracePt t="30298" x="4394200" y="1887538"/>
          <p14:tracePt t="30330" x="4394200" y="1870075"/>
          <p14:tracePt t="30359" x="4394200" y="1860550"/>
          <p14:tracePt t="30408" x="4384675" y="1860550"/>
          <p14:tracePt t="30528" x="4376738" y="1860550"/>
          <p14:tracePt t="30539" x="4367213" y="1870075"/>
          <p14:tracePt t="30559" x="4367213" y="1887538"/>
          <p14:tracePt t="30562" x="4357688" y="1906588"/>
          <p14:tracePt t="30567" x="4357688" y="1933575"/>
          <p14:tracePt t="30576" x="4348163" y="1951038"/>
          <p14:tracePt t="30585" x="4348163" y="1987550"/>
          <p14:tracePt t="30592" x="4340225" y="2006600"/>
          <p14:tracePt t="30599" x="4321175" y="2033588"/>
          <p14:tracePt t="30608" x="4321175" y="2052638"/>
          <p14:tracePt t="30617" x="4321175" y="2089150"/>
          <p14:tracePt t="30624" x="4321175" y="2106613"/>
          <p14:tracePt t="30632" x="4311650" y="2143125"/>
          <p14:tracePt t="30640" x="4311650" y="2160588"/>
          <p14:tracePt t="30647" x="4311650" y="2189163"/>
          <p14:tracePt t="30657" x="4311650" y="2206625"/>
          <p14:tracePt t="30664" x="4311650" y="2233613"/>
          <p14:tracePt t="30676" x="4303713" y="2243138"/>
          <p14:tracePt t="30680" x="4303713" y="2270125"/>
          <p14:tracePt t="30688" x="4303713" y="2289175"/>
          <p14:tracePt t="30696" x="4303713" y="2316163"/>
          <p14:tracePt t="30704" x="4303713" y="2335213"/>
          <p14:tracePt t="30712" x="4303713" y="2362200"/>
          <p14:tracePt t="30721" x="4303713" y="2379663"/>
          <p14:tracePt t="30728" x="4303713" y="2416175"/>
          <p14:tracePt t="30736" x="4303713" y="2435225"/>
          <p14:tracePt t="30743" x="4303713" y="2462213"/>
          <p14:tracePt t="30752" x="4303713" y="2508250"/>
          <p14:tracePt t="30760" x="4303713" y="2525713"/>
          <p14:tracePt t="30768" x="4303713" y="2554288"/>
          <p14:tracePt t="30775" x="4303713" y="2581275"/>
          <p14:tracePt t="30784" x="4303713" y="2608263"/>
          <p14:tracePt t="30792" x="4303713" y="2654300"/>
          <p14:tracePt t="30801" x="4303713" y="2681288"/>
          <p14:tracePt t="30810" x="4303713" y="2727325"/>
          <p14:tracePt t="30818" x="4311650" y="2763838"/>
          <p14:tracePt t="30826" x="4348163" y="2827338"/>
          <p14:tracePt t="30833" x="4384675" y="2881313"/>
          <p14:tracePt t="30840" x="4440238" y="2963863"/>
          <p14:tracePt t="30848" x="4457700" y="2982913"/>
          <p14:tracePt t="30855" x="4513263" y="3054350"/>
          <p14:tracePt t="30864" x="4530725" y="3082925"/>
          <p14:tracePt t="30872" x="4576763" y="3127375"/>
          <p14:tracePt t="30890" x="4630738" y="3182938"/>
          <p14:tracePt t="30897" x="4659313" y="3209925"/>
          <p14:tracePt t="30904" x="4695825" y="3246438"/>
          <p14:tracePt t="30912" x="4713288" y="3265488"/>
          <p14:tracePt t="30920" x="4730750" y="3282950"/>
          <p14:tracePt t="30928" x="4740275" y="3292475"/>
          <p14:tracePt t="30936" x="4759325" y="3309938"/>
          <p14:tracePt t="30945" x="4767263" y="3309938"/>
          <p14:tracePt t="30952" x="4776788" y="3328988"/>
          <p14:tracePt t="30959" x="4786313" y="3338513"/>
          <p14:tracePt t="30968" x="4795838" y="3338513"/>
          <p14:tracePt t="30976" x="4803775" y="3338513"/>
          <p14:tracePt t="30984" x="4813300" y="3338513"/>
          <p14:tracePt t="31000" x="4832350" y="3338513"/>
          <p14:tracePt t="31008" x="4840288" y="3338513"/>
          <p14:tracePt t="31024" x="4849813" y="3338513"/>
          <p14:tracePt t="31043" x="4868863" y="3338513"/>
          <p14:tracePt t="31050" x="4905375" y="3355975"/>
          <p14:tracePt t="31060" x="4922838" y="3355975"/>
          <p14:tracePt t="31065" x="4941888" y="3365500"/>
          <p14:tracePt t="31077" x="4941888" y="3375025"/>
          <p14:tracePt t="31081" x="4986338" y="3392488"/>
          <p14:tracePt t="31087" x="5022850" y="3402013"/>
          <p14:tracePt t="31096" x="5105400" y="3438525"/>
          <p14:tracePt t="31104" x="5151438" y="3455988"/>
          <p14:tracePt t="31112" x="5224463" y="3465513"/>
          <p14:tracePt t="31120" x="5305425" y="3502025"/>
          <p14:tracePt t="31128" x="5368925" y="3519488"/>
          <p14:tracePt t="31136" x="5424488" y="3529013"/>
          <p14:tracePt t="31144" x="5451475" y="3529013"/>
          <p14:tracePt t="31152" x="5461000" y="3529013"/>
          <p14:tracePt t="31159" x="5487988" y="3529013"/>
          <p14:tracePt t="31168" x="5507038" y="3529013"/>
          <p14:tracePt t="31176" x="5514975" y="3529013"/>
          <p14:tracePt t="31183" x="5534025" y="3529013"/>
          <p14:tracePt t="31208" x="5543550" y="3529013"/>
          <p14:tracePt t="31216" x="5551488" y="3529013"/>
          <p14:tracePt t="31258" x="5561013" y="3529013"/>
          <p14:tracePt t="31264" x="5561013" y="3511550"/>
          <p14:tracePt t="31274" x="5561013" y="3492500"/>
          <p14:tracePt t="31279" x="5561013" y="3482975"/>
          <p14:tracePt t="31288" x="5561013" y="3475038"/>
          <p14:tracePt t="31296" x="5561013" y="3465513"/>
          <p14:tracePt t="31303" x="5561013" y="3455988"/>
          <p14:tracePt t="31320" x="5561013" y="3438525"/>
          <p14:tracePt t="31336" x="5561013" y="3419475"/>
          <p14:tracePt t="31351" x="5551488" y="3411538"/>
          <p14:tracePt t="31368" x="5534025" y="3402013"/>
          <p14:tracePt t="31385" x="5524500" y="3402013"/>
          <p14:tracePt t="31392" x="5524500" y="3392488"/>
          <p14:tracePt t="31400" x="5487988" y="3365500"/>
          <p14:tracePt t="31424" x="5461000" y="3338513"/>
          <p14:tracePt t="31432" x="5451475" y="3328988"/>
          <p14:tracePt t="31440" x="5441950" y="3319463"/>
          <p14:tracePt t="31448" x="5414963" y="3302000"/>
          <p14:tracePt t="31455" x="5397500" y="3282950"/>
          <p14:tracePt t="31463" x="5378450" y="3273425"/>
          <p14:tracePt t="31478" x="5360988" y="3255963"/>
          <p14:tracePt t="31479" x="5334000" y="3228975"/>
          <p14:tracePt t="31496" x="5314950" y="3209925"/>
          <p14:tracePt t="31507" x="5305425" y="3200400"/>
          <p14:tracePt t="31512" x="5297488" y="3192463"/>
          <p14:tracePt t="31528" x="5297488" y="3163888"/>
          <p14:tracePt t="31537" x="5278438" y="3146425"/>
          <p14:tracePt t="31560" x="5268913" y="3119438"/>
          <p14:tracePt t="31592" x="5268913" y="3109913"/>
          <p14:tracePt t="31648" x="5260975" y="3100388"/>
          <p14:tracePt t="31698" x="5260975" y="3109913"/>
          <p14:tracePt t="31707" x="5260975" y="3119438"/>
          <p14:tracePt t="31713" x="5260975" y="3155950"/>
          <p14:tracePt t="31720" x="5260975" y="3173413"/>
          <p14:tracePt t="31728" x="5260975" y="3182938"/>
          <p14:tracePt t="31736" x="5260975" y="3192463"/>
          <p14:tracePt t="31744" x="5260975" y="3200400"/>
          <p14:tracePt t="31751" x="5260975" y="3209925"/>
          <p14:tracePt t="31759" x="5260975" y="3228975"/>
          <p14:tracePt t="31768" x="5260975" y="3236913"/>
          <p14:tracePt t="31784" x="5251450" y="3246438"/>
          <p14:tracePt t="31832" x="5241925" y="3255963"/>
          <p14:tracePt t="31864" x="5232400" y="3255963"/>
          <p14:tracePt t="31881" x="5214938" y="3273425"/>
          <p14:tracePt t="31888" x="5214938" y="3282950"/>
          <p14:tracePt t="31898" x="5205413" y="3282950"/>
          <p14:tracePt t="31904" x="5187950" y="3282950"/>
          <p14:tracePt t="31912" x="5168900" y="3292475"/>
          <p14:tracePt t="31919" x="5159375" y="3292475"/>
          <p14:tracePt t="31927" x="5151438" y="3292475"/>
          <p14:tracePt t="31936" x="5141913" y="3292475"/>
          <p14:tracePt t="31944" x="5132388" y="3292475"/>
          <p14:tracePt t="31952" x="5114925" y="3292475"/>
          <p14:tracePt t="31960" x="5105400" y="3292475"/>
          <p14:tracePt t="31967" x="5095875" y="3292475"/>
          <p14:tracePt t="31984" x="5078413" y="3292475"/>
          <p14:tracePt t="32000" x="5068888" y="3292475"/>
          <p14:tracePt t="32024" x="5059363" y="3292475"/>
          <p14:tracePt t="32040" x="5049838" y="3282950"/>
          <p14:tracePt t="32090" x="5041900" y="3282950"/>
          <p14:tracePt t="32176" x="5032375" y="3282950"/>
          <p14:tracePt t="32258" x="5032375" y="3273425"/>
          <p14:tracePt t="32274" x="5049838" y="3265488"/>
          <p14:tracePt t="32280" x="5059363" y="3265488"/>
          <p14:tracePt t="32289" x="5086350" y="3246438"/>
          <p14:tracePt t="32296" x="5114925" y="3228975"/>
          <p14:tracePt t="32304" x="5132388" y="3219450"/>
          <p14:tracePt t="32312" x="5151438" y="3209925"/>
          <p14:tracePt t="32322" x="5159375" y="3209925"/>
          <p14:tracePt t="32328" x="5168900" y="3209925"/>
          <p14:tracePt t="32338" x="5187950" y="3192463"/>
          <p14:tracePt t="32352" x="5195888" y="3182938"/>
          <p14:tracePt t="32376" x="5205413" y="3173413"/>
          <p14:tracePt t="32657" x="5214938" y="3173413"/>
          <p14:tracePt t="33087" x="5205413" y="3173413"/>
          <p14:tracePt t="33088" x="5187950" y="3173413"/>
          <p14:tracePt t="33096" x="5132388" y="3136900"/>
          <p14:tracePt t="33104" x="5114925" y="3109913"/>
          <p14:tracePt t="33112" x="5068888" y="3063875"/>
          <p14:tracePt t="33121" x="5032375" y="3036888"/>
          <p14:tracePt t="33128" x="5014913" y="3017838"/>
          <p14:tracePt t="33135" x="4995863" y="2973388"/>
          <p14:tracePt t="33144" x="4968875" y="2954338"/>
          <p14:tracePt t="33152" x="4949825" y="2917825"/>
          <p14:tracePt t="33160" x="4913313" y="2881313"/>
          <p14:tracePt t="33168" x="4913313" y="2873375"/>
          <p14:tracePt t="33176" x="4886325" y="2844800"/>
          <p14:tracePt t="33184" x="4859338" y="2827338"/>
          <p14:tracePt t="33192" x="4849813" y="2800350"/>
          <p14:tracePt t="33201" x="4832350" y="2781300"/>
          <p14:tracePt t="33213" x="4822825" y="2771775"/>
          <p14:tracePt t="33216" x="4813300" y="2735263"/>
          <p14:tracePt t="33226" x="4795838" y="2717800"/>
          <p14:tracePt t="33231" x="4786313" y="2698750"/>
          <p14:tracePt t="33240" x="4776788" y="2690813"/>
          <p14:tracePt t="33259" x="4776788" y="2662238"/>
          <p14:tracePt t="33263" x="4776788" y="2654300"/>
          <p14:tracePt t="33274" x="4776788" y="2635250"/>
          <p14:tracePt t="33280" x="4776788" y="2617788"/>
          <p14:tracePt t="33290" x="4749800" y="2589213"/>
          <p14:tracePt t="33296" x="4749800" y="2571750"/>
          <p14:tracePt t="33306" x="4749800" y="2554288"/>
          <p14:tracePt t="33312" x="4749800" y="2544763"/>
          <p14:tracePt t="33320" x="4749800" y="2517775"/>
          <p14:tracePt t="33328" x="4749800" y="2498725"/>
          <p14:tracePt t="33335" x="4749800" y="2481263"/>
          <p14:tracePt t="33344" x="4749800" y="2471738"/>
          <p14:tracePt t="33360" x="4749800" y="2462213"/>
          <p14:tracePt t="33367" x="4749800" y="2435225"/>
          <p14:tracePt t="33376" x="4749800" y="2425700"/>
          <p14:tracePt t="33384" x="4759325" y="2416175"/>
          <p14:tracePt t="33392" x="4759325" y="2398713"/>
          <p14:tracePt t="33400" x="4759325" y="2389188"/>
          <p14:tracePt t="33706" x="4759325" y="2379663"/>
          <p14:tracePt t="33722" x="4759325" y="2362200"/>
          <p14:tracePt t="33738" x="4759325" y="2352675"/>
          <p14:tracePt t="33744" x="4759325" y="2343150"/>
          <p14:tracePt t="33762" x="4759325" y="2335213"/>
          <p14:tracePt t="33767" x="4759325" y="2325688"/>
          <p14:tracePt t="33775" x="4759325" y="2316163"/>
          <p14:tracePt t="33784" x="4759325" y="2306638"/>
          <p14:tracePt t="33792" x="4759325" y="2298700"/>
          <p14:tracePt t="33800" x="4759325" y="2279650"/>
          <p14:tracePt t="34058" x="4759325" y="2270125"/>
          <p14:tracePt t="34784" x="4767263" y="2262188"/>
          <p14:tracePt t="35352" x="4776788" y="2262188"/>
          <p14:tracePt t="36924" x="4803775" y="2262188"/>
          <p14:tracePt t="36931" x="4840288" y="2262188"/>
          <p14:tracePt t="36937" x="4895850" y="2262188"/>
          <p14:tracePt t="36945" x="4941888" y="2262188"/>
          <p14:tracePt t="36952" x="4995863" y="2262188"/>
          <p14:tracePt t="36959" x="5049838" y="2262188"/>
          <p14:tracePt t="36968" x="5078413" y="2262188"/>
          <p14:tracePt t="36976" x="5141913" y="2289175"/>
          <p14:tracePt t="36986" x="5159375" y="2298700"/>
          <p14:tracePt t="36993" x="5205413" y="2325688"/>
          <p14:tracePt t="37001" x="5224463" y="2335213"/>
          <p14:tracePt t="37010" x="5251450" y="2362200"/>
          <p14:tracePt t="37015" x="5268913" y="2379663"/>
          <p14:tracePt t="37023" x="5278438" y="2398713"/>
          <p14:tracePt t="37031" x="5278438" y="2425700"/>
          <p14:tracePt t="37040" x="5324475" y="2462213"/>
          <p14:tracePt t="37047" x="5341938" y="2489200"/>
          <p14:tracePt t="37057" x="5378450" y="2535238"/>
          <p14:tracePt t="37065" x="5397500" y="2562225"/>
          <p14:tracePt t="37080" x="5441950" y="2654300"/>
          <p14:tracePt t="37089" x="5478463" y="2717800"/>
          <p14:tracePt t="37096" x="5507038" y="2763838"/>
          <p14:tracePt t="37104" x="5543550" y="2808288"/>
          <p14:tracePt t="37112" x="5570538" y="2844800"/>
          <p14:tracePt t="37120" x="5624513" y="2927350"/>
          <p14:tracePt t="37128" x="5634038" y="2954338"/>
          <p14:tracePt t="37136" x="5670550" y="2982913"/>
          <p14:tracePt t="37144" x="5688013" y="3017838"/>
          <p14:tracePt t="37152" x="5707063" y="3073400"/>
          <p14:tracePt t="37169" x="5724525" y="3119438"/>
          <p14:tracePt t="37179" x="5734050" y="3146425"/>
          <p14:tracePt t="37184" x="5734050" y="3173413"/>
          <p14:tracePt t="37193" x="5743575" y="3219450"/>
          <p14:tracePt t="37200" x="5761038" y="3246438"/>
          <p14:tracePt t="37208" x="5761038" y="3265488"/>
          <p14:tracePt t="37216" x="5770563" y="3319463"/>
          <p14:tracePt t="37224" x="5770563" y="3392488"/>
          <p14:tracePt t="37233" x="5770563" y="3475038"/>
          <p14:tracePt t="37243" x="5770563" y="3548063"/>
          <p14:tracePt t="37247" x="5770563" y="3621088"/>
          <p14:tracePt t="37256" x="5770563" y="3694113"/>
          <p14:tracePt t="37264" x="5770563" y="3767138"/>
          <p14:tracePt t="37274" x="5770563" y="3857625"/>
          <p14:tracePt t="37279" x="5770563" y="3911600"/>
          <p14:tracePt t="37289" x="5770563" y="3948113"/>
          <p14:tracePt t="37296" x="5770563" y="4003675"/>
          <p14:tracePt t="37305" x="5770563" y="4076700"/>
          <p14:tracePt t="37312" x="5770563" y="4113213"/>
          <p14:tracePt t="37319" x="5770563" y="4167188"/>
          <p14:tracePt t="37327" x="5770563" y="4232275"/>
          <p14:tracePt t="37336" x="5761038" y="4286250"/>
          <p14:tracePt t="37344" x="5761038" y="4332288"/>
          <p14:tracePt t="37352" x="5753100" y="4368800"/>
          <p14:tracePt t="37360" x="5753100" y="4386263"/>
          <p14:tracePt t="37368" x="5743575" y="4413250"/>
          <p14:tracePt t="37376" x="5743575" y="4459288"/>
          <p14:tracePt t="37385" x="5743575" y="4478338"/>
          <p14:tracePt t="37393" x="5716588" y="4495800"/>
          <p14:tracePt t="37400" x="5716588" y="4505325"/>
          <p14:tracePt t="37408" x="5716588" y="4514850"/>
          <p14:tracePt t="37472" x="5716588" y="4522788"/>
          <p14:tracePt t="37488" x="5716588" y="4532313"/>
          <p14:tracePt t="37496" x="5716588" y="4541838"/>
          <p14:tracePt t="37505" x="5707063" y="4551363"/>
          <p14:tracePt t="37511" x="5707063" y="4559300"/>
          <p14:tracePt t="37522" x="5697538" y="4568825"/>
          <p14:tracePt t="37527" x="5697538" y="4578350"/>
          <p14:tracePt t="37536" x="5680075" y="4605338"/>
          <p14:tracePt t="37544" x="5670550" y="4605338"/>
          <p14:tracePt t="37552" x="5661025" y="4624388"/>
          <p14:tracePt t="37560" x="5653088" y="4632325"/>
          <p14:tracePt t="37576" x="5653088" y="4641850"/>
          <p14:tracePt t="37587" x="5634038" y="4660900"/>
          <p14:tracePt t="37600" x="5634038" y="4668838"/>
          <p14:tracePt t="37608" x="5624513" y="4687888"/>
          <p14:tracePt t="37624" x="5616575" y="4687888"/>
          <p14:tracePt t="37641" x="5616575" y="4705350"/>
          <p14:tracePt t="37674" x="5616575" y="4714875"/>
          <p14:tracePt t="37680" x="5616575" y="4724400"/>
          <p14:tracePt t="37825" x="5616575" y="4714875"/>
          <p14:tracePt t="37832" x="5607050" y="4678363"/>
          <p14:tracePt t="37840" x="5597525" y="4660900"/>
          <p14:tracePt t="37848" x="5597525" y="4624388"/>
          <p14:tracePt t="37856" x="5597525" y="4578350"/>
          <p14:tracePt t="37869" x="5597525" y="4541838"/>
          <p14:tracePt t="37872" x="5597525" y="4486275"/>
          <p14:tracePt t="37880" x="5597525" y="4432300"/>
          <p14:tracePt t="37889" x="5597525" y="4386263"/>
          <p14:tracePt t="37897" x="5597525" y="4322763"/>
          <p14:tracePt t="37905" x="5597525" y="4240213"/>
          <p14:tracePt t="37912" x="5597525" y="4167188"/>
          <p14:tracePt t="37920" x="5597525" y="4094163"/>
          <p14:tracePt t="37927" x="5597525" y="4003675"/>
          <p14:tracePt t="37935" x="5580063" y="3930650"/>
          <p14:tracePt t="37944" x="5580063" y="3884613"/>
          <p14:tracePt t="37952" x="5580063" y="3821113"/>
          <p14:tracePt t="37960" x="5580063" y="3757613"/>
          <p14:tracePt t="37968" x="5580063" y="3730625"/>
          <p14:tracePt t="37975" x="5580063" y="3694113"/>
          <p14:tracePt t="37983" x="5580063" y="3657600"/>
          <p14:tracePt t="37992" x="5580063" y="3648075"/>
          <p14:tracePt t="38000" x="5580063" y="3611563"/>
          <p14:tracePt t="38008" x="5580063" y="3592513"/>
          <p14:tracePt t="38016" x="5580063" y="3575050"/>
          <p14:tracePt t="38032" x="5580063" y="3565525"/>
          <p14:tracePt t="38064" x="5580063" y="3556000"/>
          <p14:tracePt t="38386" x="5570538" y="3548063"/>
          <p14:tracePt t="38605" x="5570538" y="3538538"/>
          <p14:tracePt t="38636" x="5570538" y="3529013"/>
          <p14:tracePt t="38666" x="5570538" y="3519488"/>
          <p14:tracePt t="38784" x="5561013" y="3519488"/>
          <p14:tracePt t="38833" x="5561013" y="3511550"/>
          <p14:tracePt t="38873" x="5551488" y="3511550"/>
          <p14:tracePt t="38882" x="5543550" y="3502025"/>
          <p14:tracePt t="38898" x="5534025" y="3492500"/>
          <p14:tracePt t="38912" x="5524500" y="3482975"/>
          <p14:tracePt t="38929" x="5507038" y="3475038"/>
          <p14:tracePt t="38936" x="5497513" y="3465513"/>
          <p14:tracePt t="38976" x="5487988" y="3455988"/>
          <p14:tracePt t="38984" x="5478463" y="3446463"/>
          <p14:tracePt t="38992" x="5470525" y="3446463"/>
          <p14:tracePt t="39009" x="5461000" y="3446463"/>
          <p14:tracePt t="39017" x="5451475" y="3438525"/>
          <p14:tracePt t="39033" x="5441950" y="3438525"/>
          <p14:tracePt t="39049" x="5434013" y="3438525"/>
          <p14:tracePt t="39056" x="5424488" y="3438525"/>
          <p14:tracePt t="39066" x="5414963" y="3438525"/>
          <p14:tracePt t="39077" x="5397500" y="3429000"/>
          <p14:tracePt t="39079" x="5387975" y="3429000"/>
          <p14:tracePt t="39088" x="5378450" y="3429000"/>
          <p14:tracePt t="39105" x="5351463" y="3429000"/>
          <p14:tracePt t="39112" x="5341938" y="3429000"/>
          <p14:tracePt t="39119" x="5314950" y="3429000"/>
          <p14:tracePt t="39128" x="5297488" y="3429000"/>
          <p14:tracePt t="39136" x="5268913" y="3429000"/>
          <p14:tracePt t="39144" x="5251450" y="3429000"/>
          <p14:tracePt t="39151" x="5241925" y="3429000"/>
          <p14:tracePt t="39160" x="5214938" y="3429000"/>
          <p14:tracePt t="39168" x="5195888" y="3429000"/>
          <p14:tracePt t="39176" x="5178425" y="3429000"/>
          <p14:tracePt t="39184" x="5168900" y="3429000"/>
          <p14:tracePt t="39192" x="5159375" y="3411538"/>
          <p14:tracePt t="39216" x="5141913" y="3411538"/>
          <p14:tracePt t="39224" x="5132388" y="3402013"/>
          <p14:tracePt t="39232" x="5122863" y="3402013"/>
          <p14:tracePt t="39243" x="5114925" y="3392488"/>
          <p14:tracePt t="39263" x="5095875" y="3392488"/>
          <p14:tracePt t="39291" x="5086350" y="3392488"/>
          <p14:tracePt t="39540" x="5068888" y="3402013"/>
          <p14:tracePt t="39868" x="5068888" y="3382963"/>
          <p14:tracePt t="39881" x="5068888" y="3375025"/>
          <p14:tracePt t="39888" x="5068888" y="3365500"/>
          <p14:tracePt t="39897" x="5068888" y="3338513"/>
          <p14:tracePt t="39904" x="5068888" y="3319463"/>
          <p14:tracePt t="39912" x="5068888" y="3302000"/>
          <p14:tracePt t="39919" x="5068888" y="3273425"/>
          <p14:tracePt t="39929" x="5068888" y="3255963"/>
          <p14:tracePt t="39936" x="5068888" y="3236913"/>
          <p14:tracePt t="39944" x="5068888" y="3200400"/>
          <p14:tracePt t="39952" x="5068888" y="3182938"/>
          <p14:tracePt t="39959" x="5068888" y="3155950"/>
          <p14:tracePt t="39968" x="5068888" y="3136900"/>
          <p14:tracePt t="39975" x="5068888" y="3109913"/>
          <p14:tracePt t="39984" x="5068888" y="3073400"/>
          <p14:tracePt t="39992" x="5068888" y="3036888"/>
          <p14:tracePt t="40000" x="5068888" y="3009900"/>
          <p14:tracePt t="40008" x="5068888" y="2990850"/>
          <p14:tracePt t="40016" x="5068888" y="2946400"/>
          <p14:tracePt t="40024" x="5068888" y="2936875"/>
          <p14:tracePt t="40031" x="5068888" y="2909888"/>
          <p14:tracePt t="40048" x="5068888" y="2900363"/>
          <p14:tracePt t="40064" x="5068888" y="2890838"/>
          <p14:tracePt t="40176" x="5078413" y="2881313"/>
          <p14:tracePt t="40312" x="5086350" y="2881313"/>
          <p14:tracePt t="40360" x="5095875" y="2881313"/>
          <p14:tracePt t="40376" x="5114925" y="2881313"/>
          <p14:tracePt t="40392" x="5122863" y="2881313"/>
          <p14:tracePt t="40400" x="5132388" y="2881313"/>
          <p14:tracePt t="40408" x="5151438" y="2881313"/>
          <p14:tracePt t="40417" x="5159375" y="2881313"/>
          <p14:tracePt t="40424" x="5187950" y="2881313"/>
          <p14:tracePt t="40432" x="5232400" y="2881313"/>
          <p14:tracePt t="40440" x="5260975" y="2881313"/>
          <p14:tracePt t="40448" x="5278438" y="2881313"/>
          <p14:tracePt t="40456" x="5314950" y="2881313"/>
          <p14:tracePt t="40463" x="5351463" y="2881313"/>
          <p14:tracePt t="40472" x="5360988" y="2881313"/>
          <p14:tracePt t="40479" x="5397500" y="2881313"/>
          <p14:tracePt t="40496" x="5405438" y="2881313"/>
          <p14:tracePt t="40505" x="5414963" y="2881313"/>
          <p14:tracePt t="40520" x="5434013" y="2881313"/>
          <p14:tracePt t="40537" x="5441950" y="2881313"/>
          <p14:tracePt t="40560" x="5451475" y="2881313"/>
          <p14:tracePt t="40592" x="5461000" y="2881313"/>
          <p14:tracePt t="40656" x="5470525" y="2881313"/>
          <p14:tracePt t="43520" x="5451475" y="2854325"/>
          <p14:tracePt t="43527" x="5441950" y="2844800"/>
          <p14:tracePt t="43536" x="5414963" y="2817813"/>
          <p14:tracePt t="43543" x="5397500" y="2800350"/>
          <p14:tracePt t="43552" x="5378450" y="2763838"/>
          <p14:tracePt t="43560" x="5368925" y="2744788"/>
          <p14:tracePt t="43567" x="5341938" y="2698750"/>
          <p14:tracePt t="43578" x="5334000" y="2662238"/>
          <p14:tracePt t="43591" x="5324475" y="2617788"/>
          <p14:tracePt t="43592" x="5314950" y="2589213"/>
          <p14:tracePt t="43603" x="5287963" y="2498725"/>
          <p14:tracePt t="43607" x="5260975" y="2444750"/>
          <p14:tracePt t="43616" x="5224463" y="2362200"/>
          <p14:tracePt t="43624" x="5195888" y="2279650"/>
          <p14:tracePt t="43631" x="5159375" y="2197100"/>
          <p14:tracePt t="43640" x="5141913" y="2106613"/>
          <p14:tracePt t="43648" x="5114925" y="2024063"/>
          <p14:tracePt t="43656" x="5095875" y="1979613"/>
          <p14:tracePt t="43664" x="5068888" y="1906588"/>
          <p14:tracePt t="43673" x="5059363" y="1860550"/>
          <p14:tracePt t="43680" x="5059363" y="1841500"/>
          <p14:tracePt t="43687" x="5041900" y="1814513"/>
          <p14:tracePt t="43696" x="5032375" y="1804988"/>
          <p14:tracePt t="43793" x="5022850" y="1797050"/>
          <p14:tracePt t="43832" x="5005388" y="1797050"/>
          <p14:tracePt t="43849" x="4995863" y="1797050"/>
          <p14:tracePt t="43856" x="4986338" y="1797050"/>
          <p14:tracePt t="43874" x="4959350" y="1797050"/>
          <p14:tracePt t="43880" x="4949825" y="1797050"/>
          <p14:tracePt t="43887" x="4922838" y="1797050"/>
          <p14:tracePt t="43897" x="4905375" y="1797050"/>
          <p14:tracePt t="43905" x="4876800" y="1797050"/>
          <p14:tracePt t="43912" x="4859338" y="1797050"/>
          <p14:tracePt t="43920" x="4849813" y="1797050"/>
          <p14:tracePt t="43927" x="4822825" y="1797050"/>
          <p14:tracePt t="43935" x="4803775" y="1797050"/>
          <p14:tracePt t="43944" x="4786313" y="1797050"/>
          <p14:tracePt t="43952" x="4776788" y="1797050"/>
          <p14:tracePt t="43968" x="4767263" y="1797050"/>
          <p14:tracePt t="43976" x="4749800" y="1804988"/>
          <p14:tracePt t="43984" x="4740275" y="1804988"/>
          <p14:tracePt t="43992" x="4730750" y="1804988"/>
          <p14:tracePt t="44000" x="4722813" y="1804988"/>
          <p14:tracePt t="44008" x="4703763" y="1804988"/>
          <p14:tracePt t="44015" x="4695825" y="1804988"/>
          <p14:tracePt t="44024" x="4686300" y="1804988"/>
          <p14:tracePt t="44032" x="4667250" y="1804988"/>
          <p14:tracePt t="44040" x="4659313" y="1804988"/>
          <p14:tracePt t="44048" x="4649788" y="1804988"/>
          <p14:tracePt t="44056" x="4640263" y="1804988"/>
          <p14:tracePt t="44064" x="4630738" y="1804988"/>
          <p14:tracePt t="44073" x="4622800" y="1804988"/>
          <p14:tracePt t="44091" x="4613275" y="1804988"/>
          <p14:tracePt t="44120" x="4603750" y="1804988"/>
          <p14:tracePt t="44128" x="4586288" y="1804988"/>
          <p14:tracePt t="44135" x="4576763" y="1804988"/>
          <p14:tracePt t="44153" x="4567238" y="1804988"/>
          <p14:tracePt t="44162" x="4567238" y="1797050"/>
          <p14:tracePt t="44180" x="4549775" y="1797050"/>
          <p14:tracePt t="44195" x="4540250" y="1797050"/>
          <p14:tracePt t="44200" x="4530725" y="1787525"/>
          <p14:tracePt t="44225" x="4521200" y="1787525"/>
          <p14:tracePt t="44250" x="4494213" y="1778000"/>
          <p14:tracePt t="45186" x="4484688" y="1778000"/>
          <p14:tracePt t="45202" x="4484688" y="1787525"/>
          <p14:tracePt t="45209" x="4484688" y="1797050"/>
          <p14:tracePt t="45216" x="4484688" y="1804988"/>
          <p14:tracePt t="45226" x="4484688" y="1814513"/>
          <p14:tracePt t="45231" x="4484688" y="1824038"/>
          <p14:tracePt t="45240" x="4484688" y="1841500"/>
          <p14:tracePt t="45248" x="4484688" y="1851025"/>
          <p14:tracePt t="45258" x="4484688" y="1878013"/>
          <p14:tracePt t="45263" x="4484688" y="1897063"/>
          <p14:tracePt t="45274" x="4484688" y="1914525"/>
          <p14:tracePt t="45280" x="4484688" y="1924050"/>
          <p14:tracePt t="45290" x="4484688" y="1933575"/>
          <p14:tracePt t="45295" x="4494213" y="1960563"/>
          <p14:tracePt t="45312" x="4494213" y="1970088"/>
          <p14:tracePt t="45322" x="4494213" y="1979613"/>
          <p14:tracePt t="45328" x="4503738" y="2006600"/>
          <p14:tracePt t="45337" x="4503738" y="2016125"/>
          <p14:tracePt t="45343" x="4513263" y="2024063"/>
          <p14:tracePt t="45353" x="4513263" y="2043113"/>
          <p14:tracePt t="45362" x="4530725" y="2060575"/>
          <p14:tracePt t="45371" x="4540250" y="2070100"/>
          <p14:tracePt t="45376" x="4549775" y="2097088"/>
          <p14:tracePt t="45385" x="4557713" y="2116138"/>
          <p14:tracePt t="45392" x="4576763" y="2133600"/>
          <p14:tracePt t="45400" x="4594225" y="2160588"/>
          <p14:tracePt t="45408" x="4622800" y="2197100"/>
          <p14:tracePt t="45416" x="4667250" y="2225675"/>
          <p14:tracePt t="45424" x="4713288" y="2252663"/>
          <p14:tracePt t="45431" x="4759325" y="2289175"/>
          <p14:tracePt t="45443" x="4803775" y="2325688"/>
          <p14:tracePt t="45448" x="4868863" y="2362200"/>
          <p14:tracePt t="45456" x="4913313" y="2408238"/>
          <p14:tracePt t="45464" x="4949825" y="2425700"/>
          <p14:tracePt t="45472" x="5005388" y="2481263"/>
          <p14:tracePt t="45480" x="5041900" y="2525713"/>
          <p14:tracePt t="45487" x="5078413" y="2571750"/>
          <p14:tracePt t="45496" x="5114925" y="2635250"/>
          <p14:tracePt t="45508" x="5141913" y="2681288"/>
          <p14:tracePt t="45511" x="5168900" y="2717800"/>
          <p14:tracePt t="45522" x="5195888" y="2771775"/>
          <p14:tracePt t="45528" x="5241925" y="2827338"/>
          <p14:tracePt t="45536" x="5297488" y="2890838"/>
          <p14:tracePt t="45544" x="5324475" y="2936875"/>
          <p14:tracePt t="45554" x="5368925" y="3000375"/>
          <p14:tracePt t="45559" x="5441950" y="3082925"/>
          <p14:tracePt t="45568" x="5514975" y="3163888"/>
          <p14:tracePt t="45576" x="5580063" y="3255963"/>
          <p14:tracePt t="45584" x="5670550" y="3338513"/>
          <p14:tracePt t="45592" x="5724525" y="3419475"/>
          <p14:tracePt t="45600" x="5780088" y="3519488"/>
          <p14:tracePt t="45608" x="5807075" y="3611563"/>
          <p14:tracePt t="45616" x="5853113" y="3711575"/>
          <p14:tracePt t="45624" x="5862638" y="3794125"/>
          <p14:tracePt t="45632" x="5870575" y="3884613"/>
          <p14:tracePt t="45640" x="5870575" y="3940175"/>
          <p14:tracePt t="45647" x="5899150" y="4003675"/>
          <p14:tracePt t="45656" x="5899150" y="4030663"/>
          <p14:tracePt t="45664" x="5899150" y="4057650"/>
          <p14:tracePt t="45672" x="5899150" y="4086225"/>
          <p14:tracePt t="45679" x="5899150" y="4094163"/>
          <p14:tracePt t="45688" x="5899150" y="4103688"/>
          <p14:tracePt t="45697" x="5899150" y="4122738"/>
          <p14:tracePt t="45704" x="5899150" y="4130675"/>
          <p14:tracePt t="45711" x="5899150" y="4140200"/>
          <p14:tracePt t="45727" x="5899150" y="4149725"/>
          <p14:tracePt t="45746" x="5899150" y="4159250"/>
          <p14:tracePt t="45754" x="5899150" y="4167188"/>
          <p14:tracePt t="45761" x="5899150" y="4186238"/>
          <p14:tracePt t="45769" x="5899150" y="4203700"/>
          <p14:tracePt t="45777" x="5899150" y="4222750"/>
          <p14:tracePt t="45784" x="5889625" y="4249738"/>
          <p14:tracePt t="45791" x="5889625" y="4268788"/>
          <p14:tracePt t="45799" x="5880100" y="4276725"/>
          <p14:tracePt t="45808" x="5880100" y="4303713"/>
          <p14:tracePt t="45816" x="5870575" y="4322763"/>
          <p14:tracePt t="45824" x="5862638" y="4332288"/>
          <p14:tracePt t="45832" x="5862638" y="4349750"/>
          <p14:tracePt t="45857" x="5853113" y="4368800"/>
          <p14:tracePt t="45866" x="5853113" y="4376738"/>
          <p14:tracePt t="45872" x="5853113" y="4386263"/>
          <p14:tracePt t="45889" x="5853113" y="4405313"/>
          <p14:tracePt t="45908" x="5853113" y="4413250"/>
          <p14:tracePt t="45914" x="5853113" y="4422775"/>
          <p14:tracePt t="45929" x="5853113" y="4432300"/>
          <p14:tracePt t="45944" x="5843588" y="4441825"/>
          <p14:tracePt t="46081" x="5843588" y="4459288"/>
          <p14:tracePt t="46267" x="5843588" y="4441825"/>
          <p14:tracePt t="46278" x="5843588" y="4432300"/>
          <p14:tracePt t="46289" x="5843588" y="4422775"/>
          <p14:tracePt t="46312" x="5843588" y="4405313"/>
          <p14:tracePt t="46354" x="5843588" y="4395788"/>
          <p14:tracePt t="46378" x="5834063" y="4386263"/>
          <p14:tracePt t="46401" x="5826125" y="4376738"/>
          <p14:tracePt t="46456" x="5826125" y="4359275"/>
          <p14:tracePt t="46509" x="5816600" y="4359275"/>
          <p14:tracePt t="46659" x="5807075" y="4349750"/>
          <p14:tracePt t="46705" x="5797550" y="4349750"/>
          <p14:tracePt t="46714" x="5789613" y="4359275"/>
          <p14:tracePt t="46729" x="5770563" y="4368800"/>
          <p14:tracePt t="46746" x="5761038" y="4376738"/>
          <p14:tracePt t="46755" x="5753100" y="4386263"/>
          <p14:tracePt t="46768" x="5743575" y="4386263"/>
          <p14:tracePt t="46801" x="5734050" y="4395788"/>
          <p14:tracePt t="46841" x="5716588" y="4395788"/>
          <p14:tracePt t="46857" x="5707063" y="4395788"/>
          <p14:tracePt t="46883" x="5697538" y="4395788"/>
          <p14:tracePt t="46889" x="5688013" y="4405313"/>
          <p14:tracePt t="47040" x="5680075" y="4405313"/>
          <p14:tracePt t="47056" x="5670550" y="4422775"/>
          <p14:tracePt t="47064" x="5661025" y="4432300"/>
          <p14:tracePt t="47080" x="5653088" y="4441825"/>
          <p14:tracePt t="47120" x="5653088" y="4459288"/>
          <p14:tracePt t="47136" x="5643563" y="4468813"/>
          <p14:tracePt t="47608" x="5643563" y="4459288"/>
          <p14:tracePt t="47615" x="5643563" y="4441825"/>
          <p14:tracePt t="47624" x="5643563" y="4432300"/>
          <p14:tracePt t="47632" x="5643563" y="4422775"/>
          <p14:tracePt t="47640" x="5643563" y="4405313"/>
          <p14:tracePt t="47647" x="5643563" y="4395788"/>
          <p14:tracePt t="47657" x="5643563" y="4386263"/>
          <p14:tracePt t="47676" x="5643563" y="4376738"/>
          <p14:tracePt t="47683" x="5634038" y="4368800"/>
          <p14:tracePt t="47688" x="5624513" y="4359275"/>
          <p14:tracePt t="47801" x="5616575" y="4359275"/>
          <p14:tracePt t="47840" x="5607050" y="4359275"/>
          <p14:tracePt t="47856" x="5580063" y="4376738"/>
          <p14:tracePt t="47873" x="5561013" y="4395788"/>
          <p14:tracePt t="47880" x="5551488" y="4413250"/>
          <p14:tracePt t="47888" x="5524500" y="4441825"/>
          <p14:tracePt t="47903" x="5514975" y="4449763"/>
          <p14:tracePt t="47912" x="5478463" y="4495800"/>
          <p14:tracePt t="47929" x="5470525" y="4505325"/>
          <p14:tracePt t="47945" x="5461000" y="4505325"/>
          <p14:tracePt t="47964" x="5451475" y="4514850"/>
          <p14:tracePt t="47968" x="5441950" y="4522788"/>
          <p14:tracePt t="48017" x="5434013" y="4522788"/>
          <p14:tracePt t="48024" x="5424488" y="4522788"/>
          <p14:tracePt t="48041" x="5414963" y="4522788"/>
          <p14:tracePt t="48058" x="5405438" y="4522788"/>
          <p14:tracePt t="48080" x="5387975" y="4522788"/>
          <p14:tracePt t="48096" x="5387975" y="4514850"/>
          <p14:tracePt t="48104" x="5368925" y="4478338"/>
          <p14:tracePt t="48121" x="5368925" y="4441825"/>
          <p14:tracePt t="48128" x="5360988" y="4432300"/>
          <p14:tracePt t="48136" x="5360988" y="4395788"/>
          <p14:tracePt t="48144" x="5360988" y="4376738"/>
          <p14:tracePt t="48152" x="5351463" y="4332288"/>
          <p14:tracePt t="48160" x="5341938" y="4295775"/>
          <p14:tracePt t="48167" x="5341938" y="4276725"/>
          <p14:tracePt t="48176" x="5314950" y="4232275"/>
          <p14:tracePt t="48184" x="5314950" y="4203700"/>
          <p14:tracePt t="48192" x="5314950" y="4186238"/>
          <p14:tracePt t="48199" x="5305425" y="4140200"/>
          <p14:tracePt t="48208" x="5305425" y="4122738"/>
          <p14:tracePt t="48216" x="5297488" y="4086225"/>
          <p14:tracePt t="48224" x="5297488" y="4049713"/>
          <p14:tracePt t="48232" x="5297488" y="4021138"/>
          <p14:tracePt t="48241" x="5297488" y="3994150"/>
          <p14:tracePt t="48248" x="5297488" y="3957638"/>
          <p14:tracePt t="48258" x="5297488" y="3921125"/>
          <p14:tracePt t="48264" x="5297488" y="3894138"/>
          <p14:tracePt t="48275" x="5297488" y="3857625"/>
          <p14:tracePt t="48279" x="5297488" y="3840163"/>
          <p14:tracePt t="48288" x="5297488" y="3811588"/>
          <p14:tracePt t="48296" x="5297488" y="3775075"/>
          <p14:tracePt t="48307" x="5297488" y="3748088"/>
          <p14:tracePt t="48312" x="5297488" y="3730625"/>
          <p14:tracePt t="48321" x="5297488" y="3711575"/>
          <p14:tracePt t="48327" x="5297488" y="3694113"/>
          <p14:tracePt t="48335" x="5297488" y="3675063"/>
          <p14:tracePt t="48344" x="5305425" y="3657600"/>
          <p14:tracePt t="48352" x="5305425" y="3648075"/>
          <p14:tracePt t="48360" x="5305425" y="3611563"/>
          <p14:tracePt t="48376" x="5314950" y="3592513"/>
          <p14:tracePt t="48383" x="5314950" y="3575050"/>
          <p14:tracePt t="48392" x="5324475" y="3548063"/>
          <p14:tracePt t="48399" x="5324475" y="3529013"/>
          <p14:tracePt t="48408" x="5324475" y="3482975"/>
          <p14:tracePt t="48416" x="5334000" y="3475038"/>
          <p14:tracePt t="48424" x="5334000" y="3455988"/>
          <p14:tracePt t="48433" x="5351463" y="3438525"/>
          <p14:tracePt t="48442" x="5351463" y="3429000"/>
          <p14:tracePt t="48449" x="5360988" y="3419475"/>
          <p14:tracePt t="48463" x="5360988" y="3402013"/>
          <p14:tracePt t="48472" x="5368925" y="3392488"/>
          <p14:tracePt t="48496" x="5378450" y="3382963"/>
          <p14:tracePt t="48554" x="5387975" y="3375025"/>
          <p14:tracePt t="49024" x="5387975" y="3392488"/>
          <p14:tracePt t="49033" x="5387975" y="3402013"/>
          <p14:tracePt t="49041" x="5387975" y="3419475"/>
          <p14:tracePt t="49056" x="5378450" y="3438525"/>
          <p14:tracePt t="49065" x="5368925" y="3475038"/>
          <p14:tracePt t="49073" x="5360988" y="3475038"/>
          <p14:tracePt t="49079" x="5360988" y="3502025"/>
          <p14:tracePt t="49088" x="5360988" y="3511550"/>
          <p14:tracePt t="49095" x="5351463" y="3519488"/>
          <p14:tracePt t="49112" x="5351463" y="3529013"/>
          <p14:tracePt t="49123" x="5351463" y="3548063"/>
          <p14:tracePt t="49152" x="5351463" y="3556000"/>
          <p14:tracePt t="49160" x="5341938" y="3565525"/>
          <p14:tracePt t="49176" x="5341938" y="3584575"/>
          <p14:tracePt t="49184" x="5324475" y="3592513"/>
          <p14:tracePt t="49192" x="5314950" y="3602038"/>
          <p14:tracePt t="49200" x="5305425" y="3611563"/>
          <p14:tracePt t="49216" x="5305425" y="3629025"/>
          <p14:tracePt t="49226" x="5297488" y="3629025"/>
          <p14:tracePt t="49240" x="5297488" y="3638550"/>
          <p14:tracePt t="49256" x="5297488" y="3648075"/>
          <p14:tracePt t="49264" x="5297488" y="3665538"/>
          <p14:tracePt t="49280" x="5297488" y="3675063"/>
          <p14:tracePt t="49296" x="5297488" y="3684588"/>
          <p14:tracePt t="49312" x="5287963" y="3711575"/>
          <p14:tracePt t="49328" x="5287963" y="3730625"/>
          <p14:tracePt t="49339" x="5287963" y="3767138"/>
          <p14:tracePt t="49344" x="5287963" y="3775075"/>
          <p14:tracePt t="49355" x="5287963" y="3811588"/>
          <p14:tracePt t="49362" x="5287963" y="3848100"/>
          <p14:tracePt t="49374" x="5287963" y="3867150"/>
          <p14:tracePt t="49377" x="5287963" y="3911600"/>
          <p14:tracePt t="49384" x="5287963" y="3948113"/>
          <p14:tracePt t="49393" x="5287963" y="4003675"/>
          <p14:tracePt t="49399" x="5287963" y="4057650"/>
          <p14:tracePt t="49408" x="5287963" y="4113213"/>
          <p14:tracePt t="49416" x="5287963" y="4149725"/>
          <p14:tracePt t="49424" x="5287963" y="4186238"/>
          <p14:tracePt t="49432" x="5287963" y="4232275"/>
          <p14:tracePt t="49448" x="5287963" y="4259263"/>
          <p14:tracePt t="49456" x="5287963" y="4268788"/>
          <p14:tracePt t="49472" x="5287963" y="4276725"/>
          <p14:tracePt t="49498" x="5287963" y="4286250"/>
          <p14:tracePt t="49520" x="5297488" y="4295775"/>
          <p14:tracePt t="49553" x="5314950" y="4313238"/>
          <p14:tracePt t="49674" x="5314950" y="4303713"/>
          <p14:tracePt t="49683" x="5314950" y="4286250"/>
          <p14:tracePt t="49688" x="5314950" y="4276725"/>
          <p14:tracePt t="49697" x="5314950" y="4259263"/>
          <p14:tracePt t="49706" x="5305425" y="4232275"/>
          <p14:tracePt t="49711" x="5305425" y="4222750"/>
          <p14:tracePt t="49721" x="5297488" y="4186238"/>
          <p14:tracePt t="49728" x="5287963" y="4159250"/>
          <p14:tracePt t="49736" x="5268913" y="4113213"/>
          <p14:tracePt t="49744" x="5241925" y="4049713"/>
          <p14:tracePt t="49753" x="5241925" y="4021138"/>
          <p14:tracePt t="49761" x="5232400" y="3967163"/>
          <p14:tracePt t="49768" x="5205413" y="3903663"/>
          <p14:tracePt t="49776" x="5195888" y="3884613"/>
          <p14:tracePt t="49783" x="5187950" y="3830638"/>
          <p14:tracePt t="49791" x="5178425" y="3803650"/>
          <p14:tracePt t="49800" x="5178425" y="3784600"/>
          <p14:tracePt t="49807" x="5159375" y="3738563"/>
          <p14:tracePt t="49816" x="5159375" y="3730625"/>
          <p14:tracePt t="49823" x="5159375" y="3702050"/>
          <p14:tracePt t="49840" x="5159375" y="3694113"/>
          <p14:tracePt t="49848" x="5159375" y="3665538"/>
          <p14:tracePt t="49856" x="5159375" y="3648075"/>
          <p14:tracePt t="49864" x="5159375" y="3629025"/>
          <p14:tracePt t="49872" x="5159375" y="3611563"/>
          <p14:tracePt t="49881" x="5159375" y="3584575"/>
          <p14:tracePt t="49889" x="5159375" y="3565525"/>
          <p14:tracePt t="49897" x="5159375" y="3519488"/>
          <p14:tracePt t="49905" x="5159375" y="3511550"/>
          <p14:tracePt t="49912" x="5159375" y="3465513"/>
          <p14:tracePt t="49920" x="5168900" y="3419475"/>
          <p14:tracePt t="49927" x="5178425" y="3402013"/>
          <p14:tracePt t="49936" x="5195888" y="3375025"/>
          <p14:tracePt t="49944" x="5214938" y="3346450"/>
          <p14:tracePt t="49952" x="5224463" y="3309938"/>
          <p14:tracePt t="49960" x="5241925" y="3292475"/>
          <p14:tracePt t="49968" x="5260975" y="3273425"/>
          <p14:tracePt t="49976" x="5268913" y="3255963"/>
          <p14:tracePt t="49984" x="5287963" y="3228975"/>
          <p14:tracePt t="49991" x="5297488" y="3219450"/>
          <p14:tracePt t="50000" x="5305425" y="3209925"/>
          <p14:tracePt t="50008" x="5305425" y="3200400"/>
          <p14:tracePt t="50017" x="5324475" y="3182938"/>
          <p14:tracePt t="50025" x="5334000" y="3173413"/>
          <p14:tracePt t="50033" x="5341938" y="3163888"/>
          <p14:tracePt t="50041" x="5360988" y="3163888"/>
          <p14:tracePt t="50049" x="5387975" y="3146425"/>
          <p14:tracePt t="50055" x="5405438" y="3127375"/>
          <p14:tracePt t="50063" x="5424488" y="3127375"/>
          <p14:tracePt t="50073" x="5434013" y="3119438"/>
          <p14:tracePt t="50079" x="5461000" y="3119438"/>
          <p14:tracePt t="50089" x="5478463" y="3109913"/>
          <p14:tracePt t="50095" x="5487988" y="3109913"/>
          <p14:tracePt t="50105" x="5507038" y="3109913"/>
          <p14:tracePt t="50122" x="5514975" y="3109913"/>
          <p14:tracePt t="50466" x="5514975" y="3119438"/>
          <p14:tracePt t="50474" x="5514975" y="3127375"/>
          <p14:tracePt t="50488" x="5514975" y="3136900"/>
          <p14:tracePt t="50497" x="5514975" y="3146425"/>
          <p14:tracePt t="50505" x="5514975" y="3155950"/>
          <p14:tracePt t="50523" x="5514975" y="3163888"/>
          <p14:tracePt t="50527" x="5514975" y="3182938"/>
          <p14:tracePt t="50537" x="5514975" y="3200400"/>
          <p14:tracePt t="50544" x="5514975" y="3209925"/>
          <p14:tracePt t="50552" x="5514975" y="3228975"/>
          <p14:tracePt t="50559" x="5514975" y="3246438"/>
          <p14:tracePt t="50576" x="5514975" y="3255963"/>
          <p14:tracePt t="50585" x="5514975" y="3265488"/>
          <p14:tracePt t="50591" x="5514975" y="3282950"/>
          <p14:tracePt t="50793" x="5514975" y="3255963"/>
          <p14:tracePt t="50994" x="5514975" y="3265488"/>
          <p14:tracePt t="51002" x="5514975" y="3302000"/>
          <p14:tracePt t="51016" x="5514975" y="3309938"/>
          <p14:tracePt t="51023" x="5514975" y="3328988"/>
          <p14:tracePt t="51050" x="5514975" y="3346450"/>
          <p14:tracePt t="51057" x="5507038" y="3355975"/>
          <p14:tracePt t="51064" x="5507038" y="3382963"/>
          <p14:tracePt t="51072" x="5497513" y="3411538"/>
          <p14:tracePt t="51080" x="5461000" y="3455988"/>
          <p14:tracePt t="51088" x="5451475" y="3502025"/>
          <p14:tracePt t="51096" x="5405438" y="3602038"/>
          <p14:tracePt t="51106" x="5387975" y="3657600"/>
          <p14:tracePt t="51113" x="5341938" y="3738563"/>
          <p14:tracePt t="51123" x="5314950" y="3803650"/>
          <p14:tracePt t="51128" x="5305425" y="3857625"/>
          <p14:tracePt t="51136" x="5268913" y="3940175"/>
          <p14:tracePt t="51144" x="5268913" y="3984625"/>
          <p14:tracePt t="51151" x="5260975" y="4040188"/>
          <p14:tracePt t="51160" x="5241925" y="4086225"/>
          <p14:tracePt t="51168" x="5241925" y="4103688"/>
          <p14:tracePt t="51176" x="5241925" y="4130675"/>
          <p14:tracePt t="51184" x="5241925" y="4149725"/>
          <p14:tracePt t="51218" x="5241925" y="4167188"/>
          <p14:tracePt t="51233" x="5241925" y="4176713"/>
          <p14:tracePt t="51248" x="5241925" y="4195763"/>
          <p14:tracePt t="51288" x="5241925" y="4213225"/>
          <p14:tracePt t="51304" x="5241925" y="4222750"/>
          <p14:tracePt t="51342" x="5241925" y="4232275"/>
          <p14:tracePt t="51347" x="5241925" y="4240213"/>
          <p14:tracePt t="51361" x="5241925" y="4249738"/>
          <p14:tracePt t="51368" x="5241925" y="4259263"/>
          <p14:tracePt t="51376" x="5241925" y="4268788"/>
          <p14:tracePt t="51385" x="5241925" y="4286250"/>
          <p14:tracePt t="51392" x="5241925" y="4303713"/>
          <p14:tracePt t="51400" x="5241925" y="4322763"/>
          <p14:tracePt t="51408" x="5260975" y="4340225"/>
          <p14:tracePt t="51416" x="5260975" y="4359275"/>
          <p14:tracePt t="51424" x="5260975" y="4368800"/>
          <p14:tracePt t="51432" x="5260975" y="4386263"/>
          <p14:tracePt t="51440" x="5268913" y="4413250"/>
          <p14:tracePt t="51447" x="5287963" y="4441825"/>
          <p14:tracePt t="51464" x="5287963" y="4449763"/>
          <p14:tracePt t="51472" x="5287963" y="4459288"/>
          <p14:tracePt t="51480" x="5287963" y="4468813"/>
          <p14:tracePt t="51488" x="5314950" y="4505325"/>
          <p14:tracePt t="51503" x="5324475" y="4514850"/>
          <p14:tracePt t="51523" x="5324475" y="4522788"/>
          <p14:tracePt t="51528" x="5324475" y="4532313"/>
          <p14:tracePt t="51537" x="5324475" y="4551363"/>
          <p14:tracePt t="51554" x="5324475" y="4559300"/>
          <p14:tracePt t="51560" x="5334000" y="4578350"/>
          <p14:tracePt t="51576" x="5341938" y="4587875"/>
          <p14:tracePt t="51592" x="5351463" y="4587875"/>
          <p14:tracePt t="51600" x="5360988" y="4587875"/>
          <p14:tracePt t="51620" x="5368925" y="4595813"/>
          <p14:tracePt t="51624" x="5378450" y="4605338"/>
          <p14:tracePt t="51648" x="5387975" y="4605338"/>
          <p14:tracePt t="51696" x="5397500" y="4595813"/>
          <p14:tracePt t="51712" x="5397500" y="4587875"/>
          <p14:tracePt t="51720" x="5397500" y="4578350"/>
          <p14:tracePt t="51728" x="5397500" y="4559300"/>
          <p14:tracePt t="51736" x="5397500" y="4532313"/>
          <p14:tracePt t="51744" x="5397500" y="4522788"/>
          <p14:tracePt t="51752" x="5397500" y="4514850"/>
          <p14:tracePt t="51760" x="5397500" y="4486275"/>
          <p14:tracePt t="51767" x="5397500" y="4468813"/>
          <p14:tracePt t="51776" x="5397500" y="4441825"/>
          <p14:tracePt t="51784" x="5397500" y="4432300"/>
          <p14:tracePt t="51792" x="5397500" y="4405313"/>
          <p14:tracePt t="51800" x="5397500" y="4376738"/>
          <p14:tracePt t="51808" x="5397500" y="4349750"/>
          <p14:tracePt t="51816" x="5397500" y="4332288"/>
          <p14:tracePt t="51824" x="5397500" y="4303713"/>
          <p14:tracePt t="51832" x="5387975" y="4259263"/>
          <p14:tracePt t="51839" x="5387975" y="4232275"/>
          <p14:tracePt t="51848" x="5378450" y="4203700"/>
          <p14:tracePt t="51856" x="5368925" y="4140200"/>
          <p14:tracePt t="51864" x="5341938" y="4094163"/>
          <p14:tracePt t="51872" x="5341938" y="4067175"/>
          <p14:tracePt t="51889" x="5334000" y="3976688"/>
          <p14:tracePt t="51897" x="5324475" y="3911600"/>
          <p14:tracePt t="51903" x="5314950" y="3875088"/>
          <p14:tracePt t="51912" x="5287963" y="3830638"/>
          <p14:tracePt t="51921" x="5287963" y="3811588"/>
          <p14:tracePt t="51927" x="5278438" y="3757613"/>
          <p14:tracePt t="51936" x="5278438" y="3730625"/>
          <p14:tracePt t="51944" x="5278438" y="3694113"/>
          <p14:tracePt t="51952" x="5278438" y="3665538"/>
          <p14:tracePt t="51960" x="5278438" y="3648075"/>
          <p14:tracePt t="51968" x="5278438" y="3611563"/>
          <p14:tracePt t="51976" x="5268913" y="3575050"/>
          <p14:tracePt t="51984" x="5268913" y="3565525"/>
          <p14:tracePt t="51992" x="5268913" y="3519488"/>
          <p14:tracePt t="52000" x="5268913" y="3502025"/>
          <p14:tracePt t="52008" x="5268913" y="3465513"/>
          <p14:tracePt t="52017" x="5268913" y="3429000"/>
          <p14:tracePt t="52025" x="5268913" y="3402013"/>
          <p14:tracePt t="52033" x="5268913" y="3375025"/>
          <p14:tracePt t="52041" x="5268913" y="3338513"/>
          <p14:tracePt t="52049" x="5268913" y="3319463"/>
          <p14:tracePt t="52056" x="5268913" y="3309938"/>
          <p14:tracePt t="52066" x="5268913" y="3282950"/>
          <p14:tracePt t="52076" x="5268913" y="3265488"/>
          <p14:tracePt t="52080" x="5278438" y="3246438"/>
          <p14:tracePt t="52088" x="5287963" y="3219450"/>
          <p14:tracePt t="52097" x="5297488" y="3192463"/>
          <p14:tracePt t="52103" x="5305425" y="3173413"/>
          <p14:tracePt t="52120" x="5324475" y="3155950"/>
          <p14:tracePt t="52128" x="5324475" y="3146425"/>
          <p14:tracePt t="52137" x="5334000" y="3136900"/>
          <p14:tracePt t="52144" x="5334000" y="3127375"/>
          <p14:tracePt t="52151" x="5341938" y="3119438"/>
          <p14:tracePt t="52232" x="5351463" y="3119438"/>
          <p14:tracePt t="52264" x="5360988" y="3119438"/>
          <p14:tracePt t="52274" x="5368925" y="3127375"/>
          <p14:tracePt t="52288" x="5368925" y="3136900"/>
          <p14:tracePt t="52312" x="5368925" y="3146425"/>
          <p14:tracePt t="52336" x="5368925" y="3155950"/>
          <p14:tracePt t="52369" x="5368925" y="3163888"/>
          <p14:tracePt t="52392" x="5368925" y="3173413"/>
          <p14:tracePt t="52424" x="5368925" y="3182938"/>
          <p14:tracePt t="52528" x="5368925" y="3192463"/>
          <p14:tracePt t="52762" x="5368925" y="3209925"/>
          <p14:tracePt t="52812" x="5368925" y="3219450"/>
          <p14:tracePt t="53658" x="5378450" y="3219450"/>
          <p14:tracePt t="53666" x="5387975" y="3209925"/>
          <p14:tracePt t="53706" x="5405438" y="3200400"/>
          <p14:tracePt t="54236" x="5405438" y="3219450"/>
          <p14:tracePt t="54241" x="5405438" y="3228975"/>
          <p14:tracePt t="54248" x="5405438" y="3236913"/>
          <p14:tracePt t="54257" x="5405438" y="3246438"/>
          <p14:tracePt t="54264" x="5405438" y="3255963"/>
          <p14:tracePt t="54280" x="5405438" y="3265488"/>
          <p14:tracePt t="54528" x="5405438" y="3255963"/>
          <p14:tracePt t="54585" x="5405438" y="3228975"/>
          <p14:tracePt t="54600" x="5387975" y="3219450"/>
          <p14:tracePt t="54617" x="5378450" y="3219450"/>
          <p14:tracePt t="54624" x="5368925" y="3219450"/>
          <p14:tracePt t="54632" x="5360988" y="3209925"/>
          <p14:tracePt t="54640" x="5351463" y="3209925"/>
          <p14:tracePt t="54647" x="5341938" y="3200400"/>
          <p14:tracePt t="54656" x="5334000" y="3200400"/>
          <p14:tracePt t="54664" x="5314950" y="3182938"/>
          <p14:tracePt t="54672" x="5305425" y="3173413"/>
          <p14:tracePt t="54679" x="5287963" y="3155950"/>
          <p14:tracePt t="54688" x="5268913" y="3136900"/>
          <p14:tracePt t="54696" x="5232400" y="3109913"/>
          <p14:tracePt t="54705" x="5195888" y="3054350"/>
          <p14:tracePt t="54711" x="5168900" y="3009900"/>
          <p14:tracePt t="54720" x="5141913" y="2936875"/>
          <p14:tracePt t="54728" x="5086350" y="2863850"/>
          <p14:tracePt t="54737" x="5032375" y="2763838"/>
          <p14:tracePt t="54743" x="5014913" y="2690813"/>
          <p14:tracePt t="54752" x="4978400" y="2608263"/>
          <p14:tracePt t="54759" x="4949825" y="2535238"/>
          <p14:tracePt t="54768" x="4922838" y="2416175"/>
          <p14:tracePt t="54776" x="4895850" y="2335213"/>
          <p14:tracePt t="54784" x="4868863" y="2262188"/>
          <p14:tracePt t="54792" x="4840288" y="2160588"/>
          <p14:tracePt t="54800" x="4832350" y="2106613"/>
          <p14:tracePt t="54808" x="4822825" y="2043113"/>
          <p14:tracePt t="54824" x="4786313" y="1970088"/>
          <p14:tracePt t="54832" x="4786313" y="1924050"/>
          <p14:tracePt t="54840" x="4786313" y="1906588"/>
          <p14:tracePt t="54848" x="4776788" y="1887538"/>
          <p14:tracePt t="54856" x="4776788" y="1870075"/>
          <p14:tracePt t="54872" x="4776788" y="1860550"/>
          <p14:tracePt t="54984" x="4767263" y="1860550"/>
          <p14:tracePt t="55169" x="4759325" y="1860550"/>
          <p14:tracePt t="55235" x="4749800" y="1870075"/>
          <p14:tracePt t="55240" x="4749800" y="1878013"/>
          <p14:tracePt t="55256" x="4740275" y="1887538"/>
          <p14:tracePt t="55280" x="4730750" y="1914525"/>
          <p14:tracePt t="55288" x="4730750" y="1924050"/>
          <p14:tracePt t="55298" x="4722813" y="1933575"/>
          <p14:tracePt t="55307" x="4703763" y="1951038"/>
          <p14:tracePt t="55329" x="4703763" y="1960563"/>
          <p14:tracePt t="55346" x="4695825" y="1979613"/>
          <p14:tracePt t="55384" x="4686300" y="1987550"/>
          <p14:tracePt t="55416" x="4686300" y="1997075"/>
          <p14:tracePt t="55424" x="4676775" y="2006600"/>
          <p14:tracePt t="55600" x="4676775" y="1997075"/>
          <p14:tracePt t="55608" x="4676775" y="1987550"/>
          <p14:tracePt t="55616" x="4676775" y="1960563"/>
          <p14:tracePt t="55624" x="4676775" y="1951038"/>
          <p14:tracePt t="55632" x="4676775" y="1924050"/>
          <p14:tracePt t="55640" x="4676775" y="1914525"/>
          <p14:tracePt t="55648" x="4676775" y="1878013"/>
          <p14:tracePt t="55665" x="4676775" y="1851025"/>
          <p14:tracePt t="55672" x="4676775" y="1833563"/>
          <p14:tracePt t="55688" x="4686300" y="1797050"/>
          <p14:tracePt t="55707" x="4695825" y="1797050"/>
          <p14:tracePt t="55752" x="4703763" y="1787525"/>
          <p14:tracePt t="55866" x="4713288" y="1787525"/>
          <p14:tracePt t="55888" x="4730750" y="1787525"/>
          <p14:tracePt t="55904" x="4740275" y="1787525"/>
          <p14:tracePt t="55961" x="4749800" y="1787525"/>
          <p14:tracePt t="55992" x="4759325" y="1787525"/>
          <p14:tracePt t="56000" x="4767263" y="1787525"/>
          <p14:tracePt t="56016" x="4776788" y="1787525"/>
          <p14:tracePt t="56040" x="4786313" y="1787525"/>
          <p14:tracePt t="56106" x="4795838" y="1797050"/>
          <p14:tracePt t="56130" x="4795838" y="1804988"/>
          <p14:tracePt t="56139" x="4795838" y="1814513"/>
          <p14:tracePt t="56264" x="4803775" y="1814513"/>
          <p14:tracePt t="56274" x="4813300" y="1814513"/>
          <p14:tracePt t="56298" x="4822825" y="1814513"/>
          <p14:tracePt t="56320" x="4832350" y="1814513"/>
          <p14:tracePt t="56328" x="4840288" y="1824038"/>
          <p14:tracePt t="56336" x="4849813" y="1833563"/>
          <p14:tracePt t="56352" x="4849813" y="1851025"/>
          <p14:tracePt t="56360" x="4849813" y="1878013"/>
          <p14:tracePt t="56370" x="4849813" y="1924050"/>
          <p14:tracePt t="56376" x="4849813" y="1979613"/>
          <p14:tracePt t="56384" x="4849813" y="2070100"/>
          <p14:tracePt t="56392" x="4849813" y="2160588"/>
          <p14:tracePt t="56399" x="4849813" y="2289175"/>
          <p14:tracePt t="56408" x="4849813" y="2416175"/>
          <p14:tracePt t="56416" x="4849813" y="2562225"/>
          <p14:tracePt t="56424" x="4849813" y="2727325"/>
          <p14:tracePt t="56432" x="4849813" y="2890838"/>
          <p14:tracePt t="56440" x="4849813" y="3036888"/>
          <p14:tracePt t="56448" x="4849813" y="3182938"/>
          <p14:tracePt t="56456" x="4849813" y="3309938"/>
          <p14:tracePt t="56463" x="4895850" y="3446463"/>
          <p14:tracePt t="56472" x="4941888" y="3575050"/>
          <p14:tracePt t="56480" x="4968875" y="3684588"/>
          <p14:tracePt t="56488" x="5014913" y="3803650"/>
          <p14:tracePt t="56496" x="5041900" y="3884613"/>
          <p14:tracePt t="56504" x="5068888" y="3957638"/>
          <p14:tracePt t="56512" x="5086350" y="4021138"/>
          <p14:tracePt t="56520" x="5086350" y="4067175"/>
          <p14:tracePt t="56528" x="5105400" y="4103688"/>
          <p14:tracePt t="56542" x="5122863" y="4122738"/>
          <p14:tracePt t="56561" x="5132388" y="4167188"/>
          <p14:tracePt t="56577" x="5141913" y="4176713"/>
          <p14:tracePt t="56590" x="5141913" y="4195763"/>
          <p14:tracePt t="56592" x="5141913" y="4203700"/>
          <p14:tracePt t="56606" x="5151438" y="4222750"/>
          <p14:tracePt t="56618" x="5151438" y="4240213"/>
          <p14:tracePt t="56627" x="5151438" y="4249738"/>
          <p14:tracePt t="56632" x="5159375" y="4249738"/>
          <p14:tracePt t="56640" x="5168900" y="4259263"/>
          <p14:tracePt t="56656" x="5178425" y="4286250"/>
          <p14:tracePt t="56665" x="5187950" y="4295775"/>
          <p14:tracePt t="56672" x="5187950" y="4303713"/>
          <p14:tracePt t="56680" x="5205413" y="4322763"/>
          <p14:tracePt t="56688" x="5214938" y="4340225"/>
          <p14:tracePt t="56695" x="5224463" y="4349750"/>
          <p14:tracePt t="56705" x="5232400" y="4376738"/>
          <p14:tracePt t="56712" x="5241925" y="4395788"/>
          <p14:tracePt t="56721" x="5260975" y="4413250"/>
          <p14:tracePt t="56728" x="5278438" y="4441825"/>
          <p14:tracePt t="56739" x="5297488" y="4449763"/>
          <p14:tracePt t="56745" x="5314950" y="4468813"/>
          <p14:tracePt t="56755" x="5334000" y="4478338"/>
          <p14:tracePt t="56761" x="5341938" y="4486275"/>
          <p14:tracePt t="56767" x="5368925" y="4505325"/>
          <p14:tracePt t="56775" x="5387975" y="4522788"/>
          <p14:tracePt t="56784" x="5397500" y="4532313"/>
          <p14:tracePt t="56792" x="5405438" y="4541838"/>
          <p14:tracePt t="56800" x="5405438" y="4551363"/>
          <p14:tracePt t="56808" x="5405438" y="4559300"/>
          <p14:tracePt t="56816" x="5414963" y="4568825"/>
          <p14:tracePt t="56824" x="5424488" y="4568825"/>
          <p14:tracePt t="56840" x="5434013" y="4568825"/>
          <p14:tracePt t="56936" x="5434013" y="4559300"/>
          <p14:tracePt t="56945" x="5434013" y="4532313"/>
          <p14:tracePt t="56953" x="5434013" y="4505325"/>
          <p14:tracePt t="56960" x="5434013" y="4449763"/>
          <p14:tracePt t="56968" x="5434013" y="4386263"/>
          <p14:tracePt t="56976" x="5405438" y="4295775"/>
          <p14:tracePt t="56984" x="5368925" y="4232275"/>
          <p14:tracePt t="56992" x="5360988" y="4149725"/>
          <p14:tracePt t="57000" x="5341938" y="4076700"/>
          <p14:tracePt t="57008" x="5305425" y="3976688"/>
          <p14:tracePt t="57016" x="5287963" y="3884613"/>
          <p14:tracePt t="57023" x="5287963" y="3830638"/>
          <p14:tracePt t="57032" x="5278438" y="3767138"/>
          <p14:tracePt t="57040" x="5278438" y="3711575"/>
          <p14:tracePt t="57048" x="5260975" y="3638550"/>
          <p14:tracePt t="57056" x="5241925" y="3575050"/>
          <p14:tracePt t="57066" x="5241925" y="3565525"/>
          <p14:tracePt t="57072" x="5241925" y="3519488"/>
          <p14:tracePt t="57080" x="5241925" y="3475038"/>
          <p14:tracePt t="57090" x="5241925" y="3438525"/>
          <p14:tracePt t="57095" x="5241925" y="3392488"/>
          <p14:tracePt t="57104" x="5241925" y="3365500"/>
          <p14:tracePt t="57112" x="5241925" y="3328988"/>
          <p14:tracePt t="57121" x="5241925" y="3292475"/>
          <p14:tracePt t="57128" x="5241925" y="3265488"/>
          <p14:tracePt t="57137" x="5241925" y="3246438"/>
          <p14:tracePt t="57144" x="5241925" y="3228975"/>
          <p14:tracePt t="57160" x="5241925" y="3219450"/>
          <p14:tracePt t="57184" x="5241925" y="3209925"/>
          <p14:tracePt t="57248" x="5241925" y="3219450"/>
          <p14:tracePt t="57256" x="5241925" y="3228975"/>
          <p14:tracePt t="57264" x="5241925" y="3236913"/>
          <p14:tracePt t="57272" x="5241925" y="3246438"/>
          <p14:tracePt t="57280" x="5241925" y="3265488"/>
          <p14:tracePt t="57288" x="5241925" y="3273425"/>
          <p14:tracePt t="57296" x="5241925" y="3282950"/>
          <p14:tracePt t="57312" x="5241925" y="3302000"/>
          <p14:tracePt t="57320" x="5241925" y="3309938"/>
          <p14:tracePt t="57328" x="5241925" y="3328988"/>
          <p14:tracePt t="57336" x="5241925" y="3346450"/>
          <p14:tracePt t="57343" x="5241925" y="3355975"/>
          <p14:tracePt t="57351" x="5241925" y="3365500"/>
          <p14:tracePt t="57360" x="5241925" y="3382963"/>
          <p14:tracePt t="57369" x="5241925" y="3392488"/>
          <p14:tracePt t="57384" x="5241925" y="3402013"/>
          <p14:tracePt t="57402" x="5241925" y="3411538"/>
          <p14:tracePt t="57434" x="5232400" y="3419475"/>
          <p14:tracePt t="57448" x="5232400" y="3429000"/>
          <p14:tracePt t="57568" x="5232400" y="3438525"/>
          <p14:tracePt t="57600" x="5224463" y="3438525"/>
          <p14:tracePt t="57738" x="5214938" y="3402013"/>
          <p14:tracePt t="57744" x="5214938" y="3382963"/>
          <p14:tracePt t="57752" x="5195888" y="3355975"/>
          <p14:tracePt t="57760" x="5195888" y="3338513"/>
          <p14:tracePt t="57768" x="5195888" y="3309938"/>
          <p14:tracePt t="57775" x="5195888" y="3292475"/>
          <p14:tracePt t="57784" x="5178425" y="3246438"/>
          <p14:tracePt t="57792" x="5178425" y="3228975"/>
          <p14:tracePt t="57805" x="5178425" y="3200400"/>
          <p14:tracePt t="57808" x="5178425" y="3182938"/>
          <p14:tracePt t="57816" x="5178425" y="3163888"/>
          <p14:tracePt t="57832" x="5178425" y="3146425"/>
          <p14:tracePt t="57840" x="5178425" y="3127375"/>
          <p14:tracePt t="57888" x="5178425" y="3119438"/>
          <p14:tracePt t="57912" x="5178425" y="3109913"/>
          <p14:tracePt t="57929" x="5187950" y="3109913"/>
          <p14:tracePt t="57936" x="5214938" y="3109913"/>
          <p14:tracePt t="57944" x="5241925" y="3109913"/>
          <p14:tracePt t="57952" x="5268913" y="3109913"/>
          <p14:tracePt t="57960" x="5314950" y="3109913"/>
          <p14:tracePt t="57968" x="5341938" y="3109913"/>
          <p14:tracePt t="57984" x="5424488" y="3109913"/>
          <p14:tracePt t="57992" x="5434013" y="3109913"/>
          <p14:tracePt t="58000" x="5461000" y="3109913"/>
          <p14:tracePt t="58008" x="5478463" y="3109913"/>
          <p14:tracePt t="58016" x="5487988" y="3109913"/>
          <p14:tracePt t="58024" x="5497513" y="3109913"/>
          <p14:tracePt t="58056" x="5507038" y="3109913"/>
          <p14:tracePt t="58088" x="5507038" y="3119438"/>
          <p14:tracePt t="58104" x="5514975" y="3127375"/>
          <p14:tracePt t="58124" x="5514975" y="3136900"/>
          <p14:tracePt t="58136" x="5514975" y="3146425"/>
          <p14:tracePt t="58144" x="5514975" y="3155950"/>
          <p14:tracePt t="58152" x="5514975" y="3163888"/>
          <p14:tracePt t="58160" x="5514975" y="3182938"/>
          <p14:tracePt t="58168" x="5514975" y="3192463"/>
          <p14:tracePt t="58176" x="5514975" y="3200400"/>
          <p14:tracePt t="58184" x="5524500" y="3209925"/>
          <p14:tracePt t="58192" x="5524500" y="3219450"/>
          <p14:tracePt t="58200" x="5524500" y="3228975"/>
          <p14:tracePt t="58208" x="5524500" y="3236913"/>
          <p14:tracePt t="58224" x="5524500" y="3246438"/>
          <p14:tracePt t="58248" x="5524500" y="3255963"/>
          <p14:tracePt t="58257" x="5507038" y="3273425"/>
          <p14:tracePt t="58280" x="5497513" y="3273425"/>
          <p14:tracePt t="58289" x="5487988" y="3273425"/>
          <p14:tracePt t="58296" x="5478463" y="3273425"/>
          <p14:tracePt t="58306" x="5461000" y="3273425"/>
          <p14:tracePt t="58312" x="5434013" y="3265488"/>
          <p14:tracePt t="58321" x="5424488" y="3265488"/>
          <p14:tracePt t="58328" x="5397500" y="3255963"/>
          <p14:tracePt t="58339" x="5351463" y="3236913"/>
          <p14:tracePt t="58344" x="5324475" y="3228975"/>
          <p14:tracePt t="58351" x="5278438" y="3219450"/>
          <p14:tracePt t="58360" x="5260975" y="3209925"/>
          <p14:tracePt t="58368" x="5214938" y="3173413"/>
          <p14:tracePt t="58375" x="5205413" y="3173413"/>
          <p14:tracePt t="58384" x="5205413" y="3163888"/>
          <p14:tracePt t="58392" x="5205413" y="3136900"/>
          <p14:tracePt t="58400" x="5205413" y="3119438"/>
          <p14:tracePt t="58408" x="5205413" y="3090863"/>
          <p14:tracePt t="58416" x="5205413" y="3046413"/>
          <p14:tracePt t="58424" x="5205413" y="3017838"/>
          <p14:tracePt t="58432" x="5205413" y="2982913"/>
          <p14:tracePt t="58440" x="5205413" y="2909888"/>
          <p14:tracePt t="58448" x="5205413" y="2854325"/>
          <p14:tracePt t="58458" x="5205413" y="2800350"/>
          <p14:tracePt t="58467" x="5205413" y="2735263"/>
          <p14:tracePt t="58476" x="5205413" y="2681288"/>
          <p14:tracePt t="58482" x="5205413" y="2589213"/>
          <p14:tracePt t="58489" x="5178425" y="2508250"/>
          <p14:tracePt t="58495" x="5159375" y="2471738"/>
          <p14:tracePt t="58504" x="5159375" y="2398713"/>
          <p14:tracePt t="58512" x="5141913" y="2316163"/>
          <p14:tracePt t="58519" x="5114925" y="2270125"/>
          <p14:tracePt t="58527" x="5105400" y="2216150"/>
          <p14:tracePt t="58536" x="5095875" y="2152650"/>
          <p14:tracePt t="58544" x="5095875" y="2133600"/>
          <p14:tracePt t="58552" x="5095875" y="2097088"/>
          <p14:tracePt t="58560" x="5078413" y="2052638"/>
          <p14:tracePt t="58568" x="5078413" y="2016125"/>
          <p14:tracePt t="58577" x="5078413" y="1997075"/>
          <p14:tracePt t="58587" x="5059363" y="1960563"/>
          <p14:tracePt t="58591" x="5059363" y="1951038"/>
          <p14:tracePt t="58601" x="5059363" y="1943100"/>
          <p14:tracePt t="58608" x="5059363" y="1924050"/>
          <p14:tracePt t="58626" x="5059363" y="1906588"/>
          <p14:tracePt t="58632" x="5059363" y="1897063"/>
          <p14:tracePt t="58640" x="5049838" y="1887538"/>
          <p14:tracePt t="58704" x="5049838" y="1897063"/>
          <p14:tracePt t="58712" x="5049838" y="1914525"/>
          <p14:tracePt t="58720" x="5049838" y="1943100"/>
          <p14:tracePt t="58728" x="5049838" y="1987550"/>
          <p14:tracePt t="58737" x="5049838" y="2052638"/>
          <p14:tracePt t="58744" x="5049838" y="2106613"/>
          <p14:tracePt t="58753" x="5049838" y="2206625"/>
          <p14:tracePt t="58760" x="5049838" y="2316163"/>
          <p14:tracePt t="58768" x="5049838" y="2408238"/>
          <p14:tracePt t="58775" x="5049838" y="2517775"/>
          <p14:tracePt t="58784" x="5049838" y="2608263"/>
          <p14:tracePt t="58792" x="5049838" y="2681288"/>
          <p14:tracePt t="58800" x="5049838" y="2735263"/>
          <p14:tracePt t="58808" x="5049838" y="2790825"/>
          <p14:tracePt t="58816" x="5049838" y="2836863"/>
          <p14:tracePt t="58824" x="5049838" y="2873375"/>
          <p14:tracePt t="58832" x="5049838" y="2890838"/>
          <p14:tracePt t="58840" x="5059363" y="2909888"/>
          <p14:tracePt t="58848" x="5068888" y="2917825"/>
          <p14:tracePt t="58864" x="5068888" y="2927350"/>
          <p14:tracePt t="58890" x="5078413" y="2936875"/>
          <p14:tracePt t="58897" x="5086350" y="2936875"/>
          <p14:tracePt t="58945" x="5095875" y="2946400"/>
          <p14:tracePt t="59198" x="5105400" y="2946400"/>
          <p14:tracePt t="59214" x="5105400" y="2936875"/>
          <p14:tracePt t="59216" x="5095875" y="2927350"/>
          <p14:tracePt t="59232" x="5095875" y="2917825"/>
          <p14:tracePt t="59248" x="5086350" y="2917825"/>
          <p14:tracePt t="59264" x="5078413" y="2909888"/>
          <p14:tracePt t="59274" x="5078413" y="2900363"/>
          <p14:tracePt t="59296" x="5068888" y="2890838"/>
          <p14:tracePt t="59328" x="5068888" y="2881313"/>
          <p14:tracePt t="59465" x="5068888" y="2890838"/>
          <p14:tracePt t="59472" x="5068888" y="2900363"/>
          <p14:tracePt t="59490" x="5068888" y="2927350"/>
          <p14:tracePt t="59496" x="5068888" y="2936875"/>
          <p14:tracePt t="59504" x="5068888" y="2954338"/>
          <p14:tracePt t="59512" x="5068888" y="2963863"/>
          <p14:tracePt t="59519" x="5068888" y="2973388"/>
          <p14:tracePt t="59528" x="5068888" y="3000375"/>
          <p14:tracePt t="59538" x="5086350" y="3017838"/>
          <p14:tracePt t="59546" x="5086350" y="3027363"/>
          <p14:tracePt t="59558" x="5105400" y="3046413"/>
          <p14:tracePt t="59561" x="5105400" y="3054350"/>
          <p14:tracePt t="59572" x="5122863" y="3073400"/>
          <p14:tracePt t="59575" x="5132388" y="3082925"/>
          <p14:tracePt t="59586" x="5141913" y="3082925"/>
          <p14:tracePt t="59600" x="5151438" y="3082925"/>
          <p14:tracePt t="59608" x="5159375" y="3082925"/>
          <p14:tracePt t="59615" x="5178425" y="3082925"/>
          <p14:tracePt t="59632" x="5187950" y="3082925"/>
          <p14:tracePt t="59648" x="5195888" y="3082925"/>
          <p14:tracePt t="59656" x="5214938" y="3082925"/>
          <p14:tracePt t="59664" x="5224463" y="3082925"/>
          <p14:tracePt t="59672" x="5232400" y="3082925"/>
          <p14:tracePt t="59679" x="5241925" y="3082925"/>
          <p14:tracePt t="59700" x="5251450" y="3082925"/>
          <p14:tracePt t="59707" x="5260975" y="3082925"/>
          <p14:tracePt t="59729" x="5268913" y="3082925"/>
          <p14:tracePt t="59738" x="5278438" y="3082925"/>
          <p14:tracePt t="59744" x="5305425" y="3082925"/>
          <p14:tracePt t="59753" x="5314950" y="3073400"/>
          <p14:tracePt t="59760" x="5324475" y="3063875"/>
          <p14:tracePt t="59768" x="5334000" y="3046413"/>
          <p14:tracePt t="59776" x="5360988" y="3027363"/>
          <p14:tracePt t="59784" x="5378450" y="3009900"/>
          <p14:tracePt t="59792" x="5387975" y="3000375"/>
          <p14:tracePt t="59800" x="5397500" y="2990850"/>
          <p14:tracePt t="59808" x="5405438" y="2982913"/>
          <p14:tracePt t="59816" x="5414963" y="2973388"/>
          <p14:tracePt t="59824" x="5424488" y="2963863"/>
          <p14:tracePt t="59844" x="5441950" y="2954338"/>
          <p14:tracePt t="59912" x="5451475" y="2954338"/>
          <p14:tracePt t="59938" x="5461000" y="2954338"/>
          <p14:tracePt t="59952" x="5461000" y="2963863"/>
          <p14:tracePt t="59961" x="5461000" y="2982913"/>
          <p14:tracePt t="59968" x="5461000" y="3000375"/>
          <p14:tracePt t="59975" x="5461000" y="3017838"/>
          <p14:tracePt t="59984" x="5461000" y="3036888"/>
          <p14:tracePt t="59992" x="5461000" y="3054350"/>
          <p14:tracePt t="60000" x="5461000" y="3073400"/>
          <p14:tracePt t="60008" x="5461000" y="3109913"/>
          <p14:tracePt t="60015" x="5461000" y="3136900"/>
          <p14:tracePt t="60024" x="5461000" y="3163888"/>
          <p14:tracePt t="60032" x="5461000" y="3209925"/>
          <p14:tracePt t="60040" x="5461000" y="3236913"/>
          <p14:tracePt t="60048" x="5461000" y="3282950"/>
          <p14:tracePt t="60056" x="5461000" y="3309938"/>
          <p14:tracePt t="60063" x="5461000" y="3365500"/>
          <p14:tracePt t="60072" x="5461000" y="3402013"/>
          <p14:tracePt t="60080" x="5461000" y="3455988"/>
          <p14:tracePt t="60088" x="5461000" y="3502025"/>
          <p14:tracePt t="60097" x="5478463" y="3556000"/>
          <p14:tracePt t="60104" x="5487988" y="3584575"/>
          <p14:tracePt t="60112" x="5487988" y="3638550"/>
          <p14:tracePt t="60119" x="5507038" y="3702050"/>
          <p14:tracePt t="60128" x="5507038" y="3757613"/>
          <p14:tracePt t="60137" x="5514975" y="3803650"/>
          <p14:tracePt t="60144" x="5514975" y="3840163"/>
          <p14:tracePt t="60152" x="5534025" y="3884613"/>
          <p14:tracePt t="60160" x="5534025" y="3911600"/>
          <p14:tracePt t="60167" x="5543550" y="3940175"/>
          <p14:tracePt t="60176" x="5551488" y="3976688"/>
          <p14:tracePt t="60183" x="5561013" y="3994150"/>
          <p14:tracePt t="60192" x="5561013" y="4003675"/>
          <p14:tracePt t="60200" x="5580063" y="4030663"/>
          <p14:tracePt t="60216" x="5588000" y="4049713"/>
          <p14:tracePt t="60225" x="5588000" y="4067175"/>
          <p14:tracePt t="60232" x="5588000" y="4086225"/>
          <p14:tracePt t="60242" x="5597525" y="4094163"/>
          <p14:tracePt t="60247" x="5597525" y="4113213"/>
          <p14:tracePt t="60256" x="5597525" y="4130675"/>
          <p14:tracePt t="60264" x="5597525" y="4140200"/>
          <p14:tracePt t="60275" x="5597525" y="4149725"/>
          <p14:tracePt t="60280" x="5597525" y="4159250"/>
          <p14:tracePt t="60289" x="5597525" y="4167188"/>
          <p14:tracePt t="60296" x="5597525" y="4176713"/>
          <p14:tracePt t="60304" x="5597525" y="4195763"/>
          <p14:tracePt t="60328" x="5597525" y="4203700"/>
          <p14:tracePt t="60352" x="5597525" y="4213225"/>
          <p14:tracePt t="60384" x="5597525" y="4232275"/>
          <p14:tracePt t="60400" x="5597525" y="4240213"/>
          <p14:tracePt t="60408" x="5597525" y="4249738"/>
          <p14:tracePt t="60416" x="5597525" y="4259263"/>
          <p14:tracePt t="60424" x="5597525" y="4286250"/>
          <p14:tracePt t="60432" x="5588000" y="4303713"/>
          <p14:tracePt t="60441" x="5580063" y="4322763"/>
          <p14:tracePt t="60448" x="5570538" y="4340225"/>
          <p14:tracePt t="60457" x="5570538" y="4349750"/>
          <p14:tracePt t="60464" x="5561013" y="4368800"/>
          <p14:tracePt t="60473" x="5543550" y="4395788"/>
          <p14:tracePt t="60480" x="5534025" y="4422775"/>
          <p14:tracePt t="60488" x="5534025" y="4432300"/>
          <p14:tracePt t="60496" x="5524500" y="4449763"/>
          <p14:tracePt t="60505" x="5524500" y="4468813"/>
          <p14:tracePt t="60512" x="5524500" y="4478338"/>
          <p14:tracePt t="60527" x="5524500" y="4486275"/>
          <p14:tracePt t="60544" x="5514975" y="4495800"/>
          <p14:tracePt t="60728" x="5514975" y="4486275"/>
          <p14:tracePt t="60736" x="5514975" y="4478338"/>
          <p14:tracePt t="60744" x="5514975" y="4468813"/>
          <p14:tracePt t="61080" x="5514975" y="4459288"/>
          <p14:tracePt t="61096" x="5514975" y="4441825"/>
          <p14:tracePt t="61144" x="5514975" y="4422775"/>
          <p14:tracePt t="61152" x="5514975" y="4413250"/>
          <p14:tracePt t="61159" x="5497513" y="4386263"/>
          <p14:tracePt t="61168" x="5487988" y="4376738"/>
          <p14:tracePt t="61176" x="5478463" y="4359275"/>
          <p14:tracePt t="61184" x="5470525" y="4340225"/>
          <p14:tracePt t="61192" x="5451475" y="4313238"/>
          <p14:tracePt t="61201" x="5424488" y="4276725"/>
          <p14:tracePt t="61209" x="5414963" y="4249738"/>
          <p14:tracePt t="61217" x="5397500" y="4203700"/>
          <p14:tracePt t="61227" x="5378450" y="4159250"/>
          <p14:tracePt t="61232" x="5360988" y="4122738"/>
          <p14:tracePt t="61241" x="5324475" y="4057650"/>
          <p14:tracePt t="61248" x="5314950" y="4021138"/>
          <p14:tracePt t="61257" x="5297488" y="3967163"/>
          <p14:tracePt t="61264" x="5268913" y="3903663"/>
          <p14:tracePt t="61274" x="5260975" y="3867150"/>
          <p14:tracePt t="61281" x="5241925" y="3821113"/>
          <p14:tracePt t="61291" x="5241925" y="3784600"/>
          <p14:tracePt t="61297" x="5241925" y="3738563"/>
          <p14:tracePt t="61306" x="5224463" y="3694113"/>
          <p14:tracePt t="61314" x="5224463" y="3657600"/>
          <p14:tracePt t="61320" x="5224463" y="3629025"/>
          <p14:tracePt t="61328" x="5214938" y="3584575"/>
          <p14:tracePt t="61339" x="5214938" y="3548063"/>
          <p14:tracePt t="61344" x="5214938" y="3529013"/>
          <p14:tracePt t="61353" x="5205413" y="3492500"/>
          <p14:tracePt t="61359" x="5205413" y="3475038"/>
          <p14:tracePt t="61368" x="5205413" y="3446463"/>
          <p14:tracePt t="61376" x="5205413" y="3438525"/>
          <p14:tracePt t="61392" x="5205413" y="3419475"/>
          <p14:tracePt t="61400" x="5205413" y="3411538"/>
          <p14:tracePt t="61408" x="5205413" y="3402013"/>
          <p14:tracePt t="61416" x="5205413" y="3392488"/>
          <p14:tracePt t="61424" x="5205413" y="3375025"/>
          <p14:tracePt t="61440" x="5205413" y="3365500"/>
          <p14:tracePt t="61448" x="5214938" y="3355975"/>
          <p14:tracePt t="61472" x="5224463" y="3338513"/>
          <p14:tracePt t="61488" x="5224463" y="3328988"/>
          <p14:tracePt t="61496" x="5232400" y="3309938"/>
          <p14:tracePt t="61512" x="5241925" y="3302000"/>
          <p14:tracePt t="61528" x="5241925" y="3292475"/>
          <p14:tracePt t="61544" x="5241925" y="3282950"/>
          <p14:tracePt t="61568" x="5251450" y="3282950"/>
          <p14:tracePt t="61586" x="5260975" y="3282950"/>
          <p14:tracePt t="61619" x="5268913" y="3282950"/>
          <p14:tracePt t="61623" x="5278438" y="3273425"/>
          <p14:tracePt t="61640" x="5287963" y="3273425"/>
          <p14:tracePt t="61648" x="5297488" y="3273425"/>
          <p14:tracePt t="61673" x="5305425" y="3265488"/>
          <p14:tracePt t="61689" x="5314950" y="3255963"/>
          <p14:tracePt t="61697" x="5324475" y="3246438"/>
          <p14:tracePt t="61713" x="5334000" y="3236913"/>
          <p14:tracePt t="61746" x="5341938" y="3236913"/>
          <p14:tracePt t="61776" x="5351463" y="3236913"/>
          <p14:tracePt t="61808" x="5360988" y="3228975"/>
          <p14:tracePt t="61848" x="5368925" y="3228975"/>
          <p14:tracePt t="61954" x="5378450" y="3219450"/>
          <p14:tracePt t="61970" x="5397500" y="3200400"/>
          <p14:tracePt t="61979" x="5405438" y="3200400"/>
          <p14:tracePt t="61984" x="5414963" y="3192463"/>
          <p14:tracePt t="62000" x="5424488" y="3182938"/>
          <p14:tracePt t="62018" x="5434013" y="3173413"/>
          <p14:tracePt t="62027" x="5461000" y="3155950"/>
          <p14:tracePt t="62048" x="5461000" y="3146425"/>
          <p14:tracePt t="62072" x="5478463" y="3136900"/>
          <p14:tracePt t="62096" x="5487988" y="3136900"/>
          <p14:tracePt t="62121" x="5507038" y="3119438"/>
          <p14:tracePt t="62152" x="5514975" y="3109913"/>
          <p14:tracePt t="62328" x="5514975" y="3119438"/>
          <p14:tracePt t="62352" x="5514975" y="3127375"/>
          <p14:tracePt t="62441" x="5497513" y="3119438"/>
          <p14:tracePt t="62480" x="5497513" y="3109913"/>
          <p14:tracePt t="62488" x="5487988" y="3100388"/>
          <p14:tracePt t="62496" x="5487988" y="3082925"/>
          <p14:tracePt t="62512" x="5478463" y="3063875"/>
          <p14:tracePt t="62520" x="5478463" y="3054350"/>
          <p14:tracePt t="62528" x="5478463" y="3046413"/>
          <p14:tracePt t="62536" x="5478463" y="3036888"/>
          <p14:tracePt t="62544" x="5478463" y="3017838"/>
          <p14:tracePt t="62555" x="5478463" y="2990850"/>
          <p14:tracePt t="62560" x="5461000" y="2946400"/>
          <p14:tracePt t="62569" x="5461000" y="2927350"/>
          <p14:tracePt t="62576" x="5461000" y="2900363"/>
          <p14:tracePt t="62584" x="5451475" y="2873375"/>
          <p14:tracePt t="62592" x="5451475" y="2827338"/>
          <p14:tracePt t="62601" x="5441950" y="2781300"/>
          <p14:tracePt t="62608" x="5441950" y="2744788"/>
          <p14:tracePt t="62616" x="5434013" y="2727325"/>
          <p14:tracePt t="62624" x="5434013" y="2681288"/>
          <p14:tracePt t="62632" x="5434013" y="2644775"/>
          <p14:tracePt t="62640" x="5405438" y="2617788"/>
          <p14:tracePt t="62648" x="5405438" y="2598738"/>
          <p14:tracePt t="62656" x="5397500" y="2581275"/>
          <p14:tracePt t="62664" x="5387975" y="2544763"/>
          <p14:tracePt t="62672" x="5387975" y="2517775"/>
          <p14:tracePt t="62680" x="5378450" y="2489200"/>
          <p14:tracePt t="62688" x="5378450" y="2481263"/>
          <p14:tracePt t="62696" x="5360988" y="2452688"/>
          <p14:tracePt t="62704" x="5351463" y="2425700"/>
          <p14:tracePt t="62712" x="5351463" y="2416175"/>
          <p14:tracePt t="62721" x="5341938" y="2398713"/>
          <p14:tracePt t="62727" x="5334000" y="2379663"/>
          <p14:tracePt t="62745" x="5324475" y="2343150"/>
          <p14:tracePt t="62753" x="5314950" y="2335213"/>
          <p14:tracePt t="62760" x="5305425" y="2306638"/>
          <p14:tracePt t="62768" x="5305425" y="2298700"/>
          <p14:tracePt t="62775" x="5305425" y="2279650"/>
          <p14:tracePt t="62784" x="5297488" y="2262188"/>
          <p14:tracePt t="62800" x="5297488" y="2252663"/>
          <p14:tracePt t="62808" x="5287963" y="2233613"/>
          <p14:tracePt t="62816" x="5287963" y="2225675"/>
          <p14:tracePt t="62832" x="5268913" y="2206625"/>
          <p14:tracePt t="63187" x="5268913" y="2197100"/>
          <p14:tracePt t="63233" x="5260975" y="2197100"/>
          <p14:tracePt t="63249" x="5251450" y="2206625"/>
          <p14:tracePt t="63257" x="5241925" y="2216150"/>
          <p14:tracePt t="63442" x="5260975" y="2216150"/>
          <p14:tracePt t="63450" x="5268913" y="2216150"/>
          <p14:tracePt t="63458" x="5278438" y="2197100"/>
          <p14:tracePt t="63464" x="5314950" y="2189163"/>
          <p14:tracePt t="63472" x="5334000" y="2170113"/>
          <p14:tracePt t="63480" x="5351463" y="2160588"/>
          <p14:tracePt t="63488" x="5360988" y="2152650"/>
          <p14:tracePt t="63496" x="5378450" y="2133600"/>
          <p14:tracePt t="63512" x="5387975" y="2125663"/>
          <p14:tracePt t="63528" x="5397500" y="2116138"/>
          <p14:tracePt t="63569" x="5405438" y="2116138"/>
          <p14:tracePt t="63760" x="5414963" y="2106613"/>
          <p14:tracePt t="63792" x="5414963" y="2097088"/>
          <p14:tracePt t="63800" x="5405438" y="2070100"/>
          <p14:tracePt t="63808" x="5387975" y="2052638"/>
          <p14:tracePt t="63817" x="5360988" y="2024063"/>
          <p14:tracePt t="63825" x="5334000" y="2016125"/>
          <p14:tracePt t="63836" x="5305425" y="1997075"/>
          <p14:tracePt t="63839" x="5287963" y="1987550"/>
          <p14:tracePt t="63849" x="5241925" y="1970088"/>
          <p14:tracePt t="63856" x="5224463" y="1951038"/>
          <p14:tracePt t="63864" x="5205413" y="1933575"/>
          <p14:tracePt t="63872" x="5195888" y="1933575"/>
          <p14:tracePt t="63889" x="5159375" y="1914525"/>
          <p14:tracePt t="63895" x="5159375" y="1906588"/>
          <p14:tracePt t="63904" x="5151438" y="1897063"/>
          <p14:tracePt t="63929" x="5132388" y="1887538"/>
          <p14:tracePt t="63937" x="5122863" y="1887538"/>
          <p14:tracePt t="63969" x="5114925" y="1887538"/>
          <p14:tracePt t="63984" x="5105400" y="1887538"/>
          <p14:tracePt t="64033" x="5095875" y="1887538"/>
          <p14:tracePt t="64131" x="5086350" y="1887538"/>
          <p14:tracePt t="64176" x="5078413" y="1887538"/>
          <p14:tracePt t="64208" x="5068888" y="1887538"/>
          <p14:tracePt t="64232" x="5059363" y="1887538"/>
          <p14:tracePt t="64296" x="5068888" y="1897063"/>
          <p14:tracePt t="64304" x="5095875" y="1897063"/>
          <p14:tracePt t="64312" x="5151438" y="1897063"/>
          <p14:tracePt t="64320" x="5224463" y="1897063"/>
          <p14:tracePt t="64328" x="5314950" y="1897063"/>
          <p14:tracePt t="64339" x="5397500" y="1897063"/>
          <p14:tracePt t="64343" x="5470525" y="1897063"/>
          <p14:tracePt t="64353" x="5524500" y="1906588"/>
          <p14:tracePt t="64359" x="5551488" y="1906588"/>
          <p14:tracePt t="64370" x="5570538" y="1914525"/>
          <p14:tracePt t="64384" x="5588000" y="1914525"/>
          <p14:tracePt t="64704" x="5597525" y="1933575"/>
          <p14:tracePt t="64712" x="5597525" y="1951038"/>
          <p14:tracePt t="64722" x="5597525" y="1987550"/>
          <p14:tracePt t="64728" x="5588000" y="2006600"/>
          <p14:tracePt t="64748" x="5588000" y="2033588"/>
          <p14:tracePt t="64753" x="5580063" y="2052638"/>
          <p14:tracePt t="64768" x="5580063" y="2070100"/>
          <p14:tracePt t="64776" x="5570538" y="2079625"/>
          <p14:tracePt t="64784" x="5570538" y="2089150"/>
          <p14:tracePt t="64954" x="5588000" y="2089150"/>
          <p14:tracePt t="64968" x="5653088" y="2089150"/>
          <p14:tracePt t="64976" x="5670550" y="2089150"/>
          <p14:tracePt t="64984" x="5697538" y="2089150"/>
          <p14:tracePt t="64992" x="5734050" y="2089150"/>
          <p14:tracePt t="65000" x="5761038" y="2089150"/>
          <p14:tracePt t="65008" x="5797550" y="2089150"/>
          <p14:tracePt t="65015" x="5816600" y="2089150"/>
          <p14:tracePt t="65024" x="5853113" y="2097088"/>
          <p14:tracePt t="65032" x="5880100" y="2097088"/>
          <p14:tracePt t="65040" x="5899150" y="2106613"/>
          <p14:tracePt t="65047" x="5935663" y="2106613"/>
          <p14:tracePt t="65056" x="5953125" y="2106613"/>
          <p14:tracePt t="65065" x="5989638" y="2106613"/>
          <p14:tracePt t="65074" x="6016625" y="2106613"/>
          <p14:tracePt t="65081" x="6053138" y="2125663"/>
          <p14:tracePt t="65088" x="6089650" y="2143125"/>
          <p14:tracePt t="65096" x="6108700" y="2152650"/>
          <p14:tracePt t="65104" x="6153150" y="2160588"/>
          <p14:tracePt t="65113" x="6189663" y="2170113"/>
          <p14:tracePt t="65123" x="6199188" y="2179638"/>
          <p14:tracePt t="65129" x="6235700" y="2189163"/>
          <p14:tracePt t="65139" x="6254750" y="2189163"/>
          <p14:tracePt t="65145" x="6291263" y="2197100"/>
          <p14:tracePt t="65155" x="6308725" y="2206625"/>
          <p14:tracePt t="65161" x="6326188" y="2206625"/>
          <p14:tracePt t="65169" x="6354763" y="2233613"/>
          <p14:tracePt t="65184" x="6381750" y="2243138"/>
          <p14:tracePt t="65200" x="6391275" y="2243138"/>
          <p14:tracePt t="65209" x="6399213" y="2252663"/>
          <p14:tracePt t="65216" x="6418263" y="2270125"/>
          <p14:tracePt t="65225" x="6435725" y="2279650"/>
          <p14:tracePt t="65231" x="6454775" y="2298700"/>
          <p14:tracePt t="65240" x="6481763" y="2325688"/>
          <p14:tracePt t="65247" x="6491288" y="2325688"/>
          <p14:tracePt t="65256" x="6508750" y="2343150"/>
          <p14:tracePt t="65264" x="6527800" y="2371725"/>
          <p14:tracePt t="65273" x="6554788" y="2389188"/>
          <p14:tracePt t="65279" x="6573838" y="2425700"/>
          <p14:tracePt t="65288" x="6591300" y="2471738"/>
          <p14:tracePt t="65296" x="6600825" y="2481263"/>
          <p14:tracePt t="65303" x="6618288" y="2508250"/>
          <p14:tracePt t="65313" x="6627813" y="2525713"/>
          <p14:tracePt t="65322" x="6637338" y="2535238"/>
          <p14:tracePt t="65328" x="6645275" y="2544763"/>
          <p14:tracePt t="65344" x="6654800" y="2544763"/>
          <p14:tracePt t="65384" x="6664325" y="2544763"/>
          <p14:tracePt t="65658" x="6654800" y="2535238"/>
          <p14:tracePt t="65666" x="6645275" y="2525713"/>
          <p14:tracePt t="65674" x="6627813" y="2508250"/>
          <p14:tracePt t="65680" x="6618288" y="2508250"/>
          <p14:tracePt t="65688" x="6610350" y="2508250"/>
          <p14:tracePt t="65695" x="6600825" y="2489200"/>
          <p14:tracePt t="65704" x="6573838" y="2481263"/>
          <p14:tracePt t="65723" x="6573838" y="2471738"/>
          <p14:tracePt t="65728" x="6545263" y="2462213"/>
          <p14:tracePt t="65737" x="6527800" y="2444750"/>
          <p14:tracePt t="65755" x="6508750" y="2435225"/>
          <p14:tracePt t="65760" x="6500813" y="2425700"/>
          <p14:tracePt t="65769" x="6491288" y="2416175"/>
          <p14:tracePt t="65775" x="6481763" y="2416175"/>
          <p14:tracePt t="65784" x="6464300" y="2398713"/>
          <p14:tracePt t="65792" x="6454775" y="2389188"/>
          <p14:tracePt t="65801" x="6435725" y="2371725"/>
          <p14:tracePt t="65810" x="6408738" y="2343150"/>
          <p14:tracePt t="65818" x="6391275" y="2325688"/>
          <p14:tracePt t="65824" x="6381750" y="2306638"/>
          <p14:tracePt t="65831" x="6362700" y="2289175"/>
          <p14:tracePt t="65839" x="6345238" y="2252663"/>
          <p14:tracePt t="65849" x="6335713" y="2225675"/>
          <p14:tracePt t="65856" x="6335713" y="2206625"/>
          <p14:tracePt t="65866" x="6335713" y="2189163"/>
          <p14:tracePt t="65872" x="6326188" y="2160588"/>
          <p14:tracePt t="65880" x="6326188" y="2143125"/>
          <p14:tracePt t="65888" x="6308725" y="2125663"/>
          <p14:tracePt t="65897" x="6308725" y="2116138"/>
          <p14:tracePt t="65904" x="6308725" y="2106613"/>
          <p14:tracePt t="65912" x="6308725" y="2079625"/>
          <p14:tracePt t="65920" x="6308725" y="2070100"/>
          <p14:tracePt t="65929" x="6308725" y="2060575"/>
          <p14:tracePt t="65937" x="6308725" y="2043113"/>
          <p14:tracePt t="65944" x="6308725" y="2024063"/>
          <p14:tracePt t="65953" x="6308725" y="2016125"/>
          <p14:tracePt t="65959" x="6308725" y="1987550"/>
          <p14:tracePt t="65968" x="6308725" y="1970088"/>
          <p14:tracePt t="65975" x="6318250" y="1924050"/>
          <p14:tracePt t="65984" x="6318250" y="1914525"/>
          <p14:tracePt t="65992" x="6326188" y="1887538"/>
          <p14:tracePt t="65999" x="6354763" y="1860550"/>
          <p14:tracePt t="66008" x="6362700" y="1841500"/>
          <p14:tracePt t="66016" x="6381750" y="1824038"/>
          <p14:tracePt t="66024" x="6391275" y="1814513"/>
          <p14:tracePt t="66032" x="6408738" y="1787525"/>
          <p14:tracePt t="66040" x="6418263" y="1778000"/>
          <p14:tracePt t="66047" x="6454775" y="1751013"/>
          <p14:tracePt t="66056" x="6464300" y="1741488"/>
          <p14:tracePt t="66063" x="6491288" y="1724025"/>
          <p14:tracePt t="66072" x="6537325" y="1687513"/>
          <p14:tracePt t="66079" x="6564313" y="1677988"/>
          <p14:tracePt t="66088" x="6610350" y="1660525"/>
          <p14:tracePt t="66096" x="6637338" y="1641475"/>
          <p14:tracePt t="66104" x="6681788" y="1631950"/>
          <p14:tracePt t="66112" x="6710363" y="1614488"/>
          <p14:tracePt t="66121" x="6764338" y="1587500"/>
          <p14:tracePt t="66128" x="6783388" y="1577975"/>
          <p14:tracePt t="66137" x="6800850" y="1577975"/>
          <p14:tracePt t="66144" x="6819900" y="1568450"/>
          <p14:tracePt t="66153" x="6837363" y="1568450"/>
          <p14:tracePt t="66160" x="6856413" y="1541463"/>
          <p14:tracePt t="66186" x="6864350" y="1541463"/>
          <p14:tracePt t="66193" x="6883400" y="1541463"/>
          <p14:tracePt t="66212" x="6892925" y="1541463"/>
          <p14:tracePt t="66224" x="6910388" y="1541463"/>
          <p14:tracePt t="66232" x="6919913" y="1550988"/>
          <p14:tracePt t="66241" x="6929438" y="1558925"/>
          <p14:tracePt t="66248" x="6929438" y="1568450"/>
          <p14:tracePt t="66257" x="6946900" y="1595438"/>
          <p14:tracePt t="66263" x="6946900" y="1614488"/>
          <p14:tracePt t="66274" x="6973888" y="1631950"/>
          <p14:tracePt t="66279" x="6992938" y="1651000"/>
          <p14:tracePt t="66291" x="7010400" y="1668463"/>
          <p14:tracePt t="66296" x="7037388" y="1704975"/>
          <p14:tracePt t="66305" x="7065963" y="1731963"/>
          <p14:tracePt t="66312" x="7083425" y="1751013"/>
          <p14:tracePt t="66321" x="7102475" y="1768475"/>
          <p14:tracePt t="66327" x="7129463" y="1804988"/>
          <p14:tracePt t="66338" x="7138988" y="1824038"/>
          <p14:tracePt t="66346" x="7146925" y="1860550"/>
          <p14:tracePt t="66355" x="7165975" y="1897063"/>
          <p14:tracePt t="66361" x="7165975" y="1924050"/>
          <p14:tracePt t="66370" x="7183438" y="1943100"/>
          <p14:tracePt t="66375" x="7192963" y="1970088"/>
          <p14:tracePt t="66384" x="7202488" y="1987550"/>
          <p14:tracePt t="66392" x="7212013" y="2024063"/>
          <p14:tracePt t="66400" x="7212013" y="2043113"/>
          <p14:tracePt t="66408" x="7212013" y="2070100"/>
          <p14:tracePt t="66416" x="7212013" y="2089150"/>
          <p14:tracePt t="66424" x="7212013" y="2106613"/>
          <p14:tracePt t="66432" x="7212013" y="2125663"/>
          <p14:tracePt t="66448" x="7212013" y="2152650"/>
          <p14:tracePt t="66456" x="7212013" y="2170113"/>
          <p14:tracePt t="66464" x="7212013" y="2197100"/>
          <p14:tracePt t="66472" x="7212013" y="2206625"/>
          <p14:tracePt t="66480" x="7212013" y="2243138"/>
          <p14:tracePt t="66488" x="7212013" y="2252663"/>
          <p14:tracePt t="66496" x="7212013" y="2279650"/>
          <p14:tracePt t="66504" x="7212013" y="2306638"/>
          <p14:tracePt t="66512" x="7212013" y="2325688"/>
          <p14:tracePt t="66520" x="7212013" y="2343150"/>
          <p14:tracePt t="66528" x="7212013" y="2352675"/>
          <p14:tracePt t="66535" x="7192963" y="2389188"/>
          <p14:tracePt t="66544" x="7183438" y="2408238"/>
          <p14:tracePt t="66554" x="7175500" y="2425700"/>
          <p14:tracePt t="66560" x="7165975" y="2435225"/>
          <p14:tracePt t="66569" x="7146925" y="2452688"/>
          <p14:tracePt t="66575" x="7129463" y="2471738"/>
          <p14:tracePt t="66592" x="7110413" y="2481263"/>
          <p14:tracePt t="66600" x="7092950" y="2489200"/>
          <p14:tracePt t="66608" x="7083425" y="2498725"/>
          <p14:tracePt t="66616" x="7056438" y="2508250"/>
          <p14:tracePt t="66624" x="7046913" y="2517775"/>
          <p14:tracePt t="66634" x="7037388" y="2517775"/>
          <p14:tracePt t="66641" x="7010400" y="2525713"/>
          <p14:tracePt t="66658" x="7000875" y="2525713"/>
          <p14:tracePt t="66666" x="6983413" y="2525713"/>
          <p14:tracePt t="66673" x="6964363" y="2525713"/>
          <p14:tracePt t="66679" x="6956425" y="2525713"/>
          <p14:tracePt t="66688" x="6937375" y="2525713"/>
          <p14:tracePt t="66696" x="6919913" y="2525713"/>
          <p14:tracePt t="66712" x="6892925" y="2517775"/>
          <p14:tracePt t="66720" x="6883400" y="2508250"/>
          <p14:tracePt t="66739" x="6873875" y="2498725"/>
          <p14:tracePt t="66745" x="6856413" y="2481263"/>
          <p14:tracePt t="66755" x="6846888" y="2471738"/>
          <p14:tracePt t="66761" x="6827838" y="2462213"/>
          <p14:tracePt t="66777" x="6819900" y="2452688"/>
          <p14:tracePt t="66792" x="6800850" y="2435225"/>
          <p14:tracePt t="66800" x="6800850" y="2425700"/>
          <p14:tracePt t="66808" x="6800850" y="2398713"/>
          <p14:tracePt t="66817" x="6791325" y="2389188"/>
          <p14:tracePt t="66825" x="6783388" y="2371725"/>
          <p14:tracePt t="66833" x="6783388" y="2352675"/>
          <p14:tracePt t="66842" x="6783388" y="2335213"/>
          <p14:tracePt t="66847" x="6783388" y="2306638"/>
          <p14:tracePt t="66856" x="6773863" y="2289175"/>
          <p14:tracePt t="66864" x="6764338" y="2270125"/>
          <p14:tracePt t="66889" x="6764338" y="2262188"/>
          <p14:tracePt t="67241" x="6764338" y="2243138"/>
          <p14:tracePt t="67256" x="6764338" y="2225675"/>
          <p14:tracePt t="67442" x="6754813" y="2225675"/>
          <p14:tracePt t="67738" x="6746875" y="2233613"/>
          <p14:tracePt t="67776" x="6727825" y="2233613"/>
          <p14:tracePt t="67784" x="6718300" y="2243138"/>
          <p14:tracePt t="67800" x="6718300" y="2252663"/>
          <p14:tracePt t="67824" x="6718300" y="2262188"/>
          <p14:tracePt t="67848" x="6710363" y="2270125"/>
          <p14:tracePt t="68058" x="6710363" y="2279650"/>
          <p14:tracePt t="68123" x="6700838" y="2289175"/>
          <p14:tracePt t="68912" x="6710363" y="2289175"/>
          <p14:tracePt t="68936" x="6710363" y="2279650"/>
          <p14:tracePt t="68960" x="6718300" y="2270125"/>
          <p14:tracePt t="68968" x="6727825" y="2262188"/>
          <p14:tracePt t="69000" x="6737350" y="2252663"/>
          <p14:tracePt t="69065" x="6746875" y="2243138"/>
          <p14:tracePt t="69144" x="6754813" y="2233613"/>
          <p14:tracePt t="69226" x="6764338" y="2225675"/>
          <p14:tracePt t="69410" x="6764338" y="2233613"/>
          <p14:tracePt t="69696" x="6764338" y="2243138"/>
          <p14:tracePt t="69738" x="6764338" y="2252663"/>
          <p14:tracePt t="69888" x="6783388" y="2252663"/>
          <p14:tracePt t="69914" x="6791325" y="2252663"/>
          <p14:tracePt t="69937" x="6800850" y="2262188"/>
          <p14:tracePt t="69970" x="6810375" y="2262188"/>
          <p14:tracePt t="69995" x="6819900" y="2262188"/>
          <p14:tracePt t="70040" x="6846888" y="2270125"/>
          <p14:tracePt t="70490" x="6846888" y="2279650"/>
          <p14:tracePt t="70528" x="6846888" y="2289175"/>
          <p14:tracePt t="70560" x="6846888" y="2298700"/>
          <p14:tracePt t="70586" x="6856413" y="2298700"/>
          <p14:tracePt t="70658" x="6856413" y="2306638"/>
          <p14:tracePt t="70674" x="6856413" y="2325688"/>
          <p14:tracePt t="70682" x="6856413" y="2335213"/>
          <p14:tracePt t="70689" x="6873875" y="2352675"/>
          <p14:tracePt t="70705" x="6883400" y="2362200"/>
          <p14:tracePt t="70720" x="6892925" y="2379663"/>
          <p14:tracePt t="70727" x="6900863" y="2379663"/>
          <p14:tracePt t="70744" x="6919913" y="2398713"/>
          <p14:tracePt t="70753" x="6929438" y="2408238"/>
          <p14:tracePt t="70759" x="6946900" y="2425700"/>
          <p14:tracePt t="70770" x="6973888" y="2471738"/>
          <p14:tracePt t="70776" x="6992938" y="2489200"/>
          <p14:tracePt t="70784" x="7037388" y="2535238"/>
          <p14:tracePt t="70792" x="7092950" y="2589213"/>
          <p14:tracePt t="70800" x="7138988" y="2625725"/>
          <p14:tracePt t="70808" x="7219950" y="2681288"/>
          <p14:tracePt t="70816" x="7265988" y="2717800"/>
          <p14:tracePt t="70824" x="7312025" y="2744788"/>
          <p14:tracePt t="70832" x="7402513" y="2808288"/>
          <p14:tracePt t="70840" x="7466013" y="2854325"/>
          <p14:tracePt t="70848" x="7512050" y="2909888"/>
          <p14:tracePt t="70856" x="7548563" y="2927350"/>
          <p14:tracePt t="70865" x="7602538" y="2973388"/>
          <p14:tracePt t="70874" x="7612063" y="2982913"/>
          <p14:tracePt t="70886" x="7648575" y="3017838"/>
          <p14:tracePt t="70889" x="7667625" y="3082925"/>
          <p14:tracePt t="70896" x="7685088" y="3109913"/>
          <p14:tracePt t="70905" x="7704138" y="3173413"/>
          <p14:tracePt t="70912" x="7721600" y="3200400"/>
          <p14:tracePt t="70920" x="7740650" y="3255963"/>
          <p14:tracePt t="70928" x="7748588" y="3292475"/>
          <p14:tracePt t="70937" x="7758113" y="3355975"/>
          <p14:tracePt t="70948" x="7785100" y="3419475"/>
          <p14:tracePt t="70953" x="7813675" y="3482975"/>
          <p14:tracePt t="70961" x="7821613" y="3529013"/>
          <p14:tracePt t="70971" x="7850188" y="3602038"/>
          <p14:tracePt t="70977" x="7858125" y="3665538"/>
          <p14:tracePt t="70987" x="7885113" y="3730625"/>
          <p14:tracePt t="70993" x="7894638" y="3784600"/>
          <p14:tracePt t="71000" x="7894638" y="3857625"/>
          <p14:tracePt t="71008" x="7921625" y="3921125"/>
          <p14:tracePt t="71016" x="7921625" y="3976688"/>
          <p14:tracePt t="71024" x="7931150" y="4021138"/>
          <p14:tracePt t="71032" x="7931150" y="4049713"/>
          <p14:tracePt t="71040" x="7931150" y="4067175"/>
          <p14:tracePt t="71048" x="7931150" y="4076700"/>
          <p14:tracePt t="71064" x="7931150" y="4094163"/>
          <p14:tracePt t="71203" x="7931150" y="4103688"/>
          <p14:tracePt t="71234" x="7921625" y="4122738"/>
          <p14:tracePt t="71250" x="7921625" y="4130675"/>
          <p14:tracePt t="71260" x="7913688" y="4140200"/>
          <p14:tracePt t="71274" x="7913688" y="4149725"/>
          <p14:tracePt t="71289" x="7904163" y="4159250"/>
          <p14:tracePt t="71296" x="7885113" y="4186238"/>
          <p14:tracePt t="71312" x="7877175" y="4186238"/>
          <p14:tracePt t="71321" x="7858125" y="4195763"/>
          <p14:tracePt t="71327" x="7850188" y="4203700"/>
          <p14:tracePt t="71337" x="7831138" y="4222750"/>
          <p14:tracePt t="71344" x="7804150" y="4232275"/>
          <p14:tracePt t="71352" x="7785100" y="4240213"/>
          <p14:tracePt t="71368" x="7767638" y="4240213"/>
          <p14:tracePt t="71376" x="7758113" y="4240213"/>
          <p14:tracePt t="71383" x="7748588" y="4240213"/>
          <p14:tracePt t="71392" x="7740650" y="4240213"/>
          <p14:tracePt t="71408" x="7731125" y="4240213"/>
          <p14:tracePt t="71424" x="7721600" y="4240213"/>
          <p14:tracePt t="71448" x="7712075" y="4240213"/>
          <p14:tracePt t="71458" x="7704138" y="4240213"/>
          <p14:tracePt t="71475" x="7675563" y="4240213"/>
          <p14:tracePt t="71482" x="7667625" y="4240213"/>
          <p14:tracePt t="71489" x="7658100" y="4240213"/>
          <p14:tracePt t="71498" x="7648575" y="4240213"/>
          <p14:tracePt t="71505" x="7639050" y="4240213"/>
          <p14:tracePt t="71511" x="7631113" y="4240213"/>
          <p14:tracePt t="71522" x="7621588" y="4240213"/>
          <p14:tracePt t="71528" x="7602538" y="4240213"/>
          <p14:tracePt t="71544" x="7594600" y="4240213"/>
          <p14:tracePt t="71555" x="7594600" y="4232275"/>
          <p14:tracePt t="71570" x="7585075" y="4232275"/>
          <p14:tracePt t="71577" x="7567613" y="4232275"/>
          <p14:tracePt t="71586" x="7558088" y="4232275"/>
          <p14:tracePt t="71592" x="7548563" y="4232275"/>
          <p14:tracePt t="71600" x="7521575" y="4232275"/>
          <p14:tracePt t="71608" x="7512050" y="4232275"/>
          <p14:tracePt t="71616" x="7502525" y="4232275"/>
          <p14:tracePt t="71624" x="7466013" y="4232275"/>
          <p14:tracePt t="71635" x="7448550" y="4222750"/>
          <p14:tracePt t="71639" x="7439025" y="4222750"/>
          <p14:tracePt t="71647" x="7429500" y="4222750"/>
          <p14:tracePt t="71656" x="7412038" y="4213225"/>
          <p14:tracePt t="71672" x="7375525" y="4203700"/>
          <p14:tracePt t="71680" x="7375525" y="4195763"/>
          <p14:tracePt t="71696" x="7366000" y="4186238"/>
          <p14:tracePt t="71712" x="7348538" y="4186238"/>
          <p14:tracePt t="71720" x="7339013" y="4186238"/>
          <p14:tracePt t="71729" x="7329488" y="4176713"/>
          <p14:tracePt t="71745" x="7312025" y="4167188"/>
          <p14:tracePt t="71776" x="7312025" y="4159250"/>
          <p14:tracePt t="71784" x="7302500" y="4149725"/>
          <p14:tracePt t="71800" x="7292975" y="4149725"/>
          <p14:tracePt t="71816" x="7283450" y="4140200"/>
          <p14:tracePt t="71856" x="7265988" y="4140200"/>
          <p14:tracePt t="71881" x="7256463" y="4140200"/>
          <p14:tracePt t="71912" x="7248525" y="4140200"/>
          <p14:tracePt t="71985" x="7239000" y="4140200"/>
          <p14:tracePt t="72228" x="7239000" y="4122738"/>
          <p14:tracePt t="72231" x="7239000" y="4113213"/>
          <p14:tracePt t="72248" x="7239000" y="4103688"/>
          <p14:tracePt t="72256" x="7239000" y="4094163"/>
          <p14:tracePt t="72280" x="7239000" y="4076700"/>
          <p14:tracePt t="72320" x="7239000" y="4067175"/>
          <p14:tracePt t="72344" x="7239000" y="4057650"/>
          <p14:tracePt t="72376" x="7239000" y="4040188"/>
          <p14:tracePt t="72393" x="7239000" y="4030663"/>
          <p14:tracePt t="72488" x="7239000" y="4040188"/>
          <p14:tracePt t="72496" x="7239000" y="4057650"/>
          <p14:tracePt t="72504" x="7239000" y="4076700"/>
          <p14:tracePt t="72512" x="7239000" y="4103688"/>
          <p14:tracePt t="72520" x="7239000" y="4113213"/>
          <p14:tracePt t="72528" x="7239000" y="4130675"/>
          <p14:tracePt t="72537" x="7239000" y="4149725"/>
          <p14:tracePt t="72552" x="7239000" y="4159250"/>
          <p14:tracePt t="72693" x="7239000" y="4149725"/>
          <p14:tracePt t="72701" x="7239000" y="4130675"/>
          <p14:tracePt t="72704" x="7239000" y="4122738"/>
          <p14:tracePt t="72716" x="7239000" y="4103688"/>
          <p14:tracePt t="72730" x="7239000" y="4086225"/>
          <p14:tracePt t="72739" x="7239000" y="4076700"/>
          <p14:tracePt t="72768" x="7239000" y="4067175"/>
          <p14:tracePt t="72937" x="7239000" y="4076700"/>
          <p14:tracePt t="72944" x="7248525" y="4094163"/>
          <p14:tracePt t="72960" x="7248525" y="4103688"/>
          <p14:tracePt t="72968" x="7248525" y="4113213"/>
          <p14:tracePt t="73154" x="7248525" y="4103688"/>
          <p14:tracePt t="73162" x="7212013" y="4094163"/>
          <p14:tracePt t="73168" x="7202488" y="4094163"/>
          <p14:tracePt t="73178" x="7183438" y="4094163"/>
          <p14:tracePt t="73184" x="7156450" y="4076700"/>
          <p14:tracePt t="73192" x="7146925" y="4067175"/>
          <p14:tracePt t="73200" x="7138988" y="4067175"/>
          <p14:tracePt t="73208" x="7129463" y="4067175"/>
          <p14:tracePt t="73216" x="7110413" y="4067175"/>
          <p14:tracePt t="73224" x="7092950" y="4067175"/>
          <p14:tracePt t="73241" x="7073900" y="4057650"/>
          <p14:tracePt t="73592" x="7056438" y="4067175"/>
          <p14:tracePt t="73601" x="7037388" y="4067175"/>
          <p14:tracePt t="73608" x="7019925" y="4076700"/>
          <p14:tracePt t="73617" x="6992938" y="4076700"/>
          <p14:tracePt t="73624" x="6973888" y="4086225"/>
          <p14:tracePt t="73632" x="6956425" y="4086225"/>
          <p14:tracePt t="73640" x="6937375" y="4094163"/>
          <p14:tracePt t="73786" x="6946900" y="4094163"/>
          <p14:tracePt t="73799" x="6983413" y="4094163"/>
          <p14:tracePt t="73805" x="7056438" y="4086225"/>
          <p14:tracePt t="73807" x="7083425" y="4067175"/>
          <p14:tracePt t="73818" x="7110413" y="4057650"/>
          <p14:tracePt t="73825" x="7156450" y="4049713"/>
          <p14:tracePt t="73831" x="7183438" y="4040188"/>
          <p14:tracePt t="73840" x="7212013" y="4040188"/>
          <p14:tracePt t="73849" x="7239000" y="4030663"/>
          <p14:tracePt t="73856" x="7248525" y="4021138"/>
          <p14:tracePt t="73864" x="7256463" y="4013200"/>
          <p14:tracePt t="73888" x="7275513" y="4013200"/>
          <p14:tracePt t="73906" x="7283450" y="4003675"/>
          <p14:tracePt t="73913" x="7292975" y="4003675"/>
          <p14:tracePt t="73921" x="7302500" y="4003675"/>
          <p14:tracePt t="73938" x="7312025" y="4003675"/>
          <p14:tracePt t="73954" x="7319963" y="4003675"/>
          <p14:tracePt t="73977" x="7329488" y="4003675"/>
          <p14:tracePt t="74010" x="7339013" y="4003675"/>
          <p14:tracePt t="74096" x="7348538" y="4003675"/>
          <p14:tracePt t="74128" x="7348538" y="4013200"/>
          <p14:tracePt t="74136" x="7348538" y="4021138"/>
          <p14:tracePt t="74152" x="7348538" y="4030663"/>
          <p14:tracePt t="74161" x="7348538" y="4057650"/>
          <p14:tracePt t="74176" x="7348538" y="4067175"/>
          <p14:tracePt t="74192" x="7348538" y="4086225"/>
          <p14:tracePt t="74200" x="7348538" y="4094163"/>
          <p14:tracePt t="74208" x="7348538" y="4103688"/>
          <p14:tracePt t="74225" x="7348538" y="4113213"/>
          <p14:tracePt t="74233" x="7348538" y="4130675"/>
          <p14:tracePt t="74244" x="7339013" y="4130675"/>
          <p14:tracePt t="74247" x="7329488" y="4140200"/>
          <p14:tracePt t="74273" x="7319963" y="4149725"/>
          <p14:tracePt t="74312" x="7319963" y="4167188"/>
          <p14:tracePt t="74496" x="7319963" y="4149725"/>
          <p14:tracePt t="74512" x="7319963" y="4140200"/>
          <p14:tracePt t="74528" x="7319963" y="4130675"/>
          <p14:tracePt t="74557" x="7329488" y="4113213"/>
          <p14:tracePt t="75425" x="7329488" y="4130675"/>
          <p14:tracePt t="75450" x="7329488" y="4140200"/>
          <p14:tracePt t="75456" x="7329488" y="4167188"/>
          <p14:tracePt t="75464" x="7339013" y="4186238"/>
          <p14:tracePt t="75488" x="7339013" y="4195763"/>
          <p14:tracePt t="75512" x="7348538" y="4203700"/>
          <p14:tracePt t="75640" x="7348538" y="4195763"/>
          <p14:tracePt t="75808" x="7356475" y="4186238"/>
          <p14:tracePt t="75817" x="7366000" y="4176713"/>
          <p14:tracePt t="75880" x="7366000" y="4159250"/>
          <p14:tracePt t="75888" x="7366000" y="4149725"/>
          <p14:tracePt t="75905" x="7375525" y="4140200"/>
          <p14:tracePt t="75914" x="7375525" y="4130675"/>
          <p14:tracePt t="75931" x="7385050" y="4103688"/>
          <p14:tracePt t="75948" x="7385050" y="4094163"/>
          <p14:tracePt t="75960" x="7385050" y="4076700"/>
          <p14:tracePt t="75969" x="7385050" y="4067175"/>
          <p14:tracePt t="75992" x="7385050" y="4057650"/>
          <p14:tracePt t="76016" x="7385050" y="4049713"/>
          <p14:tracePt t="76040" x="7392988" y="4040188"/>
          <p14:tracePt t="76056" x="7402513" y="4030663"/>
          <p14:tracePt t="76578" x="7392988" y="4040188"/>
          <p14:tracePt t="76587" x="7392988" y="4049713"/>
          <p14:tracePt t="76651" x="7392988" y="4057650"/>
          <p14:tracePt t="76858" x="7375525" y="4076700"/>
          <p14:tracePt t="76876" x="7339013" y="4103688"/>
          <p14:tracePt t="76890" x="7283450" y="4122738"/>
          <p14:tracePt t="76897" x="7248525" y="4122738"/>
          <p14:tracePt t="76904" x="7146925" y="4149725"/>
          <p14:tracePt t="76912" x="7102475" y="4176713"/>
          <p14:tracePt t="76920" x="7010400" y="4176713"/>
          <p14:tracePt t="76929" x="6864350" y="4203700"/>
          <p14:tracePt t="76936" x="6737350" y="4249738"/>
          <p14:tracePt t="76945" x="6600825" y="4259263"/>
          <p14:tracePt t="76953" x="6472238" y="4303713"/>
          <p14:tracePt t="76960" x="6372225" y="4332288"/>
          <p14:tracePt t="76969" x="6318250" y="4340225"/>
          <p14:tracePt t="76975" x="6235700" y="4386263"/>
          <p14:tracePt t="76985" x="6218238" y="4395788"/>
          <p14:tracePt t="76992" x="6189663" y="4395788"/>
          <p14:tracePt t="77000" x="6181725" y="4405313"/>
          <p14:tracePt t="77008" x="6172200" y="4413250"/>
          <p14:tracePt t="77040" x="6162675" y="4413250"/>
          <p14:tracePt t="77048" x="6153150" y="4422775"/>
          <p14:tracePt t="77082" x="6145213" y="4422775"/>
          <p14:tracePt t="77113" x="6126163" y="4422775"/>
          <p14:tracePt t="77136" x="6116638" y="4422775"/>
          <p14:tracePt t="77312" x="6108700" y="4422775"/>
          <p14:tracePt t="77320" x="6099175" y="4422775"/>
          <p14:tracePt t="77336" x="6080125" y="4422775"/>
          <p14:tracePt t="77352" x="6072188" y="4422775"/>
          <p14:tracePt t="77360" x="6043613" y="4422775"/>
          <p14:tracePt t="77367" x="6026150" y="4422775"/>
          <p14:tracePt t="77376" x="5999163" y="4422775"/>
          <p14:tracePt t="77385" x="5962650" y="4422775"/>
          <p14:tracePt t="77391" x="5935663" y="4422775"/>
          <p14:tracePt t="77400" x="5916613" y="4422775"/>
          <p14:tracePt t="77408" x="5899150" y="4422775"/>
          <p14:tracePt t="77424" x="5889625" y="4422775"/>
          <p14:tracePt t="77441" x="5880100" y="4422775"/>
          <p14:tracePt t="77457" x="5870575" y="4413250"/>
          <p14:tracePt t="77473" x="5870575" y="4395788"/>
          <p14:tracePt t="77479" x="5870575" y="4386263"/>
          <p14:tracePt t="77488" x="5870575" y="4368800"/>
          <p14:tracePt t="77496" x="5870575" y="4340225"/>
          <p14:tracePt t="77504" x="5870575" y="4322763"/>
          <p14:tracePt t="77512" x="5870575" y="4286250"/>
          <p14:tracePt t="77520" x="5870575" y="4249738"/>
          <p14:tracePt t="77528" x="5870575" y="4222750"/>
          <p14:tracePt t="77537" x="5870575" y="4167188"/>
          <p14:tracePt t="77545" x="5870575" y="4113213"/>
          <p14:tracePt t="77556" x="5870575" y="4057650"/>
          <p14:tracePt t="77559" x="5870575" y="4003675"/>
          <p14:tracePt t="77570" x="5870575" y="3948113"/>
          <p14:tracePt t="77576" x="5870575" y="3884613"/>
          <p14:tracePt t="77585" x="5870575" y="3848100"/>
          <p14:tracePt t="77592" x="5870575" y="3794125"/>
          <p14:tracePt t="77602" x="5870575" y="3767138"/>
          <p14:tracePt t="77607" x="5870575" y="3748088"/>
          <p14:tracePt t="77617" x="5870575" y="3721100"/>
          <p14:tracePt t="77624" x="5870575" y="3702050"/>
          <p14:tracePt t="77632" x="5870575" y="3694113"/>
          <p14:tracePt t="77648" x="5870575" y="3675063"/>
          <p14:tracePt t="77752" x="5870575" y="3694113"/>
          <p14:tracePt t="77760" x="5870575" y="3721100"/>
          <p14:tracePt t="77768" x="5907088" y="3784600"/>
          <p14:tracePt t="77776" x="5962650" y="3867150"/>
          <p14:tracePt t="77787" x="6043613" y="3940175"/>
          <p14:tracePt t="77791" x="6199188" y="4013200"/>
          <p14:tracePt t="77800" x="6454775" y="4140200"/>
          <p14:tracePt t="77807" x="6764338" y="4259263"/>
          <p14:tracePt t="77816" x="7029450" y="4359275"/>
          <p14:tracePt t="77824" x="7339013" y="4459288"/>
          <p14:tracePt t="77832" x="7539038" y="4541838"/>
          <p14:tracePt t="77840" x="7704138" y="4624388"/>
          <p14:tracePt t="77848" x="7821613" y="4651375"/>
          <p14:tracePt t="77856" x="7894638" y="4678363"/>
          <p14:tracePt t="77864" x="7958138" y="4687888"/>
          <p14:tracePt t="77872" x="7994650" y="4687888"/>
          <p14:tracePt t="77890" x="8031163" y="4687888"/>
          <p14:tracePt t="77896" x="8050213" y="4687888"/>
          <p14:tracePt t="77912" x="8050213" y="4678363"/>
          <p14:tracePt t="77920" x="8050213" y="4668838"/>
          <p14:tracePt t="77928" x="8059738" y="4651375"/>
          <p14:tracePt t="77962" x="8059738" y="4641850"/>
          <p14:tracePt t="77986" x="8059738" y="4632325"/>
          <p14:tracePt t="78002" x="8059738" y="4614863"/>
          <p14:tracePt t="78012" x="8059738" y="4605338"/>
          <p14:tracePt t="78024" x="8050213" y="4595813"/>
          <p14:tracePt t="78040" x="8040688" y="4595813"/>
          <p14:tracePt t="78056" x="8023225" y="4595813"/>
          <p14:tracePt t="78064" x="8004175" y="4595813"/>
          <p14:tracePt t="78072" x="7986713" y="4578350"/>
          <p14:tracePt t="78080" x="7967663" y="4578350"/>
          <p14:tracePt t="78088" x="7950200" y="4578350"/>
          <p14:tracePt t="78096" x="7904163" y="4559300"/>
          <p14:tracePt t="78104" x="7867650" y="4551363"/>
          <p14:tracePt t="78112" x="7785100" y="4541838"/>
          <p14:tracePt t="78120" x="7748588" y="4522788"/>
          <p14:tracePt t="78128" x="7685088" y="4505325"/>
          <p14:tracePt t="78136" x="7639050" y="4495800"/>
          <p14:tracePt t="78144" x="7612063" y="4468813"/>
          <p14:tracePt t="78156" x="7567613" y="4449763"/>
          <p14:tracePt t="78161" x="7539038" y="4432300"/>
          <p14:tracePt t="78170" x="7502525" y="4395788"/>
          <p14:tracePt t="78179" x="7494588" y="4386263"/>
          <p14:tracePt t="78185" x="7475538" y="4368800"/>
          <p14:tracePt t="78191" x="7475538" y="4340225"/>
          <p14:tracePt t="78199" x="7475538" y="4332288"/>
          <p14:tracePt t="78208" x="7475538" y="4303713"/>
          <p14:tracePt t="78221" x="7475538" y="4295775"/>
          <p14:tracePt t="78226" x="7475538" y="4259263"/>
          <p14:tracePt t="78232" x="7475538" y="4240213"/>
          <p14:tracePt t="78240" x="7475538" y="4222750"/>
          <p14:tracePt t="78259" x="7475538" y="4203700"/>
          <p14:tracePt t="78264" x="7475538" y="4186238"/>
          <p14:tracePt t="78271" x="7475538" y="4167188"/>
          <p14:tracePt t="78280" x="7466013" y="4159250"/>
          <p14:tracePt t="78297" x="7466013" y="4140200"/>
          <p14:tracePt t="78312" x="7466013" y="4130675"/>
          <p14:tracePt t="78456" x="7466013" y="4140200"/>
          <p14:tracePt t="78464" x="7466013" y="4159250"/>
          <p14:tracePt t="78472" x="7466013" y="4176713"/>
          <p14:tracePt t="78480" x="7466013" y="4186238"/>
          <p14:tracePt t="78488" x="7466013" y="4203700"/>
          <p14:tracePt t="78496" x="7466013" y="4213225"/>
          <p14:tracePt t="78504" x="7466013" y="4222750"/>
          <p14:tracePt t="78513" x="7466013" y="4240213"/>
          <p14:tracePt t="78524" x="7466013" y="4259263"/>
          <p14:tracePt t="78528" x="7466013" y="4286250"/>
          <p14:tracePt t="78544" x="7466013" y="4303713"/>
          <p14:tracePt t="78558" x="7466013" y="4313238"/>
          <p14:tracePt t="78562" x="7466013" y="4332288"/>
          <p14:tracePt t="78577" x="7466013" y="4349750"/>
          <p14:tracePt t="78608" x="7466013" y="4368800"/>
          <p14:tracePt t="78624" x="7466013" y="4376738"/>
          <p14:tracePt t="78633" x="7466013" y="4386263"/>
          <p14:tracePt t="78640" x="7466013" y="4395788"/>
          <p14:tracePt t="78648" x="7466013" y="4413250"/>
          <p14:tracePt t="78656" x="7466013" y="4432300"/>
          <p14:tracePt t="78672" x="7466013" y="4449763"/>
          <p14:tracePt t="78679" x="7475538" y="4449763"/>
          <p14:tracePt t="78688" x="7475538" y="4459288"/>
          <p14:tracePt t="78704" x="7485063" y="4468813"/>
          <p14:tracePt t="78737" x="7502525" y="4468813"/>
          <p14:tracePt t="78746" x="7512050" y="4468813"/>
          <p14:tracePt t="78760" x="7521575" y="4468813"/>
          <p14:tracePt t="78769" x="7531100" y="4468813"/>
          <p14:tracePt t="78776" x="7539038" y="4468813"/>
          <p14:tracePt t="78784" x="7548563" y="4468813"/>
          <p14:tracePt t="78791" x="7558088" y="4468813"/>
          <p14:tracePt t="78800" x="7585075" y="4468813"/>
          <p14:tracePt t="78807" x="7594600" y="4459288"/>
          <p14:tracePt t="78816" x="7612063" y="4449763"/>
          <p14:tracePt t="78824" x="7639050" y="4441825"/>
          <p14:tracePt t="78841" x="7658100" y="4432300"/>
          <p14:tracePt t="78849" x="7667625" y="4422775"/>
          <p14:tracePt t="78857" x="7685088" y="4413250"/>
          <p14:tracePt t="78866" x="7694613" y="4413250"/>
          <p14:tracePt t="78872" x="7704138" y="4405313"/>
          <p14:tracePt t="78881" x="7721600" y="4386263"/>
          <p14:tracePt t="78887" x="7721600" y="4376738"/>
          <p14:tracePt t="78897" x="7740650" y="4359275"/>
          <p14:tracePt t="78904" x="7748588" y="4349750"/>
          <p14:tracePt t="78912" x="7748588" y="4332288"/>
          <p14:tracePt t="78920" x="7767638" y="4303713"/>
          <p14:tracePt t="78928" x="7777163" y="4286250"/>
          <p14:tracePt t="78936" x="7777163" y="4276725"/>
          <p14:tracePt t="78949" x="7777163" y="4240213"/>
          <p14:tracePt t="78951" x="7794625" y="4213225"/>
          <p14:tracePt t="78960" x="7794625" y="4203700"/>
          <p14:tracePt t="78969" x="7794625" y="4167188"/>
          <p14:tracePt t="78976" x="7794625" y="4149725"/>
          <p14:tracePt t="78985" x="7794625" y="4122738"/>
          <p14:tracePt t="78992" x="7794625" y="4103688"/>
          <p14:tracePt t="79001" x="7794625" y="4076700"/>
          <p14:tracePt t="79009" x="7794625" y="4057650"/>
          <p14:tracePt t="79016" x="7794625" y="4030663"/>
          <p14:tracePt t="79024" x="7794625" y="4021138"/>
          <p14:tracePt t="79032" x="7794625" y="4003675"/>
          <p14:tracePt t="79040" x="7794625" y="3984625"/>
          <p14:tracePt t="79048" x="7794625" y="3967163"/>
          <p14:tracePt t="79056" x="7794625" y="3957638"/>
          <p14:tracePt t="79063" x="7794625" y="3930650"/>
          <p14:tracePt t="79080" x="7794625" y="3921125"/>
          <p14:tracePt t="79088" x="7794625" y="3894138"/>
          <p14:tracePt t="79096" x="7777163" y="3857625"/>
          <p14:tracePt t="79112" x="7767638" y="3840163"/>
          <p14:tracePt t="79120" x="7758113" y="3830638"/>
          <p14:tracePt t="79128" x="7748588" y="3803650"/>
          <p14:tracePt t="79137" x="7721600" y="3757613"/>
          <p14:tracePt t="79145" x="7721600" y="3738563"/>
          <p14:tracePt t="79153" x="7721600" y="3721100"/>
          <p14:tracePt t="79160" x="7712075" y="3702050"/>
          <p14:tracePt t="79169" x="7712075" y="3684588"/>
          <p14:tracePt t="79176" x="7704138" y="3665538"/>
          <p14:tracePt t="79188" x="7704138" y="3657600"/>
          <p14:tracePt t="79193" x="7704138" y="3638550"/>
          <p14:tracePt t="79204" x="7704138" y="3629025"/>
          <p14:tracePt t="79209" x="7704138" y="3621088"/>
          <p14:tracePt t="79218" x="7685088" y="3602038"/>
          <p14:tracePt t="79232" x="7685088" y="3584575"/>
          <p14:tracePt t="79247" x="7685088" y="3575050"/>
          <p14:tracePt t="79264" x="7675563" y="3565525"/>
          <p14:tracePt t="79280" x="7667625" y="3556000"/>
          <p14:tracePt t="79296" x="7658100" y="3548063"/>
          <p14:tracePt t="79320" x="7648575" y="3548063"/>
          <p14:tracePt t="79331" x="7639050" y="3548063"/>
          <p14:tracePt t="79340" x="7639050" y="3538538"/>
          <p14:tracePt t="79354" x="7639050" y="3529013"/>
          <p14:tracePt t="79360" x="7631113" y="3519488"/>
          <p14:tracePt t="79376" x="7621588" y="3511550"/>
          <p14:tracePt t="79392" x="7602538" y="3492500"/>
          <p14:tracePt t="79408" x="7594600" y="3482975"/>
          <p14:tracePt t="79416" x="7567613" y="3482975"/>
          <p14:tracePt t="79424" x="7558088" y="3482975"/>
          <p14:tracePt t="79432" x="7558088" y="3475038"/>
          <p14:tracePt t="79440" x="7539038" y="3465513"/>
          <p14:tracePt t="79448" x="7521575" y="3455988"/>
          <p14:tracePt t="79456" x="7512050" y="3446463"/>
          <p14:tracePt t="79464" x="7485063" y="3438525"/>
          <p14:tracePt t="79472" x="7475538" y="3438525"/>
          <p14:tracePt t="79481" x="7466013" y="3429000"/>
          <p14:tracePt t="79489" x="7448550" y="3419475"/>
          <p14:tracePt t="79495" x="7439025" y="3411538"/>
          <p14:tracePt t="79504" x="7439025" y="3402013"/>
          <p14:tracePt t="79524" x="7429500" y="3402013"/>
          <p14:tracePt t="79527" x="7421563" y="3402013"/>
          <p14:tracePt t="79544" x="7402513" y="3392488"/>
          <p14:tracePt t="79552" x="7392988" y="3392488"/>
          <p14:tracePt t="79570" x="7375525" y="3382963"/>
          <p14:tracePt t="79576" x="7366000" y="3375025"/>
          <p14:tracePt t="79592" x="7356475" y="3365500"/>
          <p14:tracePt t="79608" x="7348538" y="3355975"/>
          <p14:tracePt t="79633" x="7339013" y="3355975"/>
          <p14:tracePt t="79656" x="7319963" y="3355975"/>
          <p14:tracePt t="79680" x="7312025" y="3355975"/>
          <p14:tracePt t="79688" x="7302500" y="3355975"/>
          <p14:tracePt t="79696" x="7292975" y="3355975"/>
          <p14:tracePt t="79704" x="7275513" y="3375025"/>
          <p14:tracePt t="79712" x="7275513" y="3382963"/>
          <p14:tracePt t="79720" x="7265988" y="3419475"/>
          <p14:tracePt t="79728" x="7248525" y="3455988"/>
          <p14:tracePt t="79736" x="7248525" y="3475038"/>
          <p14:tracePt t="79744" x="7248525" y="3511550"/>
          <p14:tracePt t="79752" x="7248525" y="3529013"/>
          <p14:tracePt t="79759" x="7239000" y="3556000"/>
          <p14:tracePt t="79768" x="7239000" y="3575050"/>
          <p14:tracePt t="79776" x="7239000" y="3592513"/>
          <p14:tracePt t="79785" x="7239000" y="3602038"/>
          <p14:tracePt t="79924" x="7239000" y="3611563"/>
          <p14:tracePt t="80227" x="7239000" y="3638550"/>
          <p14:tracePt t="80232" x="7256463" y="3665538"/>
          <p14:tracePt t="80240" x="7256463" y="3684588"/>
          <p14:tracePt t="80248" x="7256463" y="3702050"/>
          <p14:tracePt t="80257" x="7256463" y="3721100"/>
          <p14:tracePt t="80264" x="7265988" y="3730625"/>
          <p14:tracePt t="80272" x="7265988" y="3738563"/>
          <p14:tracePt t="80287" x="7275513" y="3748088"/>
          <p14:tracePt t="80362" x="7292975" y="3748088"/>
          <p14:tracePt t="80401" x="7302500" y="3748088"/>
          <p14:tracePt t="80519" x="7275513" y="3748088"/>
          <p14:tracePt t="80528" x="7175500" y="3757613"/>
          <p14:tracePt t="80539" x="7037388" y="3821113"/>
          <p14:tracePt t="80544" x="6892925" y="3875088"/>
          <p14:tracePt t="80554" x="6691313" y="3957638"/>
          <p14:tracePt t="80560" x="6464300" y="4049713"/>
          <p14:tracePt t="80571" x="6254750" y="4130675"/>
          <p14:tracePt t="80576" x="6053138" y="4222750"/>
          <p14:tracePt t="80585" x="5853113" y="4303713"/>
          <p14:tracePt t="80591" x="5697538" y="4376738"/>
          <p14:tracePt t="80602" x="5570538" y="4441825"/>
          <p14:tracePt t="80608" x="5434013" y="4514850"/>
          <p14:tracePt t="80618" x="5351463" y="4551363"/>
          <p14:tracePt t="80624" x="5287963" y="4605338"/>
          <p14:tracePt t="80632" x="5205413" y="4641850"/>
          <p14:tracePt t="80640" x="5178425" y="4668838"/>
          <p14:tracePt t="80647" x="5141913" y="4687888"/>
          <p14:tracePt t="80656" x="5114925" y="4714875"/>
          <p14:tracePt t="80664" x="5105400" y="4724400"/>
          <p14:tracePt t="80688" x="5095875" y="4732338"/>
          <p14:tracePt t="80888" x="5095875" y="4724400"/>
          <p14:tracePt t="80904" x="5114925" y="4705350"/>
          <p14:tracePt t="80913" x="5132388" y="4697413"/>
          <p14:tracePt t="80922" x="5178425" y="4697413"/>
          <p14:tracePt t="80931" x="5214938" y="4678363"/>
          <p14:tracePt t="80936" x="5251450" y="4660900"/>
          <p14:tracePt t="80945" x="5278438" y="4651375"/>
          <p14:tracePt t="80952" x="5305425" y="4624388"/>
          <p14:tracePt t="80961" x="5324475" y="4614863"/>
          <p14:tracePt t="80970" x="5351463" y="4595813"/>
          <p14:tracePt t="80975" x="5368925" y="4578350"/>
          <p14:tracePt t="80985" x="5387975" y="4559300"/>
          <p14:tracePt t="80992" x="5397500" y="4551363"/>
          <p14:tracePt t="81000" x="5405438" y="4541838"/>
          <p14:tracePt t="81008" x="5414963" y="4522788"/>
          <p14:tracePt t="81024" x="5424488" y="4514850"/>
          <p14:tracePt t="81040" x="5424488" y="4505325"/>
          <p14:tracePt t="81047" x="5434013" y="4478338"/>
          <p14:tracePt t="81088" x="5434013" y="4468813"/>
          <p14:tracePt t="81249" x="5434013" y="4459288"/>
          <p14:tracePt t="81273" x="5434013" y="4441825"/>
          <p14:tracePt t="81289" x="5434013" y="4432300"/>
          <p14:tracePt t="81296" x="5434013" y="4422775"/>
          <p14:tracePt t="81304" x="5434013" y="4395788"/>
          <p14:tracePt t="81312" x="5434013" y="4376738"/>
          <p14:tracePt t="81321" x="5434013" y="4340225"/>
          <p14:tracePt t="81328" x="5414963" y="4295775"/>
          <p14:tracePt t="81336" x="5414963" y="4249738"/>
          <p14:tracePt t="81343" x="5414963" y="4195763"/>
          <p14:tracePt t="81353" x="5414963" y="4167188"/>
          <p14:tracePt t="81360" x="5414963" y="4113213"/>
          <p14:tracePt t="81370" x="5414963" y="4076700"/>
          <p14:tracePt t="81376" x="5414963" y="4030663"/>
          <p14:tracePt t="81385" x="5414963" y="3976688"/>
          <p14:tracePt t="81391" x="5414963" y="3940175"/>
          <p14:tracePt t="81400" x="5414963" y="3903663"/>
          <p14:tracePt t="81408" x="5414963" y="3867150"/>
          <p14:tracePt t="81416" x="5414963" y="3821113"/>
          <p14:tracePt t="81424" x="5414963" y="3784600"/>
          <p14:tracePt t="81432" x="5414963" y="3767138"/>
          <p14:tracePt t="81440" x="5414963" y="3721100"/>
          <p14:tracePt t="81456" x="5414963" y="3694113"/>
          <p14:tracePt t="81464" x="5414963" y="3675063"/>
          <p14:tracePt t="81472" x="5424488" y="3665538"/>
          <p14:tracePt t="81480" x="5424488" y="3648075"/>
          <p14:tracePt t="81488" x="5424488" y="3638550"/>
          <p14:tracePt t="81496" x="5424488" y="3621088"/>
          <p14:tracePt t="81504" x="5424488" y="3611563"/>
          <p14:tracePt t="81520" x="5424488" y="3602038"/>
          <p14:tracePt t="81528" x="5424488" y="3592513"/>
          <p14:tracePt t="81544" x="5424488" y="3584575"/>
          <p14:tracePt t="81640" x="5424488" y="3565525"/>
          <p14:tracePt t="81672" x="5424488" y="3556000"/>
          <p14:tracePt t="81696" x="5424488" y="3548063"/>
          <p14:tracePt t="81722" x="5434013" y="3548063"/>
          <p14:tracePt t="81796" x="5424488" y="3548063"/>
          <p14:tracePt t="81809" x="5405438" y="3548063"/>
          <p14:tracePt t="81823" x="5378450" y="3556000"/>
          <p14:tracePt t="81824" x="5360988" y="3556000"/>
          <p14:tracePt t="81832" x="5334000" y="3556000"/>
          <p14:tracePt t="81840" x="5324475" y="3556000"/>
          <p14:tracePt t="81864" x="5314950" y="3556000"/>
          <p14:tracePt t="81887" x="5297488" y="3556000"/>
          <p14:tracePt t="81897" x="5287963" y="3556000"/>
          <p14:tracePt t="81912" x="5278438" y="3556000"/>
          <p14:tracePt t="81929" x="5268913" y="3538538"/>
          <p14:tracePt t="81936" x="5268913" y="3529013"/>
          <p14:tracePt t="81944" x="5268913" y="3519488"/>
          <p14:tracePt t="81952" x="5268913" y="3502025"/>
          <p14:tracePt t="81959" x="5268913" y="3475038"/>
          <p14:tracePt t="81968" x="5268913" y="3465513"/>
          <p14:tracePt t="81975" x="5268913" y="3446463"/>
          <p14:tracePt t="81985" x="5268913" y="3438525"/>
          <p14:tracePt t="81992" x="5268913" y="3419475"/>
          <p14:tracePt t="82002" x="5268913" y="3402013"/>
          <p14:tracePt t="82008" x="5268913" y="3382963"/>
          <p14:tracePt t="82016" x="5268913" y="3375025"/>
          <p14:tracePt t="82024" x="5268913" y="3346450"/>
          <p14:tracePt t="82033" x="5268913" y="3328988"/>
          <p14:tracePt t="82041" x="5268913" y="3302000"/>
          <p14:tracePt t="82049" x="5268913" y="3282950"/>
          <p14:tracePt t="82058" x="5268913" y="3246438"/>
          <p14:tracePt t="82065" x="5268913" y="3236913"/>
          <p14:tracePt t="82074" x="5268913" y="3219450"/>
          <p14:tracePt t="82080" x="5268913" y="3209925"/>
          <p14:tracePt t="82090" x="5268913" y="3192463"/>
          <p14:tracePt t="82104" x="5268913" y="3173413"/>
          <p14:tracePt t="82111" x="5268913" y="3163888"/>
          <p14:tracePt t="82128" x="5268913" y="3155950"/>
          <p14:tracePt t="82136" x="5278438" y="3146425"/>
          <p14:tracePt t="82152" x="5287963" y="3136900"/>
          <p14:tracePt t="82162" x="5297488" y="3127375"/>
          <p14:tracePt t="82168" x="5297488" y="3119438"/>
          <p14:tracePt t="82176" x="5305425" y="3109913"/>
          <p14:tracePt t="82192" x="5314950" y="3100388"/>
          <p14:tracePt t="82225" x="5324475" y="3100388"/>
          <p14:tracePt t="82248" x="5334000" y="3100388"/>
          <p14:tracePt t="82280" x="5351463" y="3100388"/>
          <p14:tracePt t="82304" x="5360988" y="3100388"/>
          <p14:tracePt t="82312" x="5368925" y="3100388"/>
          <p14:tracePt t="82320" x="5378450" y="3119438"/>
          <p14:tracePt t="82328" x="5387975" y="3119438"/>
          <p14:tracePt t="82336" x="5397500" y="3127375"/>
          <p14:tracePt t="82352" x="5405438" y="3136900"/>
          <p14:tracePt t="82376" x="5414963" y="3146425"/>
          <p14:tracePt t="82400" x="5414963" y="3155950"/>
          <p14:tracePt t="82424" x="5424488" y="3173413"/>
          <p14:tracePt t="82448" x="5424488" y="3209925"/>
          <p14:tracePt t="82464" x="5424488" y="3219450"/>
          <p14:tracePt t="82472" x="5424488" y="3246438"/>
          <p14:tracePt t="82479" x="5424488" y="3255963"/>
          <p14:tracePt t="82488" x="5424488" y="3265488"/>
          <p14:tracePt t="82496" x="5424488" y="3292475"/>
          <p14:tracePt t="82504" x="5424488" y="3309938"/>
          <p14:tracePt t="82512" x="5424488" y="3328988"/>
          <p14:tracePt t="82528" x="5424488" y="3338513"/>
          <p14:tracePt t="82537" x="5424488" y="3365500"/>
          <p14:tracePt t="82544" x="5424488" y="3375025"/>
          <p14:tracePt t="82553" x="5424488" y="3382963"/>
          <p14:tracePt t="82561" x="5424488" y="3392488"/>
          <p14:tracePt t="82574" x="5414963" y="3402013"/>
          <p14:tracePt t="82578" x="5405438" y="3402013"/>
          <p14:tracePt t="82587" x="5397500" y="3411538"/>
          <p14:tracePt t="82591" x="5397500" y="3419475"/>
          <p14:tracePt t="82600" x="5378450" y="3429000"/>
          <p14:tracePt t="82608" x="5360988" y="3438525"/>
          <p14:tracePt t="82616" x="5351463" y="3446463"/>
          <p14:tracePt t="82624" x="5334000" y="3455988"/>
          <p14:tracePt t="82632" x="5324475" y="3455988"/>
          <p14:tracePt t="82640" x="5314950" y="3465513"/>
          <p14:tracePt t="82656" x="5305425" y="3465513"/>
          <p14:tracePt t="82664" x="5297488" y="3465513"/>
          <p14:tracePt t="82752" x="5287963" y="3465513"/>
          <p14:tracePt t="82800" x="5287963" y="3455988"/>
          <p14:tracePt t="82824" x="5287963" y="3446463"/>
          <p14:tracePt t="82848" x="5287963" y="3429000"/>
          <p14:tracePt t="82936" x="5287963" y="3446463"/>
          <p14:tracePt t="82960" x="5287963" y="3455988"/>
          <p14:tracePt t="83098" x="5297488" y="3455988"/>
          <p14:tracePt t="83241" x="5305425" y="3455988"/>
          <p14:tracePt t="83264" x="5314950" y="3455988"/>
          <p14:tracePt t="83273" x="5324475" y="3455988"/>
          <p14:tracePt t="83280" x="5334000" y="3455988"/>
          <p14:tracePt t="83288" x="5351463" y="3465513"/>
          <p14:tracePt t="83296" x="5368925" y="3465513"/>
          <p14:tracePt t="83303" x="5397500" y="3465513"/>
          <p14:tracePt t="83312" x="5414963" y="3465513"/>
          <p14:tracePt t="83320" x="5441950" y="3465513"/>
          <p14:tracePt t="83328" x="5470525" y="3465513"/>
          <p14:tracePt t="83336" x="5514975" y="3465513"/>
          <p14:tracePt t="83344" x="5570538" y="3465513"/>
          <p14:tracePt t="83352" x="5607050" y="3465513"/>
          <p14:tracePt t="83360" x="5661025" y="3465513"/>
          <p14:tracePt t="83368" x="5716588" y="3465513"/>
          <p14:tracePt t="83376" x="5770563" y="3465513"/>
          <p14:tracePt t="83385" x="5834063" y="3465513"/>
          <p14:tracePt t="83393" x="5889625" y="3465513"/>
          <p14:tracePt t="83403" x="5943600" y="3465513"/>
          <p14:tracePt t="83409" x="5999163" y="3465513"/>
          <p14:tracePt t="83419" x="6062663" y="3475038"/>
          <p14:tracePt t="83425" x="6116638" y="3482975"/>
          <p14:tracePt t="83433" x="6162675" y="3482975"/>
          <p14:tracePt t="83441" x="6189663" y="3511550"/>
          <p14:tracePt t="83452" x="6262688" y="3519488"/>
          <p14:tracePt t="83456" x="6299200" y="3529013"/>
          <p14:tracePt t="83464" x="6345238" y="3538538"/>
          <p14:tracePt t="83472" x="6391275" y="3565525"/>
          <p14:tracePt t="83480" x="6454775" y="3584575"/>
          <p14:tracePt t="83488" x="6481763" y="3611563"/>
          <p14:tracePt t="83495" x="6518275" y="3638550"/>
          <p14:tracePt t="83504" x="6564313" y="3665538"/>
          <p14:tracePt t="83512" x="6591300" y="3694113"/>
          <p14:tracePt t="83520" x="6637338" y="3721100"/>
          <p14:tracePt t="83528" x="6681788" y="3767138"/>
          <p14:tracePt t="83537" x="6718300" y="3794125"/>
          <p14:tracePt t="83544" x="6737350" y="3821113"/>
          <p14:tracePt t="83556" x="6754813" y="3840163"/>
          <p14:tracePt t="83559" x="6773863" y="3867150"/>
          <p14:tracePt t="83571" x="6791325" y="3884613"/>
          <p14:tracePt t="83575" x="6800850" y="3894138"/>
          <p14:tracePt t="83586" x="6810375" y="3903663"/>
          <p14:tracePt t="83592" x="6819900" y="3911600"/>
          <p14:tracePt t="83608" x="6827838" y="3911600"/>
          <p14:tracePt t="83624" x="6846888" y="3930650"/>
          <p14:tracePt t="83706" x="6856413" y="3930650"/>
          <p14:tracePt t="83753" x="6864350" y="3930650"/>
          <p14:tracePt t="83776" x="6892925" y="3930650"/>
          <p14:tracePt t="83783" x="6900863" y="3940175"/>
          <p14:tracePt t="83792" x="6910388" y="3940175"/>
          <p14:tracePt t="83800" x="6919913" y="3940175"/>
          <p14:tracePt t="83808" x="6946900" y="3940175"/>
          <p14:tracePt t="83817" x="6956425" y="3940175"/>
          <p14:tracePt t="83824" x="6983413" y="3948113"/>
          <p14:tracePt t="83832" x="6992938" y="3948113"/>
          <p14:tracePt t="83840" x="7010400" y="3948113"/>
          <p14:tracePt t="83848" x="7046913" y="3948113"/>
          <p14:tracePt t="83856" x="7073900" y="3948113"/>
          <p14:tracePt t="83865" x="7092950" y="3948113"/>
          <p14:tracePt t="83887" x="7129463" y="3976688"/>
          <p14:tracePt t="83888" x="7138988" y="3976688"/>
          <p14:tracePt t="83904" x="7156450" y="3976688"/>
          <p14:tracePt t="83920" x="7165975" y="3976688"/>
          <p14:tracePt t="83936" x="7175500" y="3976688"/>
          <p14:tracePt t="83953" x="7183438" y="3976688"/>
          <p14:tracePt t="84187" x="7192963" y="3984625"/>
          <p14:tracePt t="84196" x="7192963" y="3994150"/>
          <p14:tracePt t="84203" x="7192963" y="4003675"/>
          <p14:tracePt t="84213" x="7192963" y="4021138"/>
          <p14:tracePt t="84215" x="7192963" y="4049713"/>
          <p14:tracePt t="84225" x="7192963" y="4067175"/>
          <p14:tracePt t="84232" x="7192963" y="4094163"/>
          <p14:tracePt t="84240" x="7192963" y="4122738"/>
          <p14:tracePt t="84248" x="7192963" y="4167188"/>
          <p14:tracePt t="84256" x="7192963" y="4203700"/>
          <p14:tracePt t="84264" x="7192963" y="4240213"/>
          <p14:tracePt t="84272" x="7192963" y="4268788"/>
          <p14:tracePt t="84280" x="7192963" y="4303713"/>
          <p14:tracePt t="84289" x="7192963" y="4322763"/>
          <p14:tracePt t="84296" x="7192963" y="4368800"/>
          <p14:tracePt t="84304" x="7192963" y="4395788"/>
          <p14:tracePt t="84312" x="7192963" y="4413250"/>
          <p14:tracePt t="84320" x="7192963" y="4441825"/>
          <p14:tracePt t="84327" x="7192963" y="4449763"/>
          <p14:tracePt t="84336" x="7202488" y="4468813"/>
          <p14:tracePt t="84344" x="7212013" y="4486275"/>
          <p14:tracePt t="84353" x="7212013" y="4495800"/>
          <p14:tracePt t="84360" x="7219950" y="4495800"/>
          <p14:tracePt t="84367" x="7219950" y="4505325"/>
          <p14:tracePt t="84384" x="7219950" y="4522788"/>
          <p14:tracePt t="84392" x="7219950" y="4532313"/>
          <p14:tracePt t="84401" x="7219950" y="4541838"/>
          <p14:tracePt t="84416" x="7219950" y="4551363"/>
          <p14:tracePt t="84424" x="7229475" y="4568825"/>
          <p14:tracePt t="84448" x="7248525" y="4587875"/>
          <p14:tracePt t="84489" x="7256463" y="4587875"/>
          <p14:tracePt t="84504" x="7265988" y="4587875"/>
          <p14:tracePt t="84520" x="7283450" y="4587875"/>
          <p14:tracePt t="84544" x="7292975" y="4587875"/>
          <p14:tracePt t="84553" x="7302500" y="4587875"/>
          <p14:tracePt t="84560" x="7312025" y="4587875"/>
          <p14:tracePt t="84576" x="7319963" y="4587875"/>
          <p14:tracePt t="84585" x="7329488" y="4587875"/>
          <p14:tracePt t="84591" x="7339013" y="4587875"/>
          <p14:tracePt t="84608" x="7348538" y="4587875"/>
          <p14:tracePt t="84619" x="7366000" y="4578350"/>
          <p14:tracePt t="84640" x="7385050" y="4568825"/>
          <p14:tracePt t="84680" x="7392988" y="4559300"/>
          <p14:tracePt t="84704" x="7412038" y="4541838"/>
          <p14:tracePt t="84720" x="7412038" y="4532313"/>
          <p14:tracePt t="84736" x="7421563" y="4522788"/>
          <p14:tracePt t="84744" x="7421563" y="4505325"/>
          <p14:tracePt t="84752" x="7429500" y="4478338"/>
          <p14:tracePt t="84760" x="7429500" y="4468813"/>
          <p14:tracePt t="84768" x="7439025" y="4441825"/>
          <p14:tracePt t="84785" x="7439025" y="4405313"/>
          <p14:tracePt t="84792" x="7439025" y="4395788"/>
          <p14:tracePt t="84801" x="7458075" y="4368800"/>
          <p14:tracePt t="84808" x="7458075" y="4340225"/>
          <p14:tracePt t="84816" x="7458075" y="4313238"/>
          <p14:tracePt t="84826" x="7458075" y="4295775"/>
          <p14:tracePt t="84838" x="7458075" y="4249738"/>
          <p14:tracePt t="84841" x="7458075" y="4213225"/>
          <p14:tracePt t="84847" x="7458075" y="4195763"/>
          <p14:tracePt t="84856" x="7458075" y="4149725"/>
          <p14:tracePt t="84864" x="7458075" y="4113213"/>
          <p14:tracePt t="84872" x="7458075" y="4067175"/>
          <p14:tracePt t="84881" x="7448550" y="4040188"/>
          <p14:tracePt t="84889" x="7439025" y="4003675"/>
          <p14:tracePt t="84897" x="7439025" y="3940175"/>
          <p14:tracePt t="84904" x="7412038" y="3894138"/>
          <p14:tracePt t="84912" x="7412038" y="3857625"/>
          <p14:tracePt t="84920" x="7412038" y="3830638"/>
          <p14:tracePt t="84929" x="7402513" y="3784600"/>
          <p14:tracePt t="84936" x="7402513" y="3748088"/>
          <p14:tracePt t="84947" x="7402513" y="3730625"/>
          <p14:tracePt t="84952" x="7392988" y="3684588"/>
          <p14:tracePt t="84960" x="7392988" y="3648075"/>
          <p14:tracePt t="84968" x="7385050" y="3602038"/>
          <p14:tracePt t="84976" x="7385050" y="3584575"/>
          <p14:tracePt t="84985" x="7375525" y="3529013"/>
          <p14:tracePt t="84993" x="7366000" y="3519488"/>
          <p14:tracePt t="85001" x="7366000" y="3492500"/>
          <p14:tracePt t="85008" x="7366000" y="3475038"/>
          <p14:tracePt t="85016" x="7366000" y="3455988"/>
          <p14:tracePt t="85024" x="7356475" y="3438525"/>
          <p14:tracePt t="85040" x="7356475" y="3411538"/>
          <p14:tracePt t="85050" x="7356475" y="3402013"/>
          <p14:tracePt t="85072" x="7356475" y="3392488"/>
          <p14:tracePt t="85088" x="7348538" y="3392488"/>
          <p14:tracePt t="85249" x="7339013" y="3402013"/>
          <p14:tracePt t="85280" x="7339013" y="3411538"/>
          <p14:tracePt t="85296" x="7319963" y="3429000"/>
          <p14:tracePt t="85304" x="7319963" y="3438525"/>
          <p14:tracePt t="85313" x="7319963" y="3446463"/>
          <p14:tracePt t="85321" x="7312025" y="3455988"/>
          <p14:tracePt t="85328" x="7312025" y="3475038"/>
          <p14:tracePt t="85336" x="7312025" y="3492500"/>
          <p14:tracePt t="85344" x="7292975" y="3538538"/>
          <p14:tracePt t="85352" x="7292975" y="3548063"/>
          <p14:tracePt t="85360" x="7292975" y="3575050"/>
          <p14:tracePt t="85368" x="7292975" y="3584575"/>
          <p14:tracePt t="85377" x="7292975" y="3592513"/>
          <p14:tracePt t="85386" x="7275513" y="3602038"/>
          <p14:tracePt t="85480" x="7275513" y="3611563"/>
          <p14:tracePt t="85488" x="7275513" y="3629025"/>
          <p14:tracePt t="85504" x="7275513" y="3648075"/>
          <p14:tracePt t="85512" x="7275513" y="3657600"/>
          <p14:tracePt t="85520" x="7275513" y="3665538"/>
          <p14:tracePt t="85528" x="7275513" y="3694113"/>
          <p14:tracePt t="85537" x="7275513" y="3702050"/>
          <p14:tracePt t="85555" x="7275513" y="3711575"/>
          <p14:tracePt t="85560" x="7275513" y="3730625"/>
          <p14:tracePt t="85568" x="7275513" y="3738563"/>
          <p14:tracePt t="85576" x="7275513" y="3757613"/>
          <p14:tracePt t="85594" x="7275513" y="3775075"/>
          <p14:tracePt t="85784" x="7275513" y="3757613"/>
          <p14:tracePt t="85807" x="7275513" y="3748088"/>
          <p14:tracePt t="85904" x="7275513" y="3757613"/>
          <p14:tracePt t="85912" x="7275513" y="3775075"/>
          <p14:tracePt t="86010" x="7275513" y="3784600"/>
          <p14:tracePt t="86032" x="7265988" y="3794125"/>
          <p14:tracePt t="86048" x="7239000" y="3803650"/>
          <p14:tracePt t="86056" x="7212013" y="3803650"/>
          <p14:tracePt t="86064" x="7165975" y="3830638"/>
          <p14:tracePt t="86072" x="7129463" y="3840163"/>
          <p14:tracePt t="86080" x="7046913" y="3848100"/>
          <p14:tracePt t="86087" x="6956425" y="3848100"/>
          <p14:tracePt t="86096" x="6864350" y="3867150"/>
          <p14:tracePt t="86104" x="6764338" y="3894138"/>
          <p14:tracePt t="86112" x="6710363" y="3903663"/>
          <p14:tracePt t="86121" x="6645275" y="3930650"/>
          <p14:tracePt t="86128" x="6581775" y="3948113"/>
          <p14:tracePt t="86136" x="6554788" y="3957638"/>
          <p14:tracePt t="86144" x="6537325" y="3984625"/>
          <p14:tracePt t="86152" x="6527800" y="3984625"/>
          <p14:tracePt t="86159" x="6508750" y="4003675"/>
          <p14:tracePt t="86177" x="6500813" y="4021138"/>
          <p14:tracePt t="86283" x="6508750" y="4021138"/>
          <p14:tracePt t="86307" x="6527800" y="4021138"/>
          <p14:tracePt t="86352" x="6527800" y="4013200"/>
          <p14:tracePt t="86410" x="6537325" y="4013200"/>
          <p14:tracePt t="86424" x="6545263" y="4003675"/>
          <p14:tracePt t="86448" x="6554788" y="3994150"/>
          <p14:tracePt t="86456" x="6581775" y="3984625"/>
          <p14:tracePt t="86464" x="6591300" y="3976688"/>
          <p14:tracePt t="86472" x="6610350" y="3957638"/>
          <p14:tracePt t="86480" x="6618288" y="3957638"/>
          <p14:tracePt t="86488" x="6618288" y="3948113"/>
          <p14:tracePt t="86496" x="6637338" y="3948113"/>
          <p14:tracePt t="86504" x="6645275" y="3948113"/>
          <p14:tracePt t="86520" x="6654800" y="3948113"/>
          <p14:tracePt t="86546" x="6664325" y="3948113"/>
          <p14:tracePt t="86598" x="6673850" y="3948113"/>
          <p14:tracePt t="86968" x="6681788" y="3948113"/>
          <p14:tracePt t="87068" x="6691313" y="3948113"/>
          <p14:tracePt t="87088" x="6700838" y="3948113"/>
          <p14:tracePt t="87104" x="6710363" y="3948113"/>
          <p14:tracePt t="87120" x="6727825" y="3948113"/>
          <p14:tracePt t="87155" x="6737350" y="3948113"/>
          <p14:tracePt t="87304" x="6746875" y="3948113"/>
          <p14:tracePt t="87312" x="6746875" y="3940175"/>
          <p14:tracePt t="87320" x="6746875" y="3930650"/>
          <p14:tracePt t="87336" x="6746875" y="3921125"/>
          <p14:tracePt t="87357" x="6746875" y="3911600"/>
          <p14:tracePt t="87376" x="6746875" y="3894138"/>
          <p14:tracePt t="87392" x="6746875" y="3884613"/>
          <p14:tracePt t="87408" x="6746875" y="3857625"/>
          <p14:tracePt t="87417" x="6746875" y="3840163"/>
          <p14:tracePt t="87424" x="6746875" y="3811588"/>
          <p14:tracePt t="87433" x="6746875" y="3794125"/>
          <p14:tracePt t="87441" x="6746875" y="3748088"/>
          <p14:tracePt t="87449" x="6737350" y="3694113"/>
          <p14:tracePt t="87457" x="6727825" y="3638550"/>
          <p14:tracePt t="87465" x="6700838" y="3575050"/>
          <p14:tracePt t="87474" x="6691313" y="3511550"/>
          <p14:tracePt t="87479" x="6664325" y="3455988"/>
          <p14:tracePt t="87488" x="6654800" y="3375025"/>
          <p14:tracePt t="87496" x="6600825" y="3292475"/>
          <p14:tracePt t="87504" x="6591300" y="3236913"/>
          <p14:tracePt t="87512" x="6545263" y="3173413"/>
          <p14:tracePt t="87520" x="6537325" y="3073400"/>
          <p14:tracePt t="87528" x="6527800" y="3017838"/>
          <p14:tracePt t="87538" x="6481763" y="2954338"/>
          <p14:tracePt t="87544" x="6481763" y="2927350"/>
          <p14:tracePt t="87553" x="6472238" y="2863850"/>
          <p14:tracePt t="87560" x="6464300" y="2836863"/>
          <p14:tracePt t="87568" x="6445250" y="2808288"/>
          <p14:tracePt t="87576" x="6435725" y="2763838"/>
          <p14:tracePt t="87592" x="6427788" y="2735263"/>
          <p14:tracePt t="87603" x="6427788" y="2727325"/>
          <p14:tracePt t="87608" x="6418263" y="2717800"/>
          <p14:tracePt t="87632" x="6399213" y="2698750"/>
          <p14:tracePt t="87656" x="6399213" y="2690813"/>
          <p14:tracePt t="87680" x="6391275" y="2681288"/>
          <p14:tracePt t="87714" x="6391275" y="2662238"/>
          <p14:tracePt t="87723" x="6381750" y="2654300"/>
          <p14:tracePt t="87734" x="6381750" y="2644775"/>
          <p14:tracePt t="87735" x="6381750" y="2635250"/>
          <p14:tracePt t="87743" x="6372225" y="2608263"/>
          <p14:tracePt t="87753" x="6372225" y="2598738"/>
          <p14:tracePt t="87768" x="6372225" y="2581275"/>
          <p14:tracePt t="87776" x="6372225" y="2562225"/>
          <p14:tracePt t="87785" x="6372225" y="2554288"/>
          <p14:tracePt t="87791" x="6372225" y="2535238"/>
          <p14:tracePt t="87808" x="6362700" y="2525713"/>
          <p14:tracePt t="87827" x="6354763" y="2525713"/>
          <p14:tracePt t="87859" x="6354763" y="2517775"/>
          <p14:tracePt t="87874" x="6354763" y="2489200"/>
          <p14:tracePt t="87887" x="6354763" y="2481263"/>
          <p14:tracePt t="87889" x="6354763" y="2452688"/>
          <p14:tracePt t="87897" x="6354763" y="2444750"/>
          <p14:tracePt t="87904" x="6345238" y="2435225"/>
          <p14:tracePt t="87913" x="6335713" y="2398713"/>
          <p14:tracePt t="87929" x="6335713" y="2389188"/>
          <p14:tracePt t="87936" x="6318250" y="2379663"/>
          <p14:tracePt t="87984" x="6308725" y="2379663"/>
          <p14:tracePt t="87991" x="6299200" y="2379663"/>
          <p14:tracePt t="88000" x="6272213" y="2379663"/>
          <p14:tracePt t="88008" x="6254750" y="2379663"/>
          <p14:tracePt t="88017" x="6208713" y="2398713"/>
          <p14:tracePt t="88023" x="6189663" y="2416175"/>
          <p14:tracePt t="88032" x="6181725" y="2425700"/>
          <p14:tracePt t="88040" x="6153150" y="2452688"/>
          <p14:tracePt t="88048" x="6153150" y="2462213"/>
          <p14:tracePt t="88064" x="6145213" y="2462213"/>
          <p14:tracePt t="88072" x="6135688" y="2471738"/>
          <p14:tracePt t="88096" x="6126163" y="2471738"/>
          <p14:tracePt t="88128" x="6116638" y="2471738"/>
          <p14:tracePt t="88144" x="6099175" y="2471738"/>
          <p14:tracePt t="88152" x="6089650" y="2481263"/>
          <p14:tracePt t="88168" x="6089650" y="2489200"/>
          <p14:tracePt t="88209" x="6080125" y="2498725"/>
          <p14:tracePt t="88232" x="6053138" y="2498725"/>
          <p14:tracePt t="88251" x="6043613" y="2508250"/>
          <p14:tracePt t="88262" x="6035675" y="2525713"/>
          <p14:tracePt t="88268" x="6026150" y="2535238"/>
          <p14:tracePt t="88274" x="6007100" y="2554288"/>
          <p14:tracePt t="88280" x="5999163" y="2571750"/>
          <p14:tracePt t="88289" x="5980113" y="2589213"/>
          <p14:tracePt t="88296" x="5962650" y="2635250"/>
          <p14:tracePt t="88304" x="5953125" y="2644775"/>
          <p14:tracePt t="88312" x="5943600" y="2671763"/>
          <p14:tracePt t="88320" x="5935663" y="2690813"/>
          <p14:tracePt t="88328" x="5926138" y="2727325"/>
          <p14:tracePt t="88336" x="5916613" y="2735263"/>
          <p14:tracePt t="88344" x="5907088" y="2754313"/>
          <p14:tracePt t="88354" x="5907088" y="2771775"/>
          <p14:tracePt t="88360" x="5907088" y="2781300"/>
          <p14:tracePt t="88369" x="5907088" y="2800350"/>
          <p14:tracePt t="88520" x="5907088" y="2771775"/>
          <p14:tracePt t="88527" x="5907088" y="2763838"/>
          <p14:tracePt t="88537" x="5907088" y="2735263"/>
          <p14:tracePt t="88543" x="5907088" y="2727325"/>
          <p14:tracePt t="88553" x="5907088" y="2717800"/>
          <p14:tracePt t="88560" x="5907088" y="2681288"/>
          <p14:tracePt t="88576" x="5907088" y="2654300"/>
          <p14:tracePt t="88585" x="5907088" y="2644775"/>
          <p14:tracePt t="88592" x="5907088" y="2635250"/>
          <p14:tracePt t="88607" x="5907088" y="2598738"/>
          <p14:tracePt t="88619" x="5916613" y="2581275"/>
          <p14:tracePt t="88632" x="5916613" y="2554288"/>
          <p14:tracePt t="88639" x="5916613" y="2544763"/>
          <p14:tracePt t="88647" x="5926138" y="2535238"/>
          <p14:tracePt t="88656" x="5926138" y="2508250"/>
          <p14:tracePt t="88672" x="5943600" y="2481263"/>
          <p14:tracePt t="88680" x="5943600" y="2462213"/>
          <p14:tracePt t="88688" x="5943600" y="2425700"/>
          <p14:tracePt t="88697" x="5953125" y="2408238"/>
          <p14:tracePt t="88704" x="5953125" y="2379663"/>
          <p14:tracePt t="88712" x="5972175" y="2362200"/>
          <p14:tracePt t="88720" x="5972175" y="2335213"/>
          <p14:tracePt t="88727" x="5972175" y="2316163"/>
          <p14:tracePt t="88736" x="5980113" y="2289175"/>
          <p14:tracePt t="88744" x="5980113" y="2270125"/>
          <p14:tracePt t="88752" x="5980113" y="2262188"/>
          <p14:tracePt t="88760" x="5980113" y="2233613"/>
          <p14:tracePt t="88768" x="5980113" y="2225675"/>
          <p14:tracePt t="88777" x="5980113" y="2197100"/>
          <p14:tracePt t="88790" x="5980113" y="2189163"/>
          <p14:tracePt t="88803" x="5980113" y="2179638"/>
          <p14:tracePt t="88808" x="5980113" y="2160588"/>
          <p14:tracePt t="88816" x="5980113" y="2152650"/>
          <p14:tracePt t="88824" x="5980113" y="2143125"/>
          <p14:tracePt t="88832" x="5980113" y="2133600"/>
          <p14:tracePt t="88840" x="5980113" y="2125663"/>
          <p14:tracePt t="88856" x="5980113" y="2116138"/>
          <p14:tracePt t="88886" x="5980113" y="2106613"/>
          <p14:tracePt t="88936" x="5989638" y="2106613"/>
          <p14:tracePt t="88945" x="5999163" y="2106613"/>
          <p14:tracePt t="88952" x="6016625" y="2116138"/>
          <p14:tracePt t="88960" x="6043613" y="2133600"/>
          <p14:tracePt t="88968" x="6072188" y="2152650"/>
          <p14:tracePt t="88976" x="6099175" y="2216150"/>
          <p14:tracePt t="88986" x="6126163" y="2243138"/>
          <p14:tracePt t="88993" x="6172200" y="2306638"/>
          <p14:tracePt t="89003" x="6208713" y="2371725"/>
          <p14:tracePt t="89008" x="6254750" y="2444750"/>
          <p14:tracePt t="89017" x="6308725" y="2525713"/>
          <p14:tracePt t="89023" x="6345238" y="2608263"/>
          <p14:tracePt t="89032" x="6391275" y="2727325"/>
          <p14:tracePt t="89040" x="6427788" y="2808288"/>
          <p14:tracePt t="89047" x="6472238" y="2917825"/>
          <p14:tracePt t="89055" x="6500813" y="3036888"/>
          <p14:tracePt t="89064" x="6545263" y="3127375"/>
          <p14:tracePt t="89072" x="6581775" y="3228975"/>
          <p14:tracePt t="89079" x="6627813" y="3309938"/>
          <p14:tracePt t="89088" x="6645275" y="3375025"/>
          <p14:tracePt t="89096" x="6664325" y="3429000"/>
          <p14:tracePt t="89104" x="6681788" y="3492500"/>
          <p14:tracePt t="89112" x="6691313" y="3519488"/>
          <p14:tracePt t="89120" x="6691313" y="3538538"/>
          <p14:tracePt t="89128" x="6710363" y="3584575"/>
          <p14:tracePt t="89136" x="6718300" y="3602038"/>
          <p14:tracePt t="89144" x="6727825" y="3629025"/>
          <p14:tracePt t="89152" x="6737350" y="3638550"/>
          <p14:tracePt t="89160" x="6746875" y="3665538"/>
          <p14:tracePt t="89169" x="6746875" y="3684588"/>
          <p14:tracePt t="89176" x="6746875" y="3694113"/>
          <p14:tracePt t="89184" x="6754813" y="3721100"/>
          <p14:tracePt t="89192" x="6754813" y="3730625"/>
          <p14:tracePt t="89208" x="6754813" y="3748088"/>
          <p14:tracePt t="89217" x="6754813" y="3757613"/>
          <p14:tracePt t="89226" x="6754813" y="3767138"/>
          <p14:tracePt t="89280" x="6754813" y="3775075"/>
          <p14:tracePt t="89313" x="6754813" y="3794125"/>
          <p14:tracePt t="89336" x="6754813" y="3803650"/>
          <p14:tracePt t="89479" x="6754813" y="3811588"/>
          <p14:tracePt t="89504" x="6754813" y="3830638"/>
          <p14:tracePt t="89528" x="6754813" y="3840163"/>
          <p14:tracePt t="89555" x="6754813" y="3848100"/>
          <p14:tracePt t="89577" x="6754813" y="3857625"/>
          <p14:tracePt t="89618" x="6764338" y="3857625"/>
          <p14:tracePt t="89623" x="6773863" y="3867150"/>
          <p14:tracePt t="89665" x="6773863" y="3875088"/>
          <p14:tracePt t="89679" x="6783388" y="3884613"/>
          <p14:tracePt t="89730" x="6791325" y="3903663"/>
          <p14:tracePt t="89857" x="6800850" y="3911600"/>
          <p14:tracePt t="89872" x="6810375" y="3921125"/>
          <p14:tracePt t="89904" x="6810375" y="3930650"/>
          <p14:tracePt t="89913" x="6810375" y="3948113"/>
          <p14:tracePt t="89920" x="6819900" y="3957638"/>
          <p14:tracePt t="89929" x="6819900" y="3967163"/>
          <p14:tracePt t="89936" x="6819900" y="3976688"/>
          <p14:tracePt t="89952" x="6819900" y="3984625"/>
          <p14:tracePt t="89960" x="6827838" y="3994150"/>
          <p14:tracePt t="89968" x="6827838" y="4003675"/>
          <p14:tracePt t="90018" x="6827838" y="4013200"/>
          <p14:tracePt t="90033" x="6837363" y="4021138"/>
          <p14:tracePt t="90096" x="6837363" y="4030663"/>
          <p14:tracePt t="90400" x="6837363" y="4021138"/>
          <p14:tracePt t="90408" x="6837363" y="4013200"/>
          <p14:tracePt t="90416" x="6837363" y="4003675"/>
          <p14:tracePt t="90424" x="6837363" y="3994150"/>
          <p14:tracePt t="90432" x="6837363" y="3976688"/>
          <p14:tracePt t="90448" x="6837363" y="3967163"/>
          <p14:tracePt t="90478" x="6837363" y="3957638"/>
          <p14:tracePt t="90504" x="6837363" y="3948113"/>
          <p14:tracePt t="90680" x="6846888" y="3940175"/>
          <p14:tracePt t="90713" x="6856413" y="3940175"/>
          <p14:tracePt t="90922" x="6846888" y="3940175"/>
          <p14:tracePt t="90935" x="6827838" y="3940175"/>
          <p14:tracePt t="90937" x="6800850" y="3940175"/>
          <p14:tracePt t="90944" x="6764338" y="3903663"/>
          <p14:tracePt t="90952" x="6737350" y="3875088"/>
          <p14:tracePt t="90960" x="6691313" y="3840163"/>
          <p14:tracePt t="90968" x="6627813" y="3784600"/>
          <p14:tracePt t="90977" x="6581775" y="3702050"/>
          <p14:tracePt t="90984" x="6500813" y="3621088"/>
          <p14:tracePt t="90992" x="6427788" y="3519488"/>
          <p14:tracePt t="91000" x="6335713" y="3419475"/>
          <p14:tracePt t="91008" x="6254750" y="3302000"/>
          <p14:tracePt t="91017" x="6162675" y="3182938"/>
          <p14:tracePt t="91023" x="6053138" y="3046413"/>
          <p14:tracePt t="91032" x="5980113" y="2946400"/>
          <p14:tracePt t="91040" x="5916613" y="2863850"/>
          <p14:tracePt t="91048" x="5862638" y="2781300"/>
          <p14:tracePt t="91056" x="5789613" y="2690813"/>
          <p14:tracePt t="91065" x="5753100" y="2644775"/>
          <p14:tracePt t="91071" x="5707063" y="2598738"/>
          <p14:tracePt t="91080" x="5670550" y="2554288"/>
          <p14:tracePt t="91088" x="5653088" y="2525713"/>
          <p14:tracePt t="91095" x="5643563" y="2508250"/>
          <p14:tracePt t="91104" x="5607050" y="2489200"/>
          <p14:tracePt t="91112" x="5588000" y="2471738"/>
          <p14:tracePt t="91120" x="5570538" y="2462213"/>
          <p14:tracePt t="91128" x="5551488" y="2462213"/>
          <p14:tracePt t="91136" x="5507038" y="2444750"/>
          <p14:tracePt t="91144" x="5478463" y="2444750"/>
          <p14:tracePt t="91152" x="5451475" y="2435225"/>
          <p14:tracePt t="91160" x="5434013" y="2425700"/>
          <p14:tracePt t="91168" x="5414963" y="2425700"/>
          <p14:tracePt t="91176" x="5387975" y="2408238"/>
          <p14:tracePt t="91184" x="5351463" y="2379663"/>
          <p14:tracePt t="91192" x="5334000" y="2371725"/>
          <p14:tracePt t="91201" x="5324475" y="2362200"/>
          <p14:tracePt t="91208" x="5297488" y="2335213"/>
          <p14:tracePt t="91217" x="5287963" y="2325688"/>
          <p14:tracePt t="91225" x="5287963" y="2316163"/>
          <p14:tracePt t="91231" x="5278438" y="2316163"/>
          <p14:tracePt t="91241" x="5260975" y="2298700"/>
          <p14:tracePt t="91248" x="5224463" y="2279650"/>
          <p14:tracePt t="91264" x="5195888" y="2270125"/>
          <p14:tracePt t="91272" x="5151438" y="2270125"/>
          <p14:tracePt t="91279" x="5122863" y="2252663"/>
          <p14:tracePt t="91288" x="5086350" y="2243138"/>
          <p14:tracePt t="91295" x="5078413" y="2243138"/>
          <p14:tracePt t="91304" x="5032375" y="2233613"/>
          <p14:tracePt t="91312" x="5005388" y="2225675"/>
          <p14:tracePt t="91320" x="4968875" y="2216150"/>
          <p14:tracePt t="91328" x="4941888" y="2197100"/>
          <p14:tracePt t="91336" x="4922838" y="2189163"/>
          <p14:tracePt t="91344" x="4876800" y="2170113"/>
          <p14:tracePt t="91352" x="4849813" y="2152650"/>
          <p14:tracePt t="91360" x="4832350" y="2143125"/>
          <p14:tracePt t="91368" x="4786313" y="2116138"/>
          <p14:tracePt t="91376" x="4759325" y="2089150"/>
          <p14:tracePt t="91384" x="4730750" y="2079625"/>
          <p14:tracePt t="91391" x="4713288" y="2070100"/>
          <p14:tracePt t="91400" x="4686300" y="2033588"/>
          <p14:tracePt t="91408" x="4667250" y="2024063"/>
          <p14:tracePt t="91417" x="4622800" y="2016125"/>
          <p14:tracePt t="91423" x="4603750" y="1997075"/>
          <p14:tracePt t="91431" x="4576763" y="1979613"/>
          <p14:tracePt t="91440" x="4567238" y="1970088"/>
          <p14:tracePt t="91448" x="4530725" y="1943100"/>
          <p14:tracePt t="91456" x="4521200" y="1933575"/>
          <p14:tracePt t="91464" x="4513263" y="1924050"/>
          <p14:tracePt t="91472" x="4484688" y="1906588"/>
          <p14:tracePt t="91480" x="4484688" y="1897063"/>
          <p14:tracePt t="91488" x="4476750" y="1887538"/>
          <p14:tracePt t="91496" x="4467225" y="1860550"/>
          <p14:tracePt t="91505" x="4448175" y="1841500"/>
          <p14:tracePt t="91511" x="4440238" y="1833563"/>
          <p14:tracePt t="91520" x="4430713" y="1824038"/>
          <p14:tracePt t="91536" x="4421188" y="1814513"/>
          <p14:tracePt t="91544" x="4421188" y="1804988"/>
          <p14:tracePt t="91553" x="4421188" y="1797050"/>
          <p14:tracePt t="91560" x="4413250" y="1787525"/>
          <p14:tracePt t="91569" x="4413250" y="1778000"/>
          <p14:tracePt t="91592" x="4413250" y="1768475"/>
          <p14:tracePt t="91601" x="4403725" y="1768475"/>
          <p14:tracePt t="91731" x="4403725" y="1778000"/>
          <p14:tracePt t="91736" x="4413250" y="1804988"/>
          <p14:tracePt t="91746" x="4413250" y="1824038"/>
          <p14:tracePt t="91752" x="4421188" y="1851025"/>
          <p14:tracePt t="91761" x="4430713" y="1870075"/>
          <p14:tracePt t="91768" x="4467225" y="1933575"/>
          <p14:tracePt t="91775" x="4484688" y="1997075"/>
          <p14:tracePt t="91786" x="4513263" y="2052638"/>
          <p14:tracePt t="91791" x="4540250" y="2133600"/>
          <p14:tracePt t="91801" x="4594225" y="2233613"/>
          <p14:tracePt t="91808" x="4622800" y="2343150"/>
          <p14:tracePt t="91817" x="4686300" y="2481263"/>
          <p14:tracePt t="91824" x="4740275" y="2598738"/>
          <p14:tracePt t="91833" x="4803775" y="2708275"/>
          <p14:tracePt t="91839" x="4832350" y="2827338"/>
          <p14:tracePt t="91847" x="4868863" y="2927350"/>
          <p14:tracePt t="91856" x="4895850" y="3036888"/>
          <p14:tracePt t="91863" x="4913313" y="3109913"/>
          <p14:tracePt t="91887" x="5014913" y="3292475"/>
          <p14:tracePt t="91895" x="5022850" y="3328988"/>
          <p14:tracePt t="91904" x="5032375" y="3346450"/>
          <p14:tracePt t="91912" x="5032375" y="3355975"/>
          <p14:tracePt t="91920" x="5032375" y="3375025"/>
          <p14:tracePt t="91929" x="5032375" y="3382963"/>
          <p14:tracePt t="91936" x="5049838" y="3402013"/>
          <p14:tracePt t="92033" x="5059363" y="3411538"/>
          <p14:tracePt t="92081" x="5068888" y="3392488"/>
          <p14:tracePt t="92096" x="5068888" y="3382963"/>
          <p14:tracePt t="92103" x="5068888" y="3346450"/>
          <p14:tracePt t="92112" x="5068888" y="3328988"/>
          <p14:tracePt t="92120" x="5068888" y="3302000"/>
          <p14:tracePt t="92128" x="5078413" y="3282950"/>
          <p14:tracePt t="92136" x="5095875" y="3236913"/>
          <p14:tracePt t="92143" x="5095875" y="3209925"/>
          <p14:tracePt t="92152" x="5095875" y="3182938"/>
          <p14:tracePt t="92160" x="5114925" y="3146425"/>
          <p14:tracePt t="92168" x="5122863" y="3127375"/>
          <p14:tracePt t="92176" x="5122863" y="3100388"/>
          <p14:tracePt t="92184" x="5122863" y="3090863"/>
          <p14:tracePt t="92192" x="5151438" y="3046413"/>
          <p14:tracePt t="92200" x="5151438" y="3036888"/>
          <p14:tracePt t="92208" x="5151438" y="3017838"/>
          <p14:tracePt t="92217" x="5159375" y="2990850"/>
          <p14:tracePt t="92237" x="5159375" y="2963863"/>
          <p14:tracePt t="92243" x="5159375" y="2954338"/>
          <p14:tracePt t="92248" x="5168900" y="2936875"/>
          <p14:tracePt t="92264" x="5168900" y="2927350"/>
          <p14:tracePt t="92280" x="5168900" y="2917825"/>
          <p14:tracePt t="92328" x="5168900" y="2909888"/>
          <p14:tracePt t="92371" x="5168900" y="2917825"/>
          <p14:tracePt t="92378" x="5187950" y="2936875"/>
          <p14:tracePt t="92386" x="5187950" y="2954338"/>
          <p14:tracePt t="92393" x="5187950" y="2973388"/>
          <p14:tracePt t="92400" x="5187950" y="3000375"/>
          <p14:tracePt t="92408" x="5187950" y="3017838"/>
          <p14:tracePt t="92416" x="5187950" y="3054350"/>
          <p14:tracePt t="92425" x="5187950" y="3090863"/>
          <p14:tracePt t="92436" x="5187950" y="3119438"/>
          <p14:tracePt t="92441" x="5187950" y="3146425"/>
          <p14:tracePt t="92448" x="5178425" y="3155950"/>
          <p14:tracePt t="92456" x="5178425" y="3163888"/>
          <p14:tracePt t="92464" x="5159375" y="3173413"/>
          <p14:tracePt t="92480" x="5141913" y="3182938"/>
          <p14:tracePt t="92504" x="5122863" y="3192463"/>
          <p14:tracePt t="92512" x="5105400" y="3192463"/>
          <p14:tracePt t="92520" x="5078413" y="3173413"/>
          <p14:tracePt t="92527" x="5059363" y="3136900"/>
          <p14:tracePt t="92536" x="5041900" y="3090863"/>
          <p14:tracePt t="92544" x="5022850" y="3073400"/>
          <p14:tracePt t="92554" x="5005388" y="3054350"/>
          <p14:tracePt t="92560" x="4995863" y="3046413"/>
          <p14:tracePt t="92648" x="5014913" y="3082925"/>
          <p14:tracePt t="92656" x="5041900" y="3119438"/>
          <p14:tracePt t="92667" x="5122863" y="3173413"/>
          <p14:tracePt t="92671" x="5224463" y="3246438"/>
          <p14:tracePt t="92679" x="5360988" y="3302000"/>
          <p14:tracePt t="92688" x="5514975" y="3382963"/>
          <p14:tracePt t="92696" x="5688013" y="3475038"/>
          <p14:tracePt t="92706" x="5843588" y="3565525"/>
          <p14:tracePt t="92714" x="6043613" y="3684588"/>
          <p14:tracePt t="92723" x="6218238" y="3784600"/>
          <p14:tracePt t="92730" x="6354763" y="3875088"/>
          <p14:tracePt t="92736" x="6472238" y="3957638"/>
          <p14:tracePt t="92745" x="6610350" y="4086225"/>
          <p14:tracePt t="92752" x="6710363" y="4159250"/>
          <p14:tracePt t="92759" x="6764338" y="4203700"/>
          <p14:tracePt t="92768" x="6827838" y="4286250"/>
          <p14:tracePt t="92777" x="6846888" y="4349750"/>
          <p14:tracePt t="92786" x="6883400" y="4395788"/>
          <p14:tracePt t="92802" x="6892925" y="4432300"/>
          <p14:tracePt t="92807" x="6900863" y="4449763"/>
          <p14:tracePt t="92899" x="6900863" y="4441825"/>
          <p14:tracePt t="92904" x="6900863" y="4413250"/>
          <p14:tracePt t="92913" x="6900863" y="4405313"/>
          <p14:tracePt t="92919" x="6883400" y="4376738"/>
          <p14:tracePt t="92927" x="6873875" y="4359275"/>
          <p14:tracePt t="92936" x="6864350" y="4340225"/>
          <p14:tracePt t="92944" x="6864350" y="4322763"/>
          <p14:tracePt t="92952" x="6856413" y="4313238"/>
          <p14:tracePt t="92960" x="6837363" y="4295775"/>
          <p14:tracePt t="92968" x="6827838" y="4286250"/>
          <p14:tracePt t="92985" x="6819900" y="4276725"/>
          <p14:tracePt t="92991" x="6819900" y="4268788"/>
          <p14:tracePt t="93001" x="6810375" y="4259263"/>
          <p14:tracePt t="93008" x="6810375" y="4240213"/>
          <p14:tracePt t="93017" x="6810375" y="4232275"/>
          <p14:tracePt t="93024" x="6810375" y="4222750"/>
          <p14:tracePt t="93033" x="6810375" y="4186238"/>
          <p14:tracePt t="93039" x="6810375" y="4167188"/>
          <p14:tracePt t="93048" x="6791325" y="4140200"/>
          <p14:tracePt t="93057" x="6791325" y="4122738"/>
          <p14:tracePt t="93066" x="6783388" y="4094163"/>
          <p14:tracePt t="93072" x="6783388" y="4086225"/>
          <p14:tracePt t="93081" x="6783388" y="4076700"/>
          <p14:tracePt t="93089" x="6783388" y="4057650"/>
          <p14:tracePt t="93097" x="6783388" y="4049713"/>
          <p14:tracePt t="93168" x="6783388" y="4057650"/>
          <p14:tracePt t="93176" x="6783388" y="4113213"/>
          <p14:tracePt t="93184" x="6746875" y="4176713"/>
          <p14:tracePt t="93194" x="6710363" y="4213225"/>
          <p14:tracePt t="93202" x="6654800" y="4295775"/>
          <p14:tracePt t="93209" x="6610350" y="4359275"/>
          <p14:tracePt t="93220" x="6573838" y="4405313"/>
          <p14:tracePt t="93227" x="6481763" y="4495800"/>
          <p14:tracePt t="93232" x="6427788" y="4578350"/>
          <p14:tracePt t="93242" x="6362700" y="4641850"/>
          <p14:tracePt t="93248" x="6281738" y="4697413"/>
          <p14:tracePt t="93255" x="6218238" y="4760913"/>
          <p14:tracePt t="93269" x="6145213" y="4814888"/>
          <p14:tracePt t="93280" x="6035675" y="4887913"/>
          <p14:tracePt t="93289" x="6016625" y="4906963"/>
          <p14:tracePt t="93296" x="5972175" y="4933950"/>
          <p14:tracePt t="93304" x="5953125" y="4951413"/>
          <p14:tracePt t="93312" x="5943600" y="4960938"/>
          <p14:tracePt t="93320" x="5907088" y="4987925"/>
          <p14:tracePt t="93327" x="5899150" y="4997450"/>
          <p14:tracePt t="93336" x="5870575" y="5006975"/>
          <p14:tracePt t="93353" x="5843588" y="5024438"/>
          <p14:tracePt t="93360" x="5834063" y="5024438"/>
          <p14:tracePt t="93369" x="5826125" y="5024438"/>
          <p14:tracePt t="93377" x="5816600" y="5033963"/>
          <p14:tracePt t="93400" x="5807075" y="5033963"/>
          <p14:tracePt t="93440" x="5797550" y="5033963"/>
          <p14:tracePt t="93472" x="5797550" y="5024438"/>
          <p14:tracePt t="93488" x="5797550" y="5016500"/>
          <p14:tracePt t="93496" x="5797550" y="5006975"/>
          <p14:tracePt t="93504" x="5797550" y="4997450"/>
          <p14:tracePt t="93512" x="5797550" y="4987925"/>
          <p14:tracePt t="93520" x="5797550" y="4970463"/>
          <p14:tracePt t="93528" x="5789613" y="4951413"/>
          <p14:tracePt t="93536" x="5789613" y="4943475"/>
          <p14:tracePt t="93544" x="5780088" y="4924425"/>
          <p14:tracePt t="93553" x="5780088" y="4914900"/>
          <p14:tracePt t="93560" x="5770563" y="4887913"/>
          <p14:tracePt t="93577" x="5761038" y="4860925"/>
          <p14:tracePt t="93585" x="5753100" y="4851400"/>
          <p14:tracePt t="93592" x="5734050" y="4841875"/>
          <p14:tracePt t="93608" x="5724525" y="4833938"/>
          <p14:tracePt t="93617" x="5707063" y="4833938"/>
          <p14:tracePt t="93625" x="5697538" y="4833938"/>
          <p14:tracePt t="93641" x="5688013" y="4833938"/>
          <p14:tracePt t="93664" x="5670550" y="4833938"/>
          <p14:tracePt t="93680" x="5661025" y="4833938"/>
          <p14:tracePt t="93696" x="5653088" y="4833938"/>
          <p14:tracePt t="93720" x="5643563" y="4833938"/>
          <p14:tracePt t="93736" x="5624513" y="4833938"/>
          <p14:tracePt t="93784" x="5616575" y="4833938"/>
          <p14:tracePt t="93807" x="5616575" y="4841875"/>
          <p14:tracePt t="93832" x="5607050" y="4851400"/>
          <p14:tracePt t="94112" x="5607050" y="4860925"/>
          <p14:tracePt t="94120" x="5624513" y="4860925"/>
          <p14:tracePt t="94128" x="5661025" y="4860925"/>
          <p14:tracePt t="94136" x="5707063" y="4851400"/>
          <p14:tracePt t="94145" x="5734050" y="4833938"/>
          <p14:tracePt t="94154" x="5780088" y="4824413"/>
          <p14:tracePt t="94161" x="5853113" y="4797425"/>
          <p14:tracePt t="94168" x="5889625" y="4787900"/>
          <p14:tracePt t="94176" x="5943600" y="4778375"/>
          <p14:tracePt t="94185" x="5980113" y="4768850"/>
          <p14:tracePt t="94192" x="6026150" y="4751388"/>
          <p14:tracePt t="94200" x="6062663" y="4724400"/>
          <p14:tracePt t="94208" x="6116638" y="4687888"/>
          <p14:tracePt t="94217" x="6126163" y="4687888"/>
          <p14:tracePt t="94225" x="6153150" y="4678363"/>
          <p14:tracePt t="94234" x="6172200" y="4678363"/>
          <p14:tracePt t="94241" x="6199188" y="4660900"/>
          <p14:tracePt t="94248" x="6208713" y="4660900"/>
          <p14:tracePt t="94256" x="6226175" y="4660900"/>
          <p14:tracePt t="94264" x="6235700" y="4651375"/>
          <p14:tracePt t="94272" x="6245225" y="4651375"/>
          <p14:tracePt t="94336" x="6254750" y="4651375"/>
          <p14:tracePt t="94368" x="6262688" y="4651375"/>
          <p14:tracePt t="94384" x="6254750" y="4697413"/>
          <p14:tracePt t="94393" x="6235700" y="4714875"/>
          <p14:tracePt t="94399" x="6189663" y="4741863"/>
          <p14:tracePt t="94408" x="6172200" y="4751388"/>
          <p14:tracePt t="94416" x="6116638" y="4787900"/>
          <p14:tracePt t="94424" x="6080125" y="4787900"/>
          <p14:tracePt t="94433" x="6062663" y="4797425"/>
          <p14:tracePt t="94439" x="6035675" y="4805363"/>
          <p14:tracePt t="94447" x="5989638" y="4805363"/>
          <p14:tracePt t="94456" x="5962650" y="4824413"/>
          <p14:tracePt t="94466" x="5916613" y="4841875"/>
          <p14:tracePt t="94473" x="5880100" y="4851400"/>
          <p14:tracePt t="94479" x="5834063" y="4860925"/>
          <p14:tracePt t="94488" x="5789613" y="4870450"/>
          <p14:tracePt t="94495" x="5761038" y="4870450"/>
          <p14:tracePt t="94504" x="5734050" y="4897438"/>
          <p14:tracePt t="94512" x="5716588" y="4897438"/>
          <p14:tracePt t="94520" x="5688013" y="4906963"/>
          <p14:tracePt t="94528" x="5680075" y="4906963"/>
          <p14:tracePt t="94536" x="5661025" y="4914900"/>
          <p14:tracePt t="94553" x="5643563" y="4914900"/>
          <p14:tracePt t="94568" x="5634038" y="4914900"/>
          <p14:tracePt t="94584" x="5624513" y="4914900"/>
          <p14:tracePt t="94602" x="5616575" y="4914900"/>
          <p14:tracePt t="94624" x="5607050" y="4914900"/>
          <p14:tracePt t="94633" x="5597525" y="4914900"/>
          <p14:tracePt t="94656" x="5588000" y="4914900"/>
          <p14:tracePt t="94681" x="5580063" y="4914900"/>
          <p14:tracePt t="94688" x="5570538" y="4906963"/>
          <p14:tracePt t="94712" x="5561013" y="4897438"/>
          <p14:tracePt t="94728" x="5561013" y="4887913"/>
          <p14:tracePt t="94744" x="5551488" y="4878388"/>
          <p14:tracePt t="94761" x="5551488" y="4870450"/>
          <p14:tracePt t="94770" x="5551488" y="4860925"/>
          <p14:tracePt t="94776" x="5543550" y="4841875"/>
          <p14:tracePt t="94792" x="5543550" y="4833938"/>
          <p14:tracePt t="94800" x="5543550" y="4824413"/>
          <p14:tracePt t="94817" x="5543550" y="4814888"/>
          <p14:tracePt t="94825" x="5534025" y="4814888"/>
          <p14:tracePt t="94856" x="5524500" y="4805363"/>
          <p14:tracePt t="94936" x="5514975" y="4805363"/>
          <p14:tracePt t="94976" x="5507038" y="4805363"/>
          <p14:tracePt t="95050" x="5497513" y="4797425"/>
          <p14:tracePt t="95083" x="5497513" y="4787900"/>
          <p14:tracePt t="95088" x="5497513" y="4768850"/>
          <p14:tracePt t="95096" x="5497513" y="4751388"/>
          <p14:tracePt t="95103" x="5497513" y="4724400"/>
          <p14:tracePt t="95113" x="5497513" y="4697413"/>
          <p14:tracePt t="95120" x="5497513" y="4651375"/>
          <p14:tracePt t="95128" x="5497513" y="4624388"/>
          <p14:tracePt t="95137" x="5497513" y="4587875"/>
          <p14:tracePt t="95144" x="5497513" y="4541838"/>
          <p14:tracePt t="95152" x="5497513" y="4505325"/>
          <p14:tracePt t="95160" x="5497513" y="4459288"/>
          <p14:tracePt t="95168" x="5497513" y="4432300"/>
          <p14:tracePt t="95176" x="5514975" y="4386263"/>
          <p14:tracePt t="95184" x="5514975" y="4376738"/>
          <p14:tracePt t="95192" x="5524500" y="4340225"/>
          <p14:tracePt t="95208" x="5524500" y="4332288"/>
          <p14:tracePt t="95232" x="5524500" y="4313238"/>
          <p14:tracePt t="95289" x="5524500" y="4303713"/>
          <p14:tracePt t="95402" x="5524500" y="4313238"/>
          <p14:tracePt t="95418" x="5524500" y="4322763"/>
          <p14:tracePt t="95496" x="5524500" y="4303713"/>
          <p14:tracePt t="95504" x="5524500" y="4286250"/>
          <p14:tracePt t="95512" x="5524500" y="4259263"/>
          <p14:tracePt t="95521" x="5524500" y="4240213"/>
          <p14:tracePt t="95528" x="5524500" y="4203700"/>
          <p14:tracePt t="95544" x="5524500" y="4195763"/>
          <p14:tracePt t="95554" x="5524500" y="4176713"/>
          <p14:tracePt t="95568" x="5524500" y="4167188"/>
          <p14:tracePt t="95585" x="5524500" y="4159250"/>
          <p14:tracePt t="95608" x="5524500" y="4130675"/>
          <p14:tracePt t="95616" x="5524500" y="4122738"/>
          <p14:tracePt t="95624" x="5524500" y="4113213"/>
          <p14:tracePt t="95633" x="5524500" y="4076700"/>
          <p14:tracePt t="95640" x="5524500" y="4040188"/>
          <p14:tracePt t="95647" x="5524500" y="4021138"/>
          <p14:tracePt t="95656" x="5524500" y="3984625"/>
          <p14:tracePt t="95666" x="5524500" y="3967163"/>
          <p14:tracePt t="95672" x="5524500" y="3948113"/>
          <p14:tracePt t="95680" x="5524500" y="3940175"/>
          <p14:tracePt t="95688" x="5534025" y="3921125"/>
          <p14:tracePt t="95704" x="5534025" y="3903663"/>
          <p14:tracePt t="95770" x="5543550" y="3903663"/>
          <p14:tracePt t="95777" x="5543550" y="3921125"/>
          <p14:tracePt t="95785" x="5580063" y="3967163"/>
          <p14:tracePt t="95793" x="5624513" y="4030663"/>
          <p14:tracePt t="95799" x="5707063" y="4086225"/>
          <p14:tracePt t="95808" x="5780088" y="4140200"/>
          <p14:tracePt t="95819" x="5907088" y="4213225"/>
          <p14:tracePt t="95824" x="6043613" y="4240213"/>
          <p14:tracePt t="95833" x="6189663" y="4313238"/>
          <p14:tracePt t="95840" x="6308725" y="4359275"/>
          <p14:tracePt t="95848" x="6435725" y="4386263"/>
          <p14:tracePt t="95856" x="6537325" y="4413250"/>
          <p14:tracePt t="95864" x="6627813" y="4413250"/>
          <p14:tracePt t="95872" x="6681788" y="4413250"/>
          <p14:tracePt t="95886" x="6727825" y="4413250"/>
          <p14:tracePt t="95888" x="6783388" y="4413250"/>
          <p14:tracePt t="95896" x="6810375" y="4413250"/>
          <p14:tracePt t="95905" x="6856413" y="4405313"/>
          <p14:tracePt t="95913" x="6892925" y="4395788"/>
          <p14:tracePt t="95920" x="6910388" y="4395788"/>
          <p14:tracePt t="95928" x="6937375" y="4376738"/>
          <p14:tracePt t="95936" x="6983413" y="4376738"/>
          <p14:tracePt t="95944" x="7000875" y="4376738"/>
          <p14:tracePt t="95952" x="7056438" y="4376738"/>
          <p14:tracePt t="95960" x="7092950" y="4376738"/>
          <p14:tracePt t="95968" x="7110413" y="4376738"/>
          <p14:tracePt t="95975" x="7156450" y="4376738"/>
          <p14:tracePt t="95985" x="7165975" y="4386263"/>
          <p14:tracePt t="95992" x="7192963" y="4395788"/>
          <p14:tracePt t="96008" x="7212013" y="4413250"/>
          <p14:tracePt t="96200" x="7212013" y="4405313"/>
          <p14:tracePt t="96208" x="7212013" y="4359275"/>
          <p14:tracePt t="96216" x="7212013" y="4332288"/>
          <p14:tracePt t="96225" x="7219950" y="4303713"/>
          <p14:tracePt t="96236" x="7219950" y="4276725"/>
          <p14:tracePt t="96241" x="7219950" y="4259263"/>
          <p14:tracePt t="96247" x="7219950" y="4240213"/>
          <p14:tracePt t="96258" x="7219950" y="4222750"/>
          <p14:tracePt t="96264" x="7219950" y="4213225"/>
          <p14:tracePt t="96271" x="7229475" y="4203700"/>
          <p14:tracePt t="96280" x="7239000" y="4195763"/>
          <p14:tracePt t="96331" x="7239000" y="4186238"/>
          <p14:tracePt t="96360" x="7219950" y="4195763"/>
          <p14:tracePt t="96378" x="7219950" y="4213225"/>
          <p14:tracePt t="96386" x="7212013" y="4232275"/>
          <p14:tracePt t="96393" x="7202488" y="4240213"/>
          <p14:tracePt t="96402" x="7192963" y="4268788"/>
          <p14:tracePt t="96408" x="7192963" y="4276725"/>
          <p14:tracePt t="96416" x="7192963" y="4286250"/>
          <p14:tracePt t="96423" x="7192963" y="4303713"/>
          <p14:tracePt t="96433" x="7192963" y="4332288"/>
          <p14:tracePt t="96440" x="7192963" y="4349750"/>
          <p14:tracePt t="96448" x="7192963" y="4368800"/>
          <p14:tracePt t="96456" x="7192963" y="4395788"/>
          <p14:tracePt t="96464" x="7192963" y="4405313"/>
          <p14:tracePt t="96472" x="7192963" y="4422775"/>
          <p14:tracePt t="96480" x="7192963" y="4432300"/>
          <p14:tracePt t="96488" x="7192963" y="4459288"/>
          <p14:tracePt t="96496" x="7202488" y="4459288"/>
          <p14:tracePt t="96504" x="7219950" y="4486275"/>
          <p14:tracePt t="96512" x="7229475" y="4505325"/>
          <p14:tracePt t="96520" x="7239000" y="4514850"/>
          <p14:tracePt t="96528" x="7256463" y="4522788"/>
          <p14:tracePt t="96537" x="7256463" y="4532313"/>
          <p14:tracePt t="96543" x="7275513" y="4541838"/>
          <p14:tracePt t="96560" x="7292975" y="4541838"/>
          <p14:tracePt t="96568" x="7312025" y="4541838"/>
          <p14:tracePt t="96576" x="7329488" y="4541838"/>
          <p14:tracePt t="96584" x="7339013" y="4541838"/>
          <p14:tracePt t="96592" x="7366000" y="4541838"/>
          <p14:tracePt t="96601" x="7385050" y="4541838"/>
          <p14:tracePt t="96608" x="7402513" y="4541838"/>
          <p14:tracePt t="96617" x="7421563" y="4541838"/>
          <p14:tracePt t="96624" x="7448550" y="4541838"/>
          <p14:tracePt t="96633" x="7475538" y="4541838"/>
          <p14:tracePt t="96639" x="7502525" y="4541838"/>
          <p14:tracePt t="96647" x="7521575" y="4541838"/>
          <p14:tracePt t="96656" x="7539038" y="4541838"/>
          <p14:tracePt t="96665" x="7558088" y="4532313"/>
          <p14:tracePt t="96672" x="7567613" y="4532313"/>
          <p14:tracePt t="96680" x="7585075" y="4522788"/>
          <p14:tracePt t="96688" x="7594600" y="4514850"/>
          <p14:tracePt t="96696" x="7612063" y="4505325"/>
          <p14:tracePt t="96704" x="7612063" y="4495800"/>
          <p14:tracePt t="96712" x="7621588" y="4486275"/>
          <p14:tracePt t="96720" x="7631113" y="4486275"/>
          <p14:tracePt t="96728" x="7639050" y="4478338"/>
          <p14:tracePt t="96736" x="7648575" y="4468813"/>
          <p14:tracePt t="96744" x="7648575" y="4449763"/>
          <p14:tracePt t="96752" x="7658100" y="4432300"/>
          <p14:tracePt t="96760" x="7658100" y="4413250"/>
          <p14:tracePt t="96768" x="7675563" y="4395788"/>
          <p14:tracePt t="96776" x="7675563" y="4376738"/>
          <p14:tracePt t="96784" x="7675563" y="4359275"/>
          <p14:tracePt t="96791" x="7685088" y="4349750"/>
          <p14:tracePt t="96801" x="7685088" y="4322763"/>
          <p14:tracePt t="96808" x="7694613" y="4303713"/>
          <p14:tracePt t="96817" x="7704138" y="4268788"/>
          <p14:tracePt t="96825" x="7704138" y="4259263"/>
          <p14:tracePt t="96837" x="7704138" y="4222750"/>
          <p14:tracePt t="96841" x="7731125" y="4167188"/>
          <p14:tracePt t="96856" x="7740650" y="4103688"/>
          <p14:tracePt t="96864" x="7748588" y="4067175"/>
          <p14:tracePt t="96874" x="7748588" y="4021138"/>
          <p14:tracePt t="96891" x="7758113" y="3967163"/>
          <p14:tracePt t="96896" x="7758113" y="3921125"/>
          <p14:tracePt t="96904" x="7758113" y="3903663"/>
          <p14:tracePt t="96912" x="7758113" y="3875088"/>
          <p14:tracePt t="96920" x="7758113" y="3857625"/>
          <p14:tracePt t="96928" x="7758113" y="3840163"/>
          <p14:tracePt t="96936" x="7758113" y="3830638"/>
          <p14:tracePt t="96943" x="7758113" y="3821113"/>
          <p14:tracePt t="96952" x="7758113" y="3803650"/>
          <p14:tracePt t="96960" x="7758113" y="3794125"/>
          <p14:tracePt t="96968" x="7758113" y="3775075"/>
          <p14:tracePt t="96977" x="7758113" y="3757613"/>
          <p14:tracePt t="96984" x="7758113" y="3748088"/>
          <p14:tracePt t="96992" x="7758113" y="3730625"/>
          <p14:tracePt t="97003" x="7758113" y="3702050"/>
          <p14:tracePt t="97009" x="7740650" y="3675063"/>
          <p14:tracePt t="97019" x="7740650" y="3657600"/>
          <p14:tracePt t="97026" x="7740650" y="3648075"/>
          <p14:tracePt t="97033" x="7740650" y="3611563"/>
          <p14:tracePt t="97040" x="7740650" y="3602038"/>
          <p14:tracePt t="97048" x="7731125" y="3575050"/>
          <p14:tracePt t="97056" x="7731125" y="3565525"/>
          <p14:tracePt t="97064" x="7731125" y="3548063"/>
          <p14:tracePt t="97072" x="7731125" y="3538538"/>
          <p14:tracePt t="97080" x="7721600" y="3529013"/>
          <p14:tracePt t="97088" x="7721600" y="3519488"/>
          <p14:tracePt t="97096" x="7721600" y="3511550"/>
          <p14:tracePt t="97104" x="7721600" y="3492500"/>
          <p14:tracePt t="97112" x="7721600" y="3482975"/>
          <p14:tracePt t="97120" x="7721600" y="3475038"/>
          <p14:tracePt t="97136" x="7712075" y="3455988"/>
          <p14:tracePt t="97144" x="7712075" y="3446463"/>
          <p14:tracePt t="97153" x="7694613" y="3429000"/>
          <p14:tracePt t="97176" x="7685088" y="3419475"/>
          <p14:tracePt t="97184" x="7685088" y="3411538"/>
          <p14:tracePt t="97208" x="7675563" y="3402013"/>
          <p14:tracePt t="97240" x="7667625" y="3402013"/>
          <p14:tracePt t="97248" x="7658100" y="3402013"/>
          <p14:tracePt t="97264" x="7648575" y="3402013"/>
          <p14:tracePt t="97272" x="7639050" y="3402013"/>
          <p14:tracePt t="97280" x="7612063" y="3402013"/>
          <p14:tracePt t="97290" x="7602538" y="3402013"/>
          <p14:tracePt t="97296" x="7585075" y="3402013"/>
          <p14:tracePt t="97304" x="7575550" y="3402013"/>
          <p14:tracePt t="97311" x="7558088" y="3402013"/>
          <p14:tracePt t="97322" x="7531100" y="3402013"/>
          <p14:tracePt t="97327" x="7521575" y="3402013"/>
          <p14:tracePt t="97335" x="7512050" y="3402013"/>
          <p14:tracePt t="97344" x="7494588" y="3402013"/>
          <p14:tracePt t="97353" x="7485063" y="3402013"/>
          <p14:tracePt t="97361" x="7475538" y="3402013"/>
          <p14:tracePt t="97369" x="7448550" y="3402013"/>
          <p14:tracePt t="97380" x="7429500" y="3419475"/>
          <p14:tracePt t="97387" x="7412038" y="3429000"/>
          <p14:tracePt t="97392" x="7385050" y="3455988"/>
          <p14:tracePt t="97401" x="7375525" y="3465513"/>
          <p14:tracePt t="97408" x="7348538" y="3502025"/>
          <p14:tracePt t="97416" x="7329488" y="3519488"/>
          <p14:tracePt t="97424" x="7302500" y="3556000"/>
          <p14:tracePt t="97433" x="7283450" y="3575050"/>
          <p14:tracePt t="97441" x="7265988" y="3592513"/>
          <p14:tracePt t="97447" x="7239000" y="3629025"/>
          <p14:tracePt t="97456" x="7229475" y="3648075"/>
          <p14:tracePt t="97464" x="7192963" y="3675063"/>
          <p14:tracePt t="97472" x="7175500" y="3694113"/>
          <p14:tracePt t="97488" x="7165975" y="3702050"/>
          <p14:tracePt t="97496" x="7156450" y="3711575"/>
          <p14:tracePt t="97504" x="7146925" y="3711575"/>
          <p14:tracePt t="97520" x="7119938" y="3711575"/>
          <p14:tracePt t="97528" x="7102475" y="3711575"/>
          <p14:tracePt t="97536" x="7056438" y="3711575"/>
          <p14:tracePt t="97544" x="7000875" y="3711575"/>
          <p14:tracePt t="97553" x="6946900" y="3711575"/>
          <p14:tracePt t="97560" x="6892925" y="3711575"/>
          <p14:tracePt t="97568" x="6827838" y="3684588"/>
          <p14:tracePt t="97575" x="6746875" y="3657600"/>
          <p14:tracePt t="97585" x="6664325" y="3611563"/>
          <p14:tracePt t="97592" x="6537325" y="3556000"/>
          <p14:tracePt t="97601" x="6472238" y="3529013"/>
          <p14:tracePt t="97608" x="6418263" y="3519488"/>
          <p14:tracePt t="97617" x="6354763" y="3511550"/>
          <p14:tracePt t="97624" x="6326188" y="3492500"/>
          <p14:tracePt t="97633" x="6308725" y="3482975"/>
          <p14:tracePt t="97640" x="6272213" y="3482975"/>
          <p14:tracePt t="97656" x="6254750" y="3482975"/>
          <p14:tracePt t="97665" x="6235700" y="3482975"/>
          <p14:tracePt t="97673" x="6218238" y="3482975"/>
          <p14:tracePt t="97680" x="6208713" y="3482975"/>
          <p14:tracePt t="97688" x="6172200" y="3482975"/>
          <p14:tracePt t="97696" x="6162675" y="3492500"/>
          <p14:tracePt t="97704" x="6135688" y="3492500"/>
          <p14:tracePt t="97712" x="6099175" y="3519488"/>
          <p14:tracePt t="97720" x="6080125" y="3519488"/>
          <p14:tracePt t="97728" x="6035675" y="3538538"/>
          <p14:tracePt t="97736" x="5972175" y="3548063"/>
          <p14:tracePt t="97744" x="5953125" y="3556000"/>
          <p14:tracePt t="97752" x="5926138" y="3556000"/>
          <p14:tracePt t="97760" x="5907088" y="3565525"/>
          <p14:tracePt t="97768" x="5889625" y="3565525"/>
          <p14:tracePt t="97776" x="5862638" y="3592513"/>
          <p14:tracePt t="97784" x="5843588" y="3592513"/>
          <p14:tracePt t="97791" x="5826125" y="3611563"/>
          <p14:tracePt t="97800" x="5816600" y="3621088"/>
          <p14:tracePt t="97808" x="5807075" y="3638550"/>
          <p14:tracePt t="97817" x="5797550" y="3638550"/>
          <p14:tracePt t="97824" x="5789613" y="3648075"/>
          <p14:tracePt t="97834" x="5770563" y="3675063"/>
          <p14:tracePt t="97839" x="5761038" y="3684588"/>
          <p14:tracePt t="97848" x="5743575" y="3702050"/>
          <p14:tracePt t="97855" x="5743575" y="3711575"/>
          <p14:tracePt t="97864" x="5724525" y="3730625"/>
          <p14:tracePt t="97872" x="5716588" y="3738563"/>
          <p14:tracePt t="97888" x="5707063" y="3738563"/>
          <p14:tracePt t="97931" x="5697538" y="3738563"/>
          <p14:tracePt t="97936" x="5688013" y="3721100"/>
          <p14:tracePt t="97943" x="5688013" y="3665538"/>
          <p14:tracePt t="97952" x="5680075" y="3602038"/>
          <p14:tracePt t="97959" x="5680075" y="3548063"/>
          <p14:tracePt t="97968" x="5653088" y="3502025"/>
          <p14:tracePt t="97976" x="5643563" y="3446463"/>
          <p14:tracePt t="97984" x="5634038" y="3402013"/>
          <p14:tracePt t="97992" x="5624513" y="3355975"/>
          <p14:tracePt t="98001" x="5607050" y="3328988"/>
          <p14:tracePt t="98008" x="5607050" y="3319463"/>
          <p14:tracePt t="98017" x="5597525" y="3292475"/>
          <p14:tracePt t="98023" x="5570538" y="3273425"/>
          <p14:tracePt t="98033" x="5551488" y="3255963"/>
          <p14:tracePt t="98040" x="5534025" y="3219450"/>
          <p14:tracePt t="98047" x="5524500" y="3200400"/>
          <p14:tracePt t="98056" x="5507038" y="3182938"/>
          <p14:tracePt t="98064" x="5497513" y="3173413"/>
          <p14:tracePt t="98072" x="5478463" y="3163888"/>
          <p14:tracePt t="98080" x="5451475" y="3136900"/>
          <p14:tracePt t="98088" x="5441950" y="3127375"/>
          <p14:tracePt t="98103" x="5424488" y="3119438"/>
          <p14:tracePt t="98113" x="5414963" y="3119438"/>
          <p14:tracePt t="98121" x="5405438" y="3119438"/>
          <p14:tracePt t="98129" x="5397500" y="3109913"/>
          <p14:tracePt t="98153" x="5387975" y="3109913"/>
          <p14:tracePt t="98161" x="5378450" y="3109913"/>
          <p14:tracePt t="98169" x="5368925" y="3100388"/>
          <p14:tracePt t="98178" x="5360988" y="3100388"/>
          <p14:tracePt t="98184" x="5351463" y="3100388"/>
          <p14:tracePt t="98195" x="5341938" y="3100388"/>
          <p14:tracePt t="98216" x="5334000" y="3100388"/>
          <p14:tracePt t="98225" x="5324475" y="3100388"/>
          <p14:tracePt t="98233" x="5305425" y="3100388"/>
          <p14:tracePt t="98241" x="5287963" y="3109913"/>
          <p14:tracePt t="98249" x="5278438" y="3119438"/>
          <p14:tracePt t="98256" x="5268913" y="3127375"/>
          <p14:tracePt t="98264" x="5251450" y="3155950"/>
          <p14:tracePt t="98272" x="5232400" y="3173413"/>
          <p14:tracePt t="98280" x="5224463" y="3192463"/>
          <p14:tracePt t="98290" x="5205413" y="3219450"/>
          <p14:tracePt t="98296" x="5195888" y="3236913"/>
          <p14:tracePt t="98304" x="5187950" y="3255963"/>
          <p14:tracePt t="98312" x="5187950" y="3273425"/>
          <p14:tracePt t="98320" x="5187950" y="3282950"/>
          <p14:tracePt t="98328" x="5178425" y="3292475"/>
          <p14:tracePt t="98336" x="5178425" y="3302000"/>
          <p14:tracePt t="98352" x="5159375" y="3319463"/>
          <p14:tracePt t="98359" x="5159375" y="3328988"/>
          <p14:tracePt t="98368" x="5151438" y="3328988"/>
          <p14:tracePt t="98400" x="5151438" y="3338513"/>
          <p14:tracePt t="98416" x="5151438" y="3355975"/>
          <p14:tracePt t="98424" x="5151438" y="3365500"/>
          <p14:tracePt t="98433" x="5151438" y="3375025"/>
          <p14:tracePt t="98440" x="5151438" y="3382963"/>
          <p14:tracePt t="98449" x="5151438" y="3402013"/>
          <p14:tracePt t="98508" x="5151438" y="3411538"/>
          <p14:tracePt t="98514" x="5151438" y="3419475"/>
          <p14:tracePt t="98552" x="5159375" y="3429000"/>
          <p14:tracePt t="98568" x="5168900" y="3429000"/>
          <p14:tracePt t="98576" x="5178425" y="3429000"/>
          <p14:tracePt t="98584" x="5187950" y="3429000"/>
          <p14:tracePt t="98592" x="5205413" y="3429000"/>
          <p14:tracePt t="98602" x="5232400" y="3429000"/>
          <p14:tracePt t="98608" x="5251450" y="3429000"/>
          <p14:tracePt t="98616" x="5297488" y="3429000"/>
          <p14:tracePt t="98624" x="5305425" y="3429000"/>
          <p14:tracePt t="98633" x="5341938" y="3429000"/>
          <p14:tracePt t="98648" x="5387975" y="3419475"/>
          <p14:tracePt t="98656" x="5405438" y="3402013"/>
          <p14:tracePt t="98663" x="5451475" y="3365500"/>
          <p14:tracePt t="98672" x="5470525" y="3338513"/>
          <p14:tracePt t="98680" x="5497513" y="3302000"/>
          <p14:tracePt t="98688" x="5524500" y="3273425"/>
          <p14:tracePt t="98696" x="5543550" y="3255963"/>
          <p14:tracePt t="98704" x="5551488" y="3236913"/>
          <p14:tracePt t="98712" x="5561013" y="3219450"/>
          <p14:tracePt t="98720" x="5561013" y="3209925"/>
          <p14:tracePt t="98728" x="5570538" y="3200400"/>
          <p14:tracePt t="98736" x="5570538" y="3192463"/>
          <p14:tracePt t="98881" x="5570538" y="3173413"/>
          <p14:tracePt t="98904" x="5570538" y="3155950"/>
          <p14:tracePt t="98912" x="5570538" y="3146425"/>
          <p14:tracePt t="98920" x="5570538" y="3119438"/>
          <p14:tracePt t="98929" x="5570538" y="3073400"/>
          <p14:tracePt t="98936" x="5570538" y="3036888"/>
          <p14:tracePt t="98944" x="5570538" y="2982913"/>
          <p14:tracePt t="98952" x="5561013" y="2946400"/>
          <p14:tracePt t="98960" x="5551488" y="2890838"/>
          <p14:tracePt t="98968" x="5514975" y="2827338"/>
          <p14:tracePt t="98975" x="5487988" y="2763838"/>
          <p14:tracePt t="98987" x="5470525" y="2717800"/>
          <p14:tracePt t="98992" x="5441950" y="2654300"/>
          <p14:tracePt t="99002" x="5434013" y="2617788"/>
          <p14:tracePt t="99009" x="5397500" y="2554288"/>
          <p14:tracePt t="99020" x="5387975" y="2535238"/>
          <p14:tracePt t="99025" x="5368925" y="2481263"/>
          <p14:tracePt t="99035" x="5334000" y="2416175"/>
          <p14:tracePt t="99039" x="5324475" y="2371725"/>
          <p14:tracePt t="99048" x="5287963" y="2306638"/>
          <p14:tracePt t="99056" x="5278438" y="2262188"/>
          <p14:tracePt t="99065" x="5251450" y="2206625"/>
          <p14:tracePt t="99072" x="5224463" y="2160588"/>
          <p14:tracePt t="99080" x="5205413" y="2125663"/>
          <p14:tracePt t="99088" x="5195888" y="2089150"/>
          <p14:tracePt t="99096" x="5178425" y="2052638"/>
          <p14:tracePt t="99104" x="5178425" y="2043113"/>
          <p14:tracePt t="99112" x="5168900" y="2043113"/>
          <p14:tracePt t="99119" x="5168900" y="2016125"/>
          <p14:tracePt t="99128" x="5159375" y="2006600"/>
          <p14:tracePt t="99144" x="5159375" y="1997075"/>
          <p14:tracePt t="99219" x="5159375" y="1987550"/>
          <p14:tracePt t="99329" x="5159375" y="1970088"/>
          <p14:tracePt t="99347" x="5151438" y="1951038"/>
          <p14:tracePt t="99364" x="5132388" y="1924050"/>
          <p14:tracePt t="99369" x="5132388" y="1914525"/>
          <p14:tracePt t="99377" x="5122863" y="1897063"/>
          <p14:tracePt t="99384" x="5122863" y="1878013"/>
          <p14:tracePt t="99392" x="5114925" y="1860550"/>
          <p14:tracePt t="99400" x="5105400" y="1824038"/>
          <p14:tracePt t="99408" x="5086350" y="1804988"/>
          <p14:tracePt t="99416" x="5078413" y="1797050"/>
          <p14:tracePt t="99424" x="5059363" y="1778000"/>
          <p14:tracePt t="99434" x="5041900" y="1760538"/>
          <p14:tracePt t="99440" x="5032375" y="1751013"/>
          <p14:tracePt t="99457" x="5022850" y="1731963"/>
          <p14:tracePt t="99480" x="5014913" y="1731963"/>
          <p14:tracePt t="99538" x="5005388" y="1731963"/>
          <p14:tracePt t="99601" x="4986338" y="1731963"/>
          <p14:tracePt t="99608" x="4978400" y="1731963"/>
          <p14:tracePt t="99616" x="4949825" y="1760538"/>
          <p14:tracePt t="99624" x="4932363" y="1778000"/>
          <p14:tracePt t="99634" x="4922838" y="1778000"/>
          <p14:tracePt t="99639" x="4905375" y="1778000"/>
          <p14:tracePt t="99647" x="4895850" y="1787525"/>
          <p14:tracePt t="99669" x="4868863" y="1797050"/>
          <p14:tracePt t="99688" x="4859338" y="1797050"/>
          <p14:tracePt t="99737" x="4840288" y="1797050"/>
          <p14:tracePt t="99760" x="4832350" y="1797050"/>
          <p14:tracePt t="99794" x="4822825" y="1797050"/>
          <p14:tracePt t="99834" x="4813300" y="1797050"/>
          <p14:tracePt t="99982" x="4803775" y="1804988"/>
          <p14:tracePt t="99991" x="4803775" y="1814513"/>
          <p14:tracePt t="100001" x="4803775" y="1824038"/>
          <p14:tracePt t="100008" x="4803775" y="1833563"/>
          <p14:tracePt t="100016" x="4786313" y="1870075"/>
          <p14:tracePt t="100024" x="4776788" y="1878013"/>
          <p14:tracePt t="100033" x="4776788" y="1897063"/>
          <p14:tracePt t="100039" x="4776788" y="1914525"/>
          <p14:tracePt t="100048" x="4767263" y="1933575"/>
          <p14:tracePt t="100056" x="4759325" y="1951038"/>
          <p14:tracePt t="100072" x="4749800" y="1960563"/>
          <p14:tracePt t="100080" x="4749800" y="1970088"/>
          <p14:tracePt t="100088" x="4749800" y="1979613"/>
          <p14:tracePt t="100096" x="4740275" y="1987550"/>
          <p14:tracePt t="100314" x="4740275" y="1979613"/>
          <p14:tracePt t="100323" x="4740275" y="1960563"/>
          <p14:tracePt t="100328" x="4749800" y="1943100"/>
          <p14:tracePt t="100344" x="4759325" y="1924050"/>
          <p14:tracePt t="100352" x="4767263" y="1906588"/>
          <p14:tracePt t="100368" x="4786313" y="1887538"/>
          <p14:tracePt t="100376" x="4795838" y="1870075"/>
          <p14:tracePt t="100384" x="4803775" y="1851025"/>
          <p14:tracePt t="100392" x="4803775" y="1841500"/>
          <p14:tracePt t="100401" x="4813300" y="1824038"/>
          <p14:tracePt t="100408" x="4822825" y="1804988"/>
          <p14:tracePt t="100417" x="4832350" y="1797050"/>
          <p14:tracePt t="100424" x="4840288" y="1787525"/>
          <p14:tracePt t="100434" x="4849813" y="1787525"/>
          <p14:tracePt t="100455" x="4859338" y="1778000"/>
          <p14:tracePt t="100576" x="4868863" y="1778000"/>
          <p14:tracePt t="100792" x="4876800" y="1778000"/>
          <p14:tracePt t="100816" x="4876800" y="1797050"/>
          <p14:tracePt t="100824" x="4876800" y="1804988"/>
          <p14:tracePt t="100832" x="4876800" y="1824038"/>
          <p14:tracePt t="100840" x="4876800" y="1851025"/>
          <p14:tracePt t="100850" x="4876800" y="1860550"/>
          <p14:tracePt t="100857" x="4876800" y="1870075"/>
          <p14:tracePt t="100864" x="4876800" y="1887538"/>
          <p14:tracePt t="100898" x="4876800" y="1897063"/>
          <p14:tracePt t="101168" x="4876800" y="1887538"/>
          <p14:tracePt t="101186" x="4876800" y="1870075"/>
          <p14:tracePt t="101194" x="4876800" y="1860550"/>
          <p14:tracePt t="101208" x="4876800" y="1851025"/>
          <p14:tracePt t="101289" x="4876800" y="1841500"/>
          <p14:tracePt t="101296" x="4868863" y="1841500"/>
          <p14:tracePt t="101312" x="4849813" y="1841500"/>
          <p14:tracePt t="101319" x="4832350" y="1814513"/>
          <p14:tracePt t="101328" x="4786313" y="1804988"/>
          <p14:tracePt t="101344" x="4767263" y="1797050"/>
          <p14:tracePt t="101352" x="4749800" y="1787525"/>
          <p14:tracePt t="101360" x="4722813" y="1768475"/>
          <p14:tracePt t="101368" x="4703763" y="1768475"/>
          <p14:tracePt t="101376" x="4686300" y="1768475"/>
          <p14:tracePt t="101386" x="4649788" y="1760538"/>
          <p14:tracePt t="101391" x="4630738" y="1760538"/>
          <p14:tracePt t="101400" x="4603750" y="1760538"/>
          <p14:tracePt t="101408" x="4594225" y="1760538"/>
          <p14:tracePt t="101424" x="4567238" y="1760538"/>
          <p14:tracePt t="101440" x="4557713" y="1760538"/>
          <p14:tracePt t="101448" x="4549775" y="1760538"/>
          <p14:tracePt t="101456" x="4540250" y="1760538"/>
          <p14:tracePt t="101464" x="4521200" y="1751013"/>
          <p14:tracePt t="101472" x="4513263" y="1751013"/>
          <p14:tracePt t="101488" x="4503738" y="1751013"/>
          <p14:tracePt t="101496" x="4484688" y="1751013"/>
          <p14:tracePt t="101504" x="4476750" y="1751013"/>
          <p14:tracePt t="101512" x="4467225" y="1751013"/>
          <p14:tracePt t="101519" x="4457700" y="1751013"/>
          <p14:tracePt t="101537" x="4440238" y="1751013"/>
          <p14:tracePt t="101552" x="4430713" y="1751013"/>
          <p14:tracePt t="101648" x="4430713" y="1741488"/>
          <p14:tracePt t="101673" x="4430713" y="1731963"/>
          <p14:tracePt t="101700" x="4430713" y="1724025"/>
          <p14:tracePt t="101805" x="4430713" y="1714500"/>
          <p14:tracePt t="101913" x="4440238" y="1714500"/>
          <p14:tracePt t="101932" x="4457700" y="1714500"/>
          <p14:tracePt t="101935" x="4467225" y="1714500"/>
          <p14:tracePt t="101950" x="4503738" y="1714500"/>
          <p14:tracePt t="101952" x="4521200" y="1714500"/>
          <p14:tracePt t="101960" x="4557713" y="1714500"/>
          <p14:tracePt t="101968" x="4613275" y="1724025"/>
          <p14:tracePt t="101975" x="4667250" y="1724025"/>
          <p14:tracePt t="101986" x="4730750" y="1731963"/>
          <p14:tracePt t="101994" x="4786313" y="1731963"/>
          <p14:tracePt t="102000" x="4859338" y="1731963"/>
          <p14:tracePt t="102010" x="4905375" y="1731963"/>
          <p14:tracePt t="102015" x="4959350" y="1731963"/>
          <p14:tracePt t="102024" x="4995863" y="1731963"/>
          <p14:tracePt t="102033" x="5049838" y="1731963"/>
          <p14:tracePt t="102039" x="5078413" y="1731963"/>
          <p14:tracePt t="102048" x="5132388" y="1731963"/>
          <p14:tracePt t="102056" x="5168900" y="1731963"/>
          <p14:tracePt t="102067" x="5187950" y="1731963"/>
          <p14:tracePt t="102072" x="5214938" y="1731963"/>
          <p14:tracePt t="102080" x="5232400" y="1731963"/>
          <p14:tracePt t="102088" x="5251450" y="1731963"/>
          <p14:tracePt t="102096" x="5268913" y="1731963"/>
          <p14:tracePt t="102112" x="5287963" y="1741488"/>
          <p14:tracePt t="102120" x="5305425" y="1741488"/>
          <p14:tracePt t="102128" x="5314950" y="1741488"/>
          <p14:tracePt t="102136" x="5334000" y="1751013"/>
          <p14:tracePt t="102144" x="5341938" y="1751013"/>
          <p14:tracePt t="102152" x="5351463" y="1751013"/>
          <p14:tracePt t="102161" x="5368925" y="1768475"/>
          <p14:tracePt t="102176" x="5387975" y="1778000"/>
          <p14:tracePt t="102192" x="5405438" y="1787525"/>
          <p14:tracePt t="102200" x="5414963" y="1787525"/>
          <p14:tracePt t="102208" x="5424488" y="1787525"/>
          <p14:tracePt t="102216" x="5434013" y="1797050"/>
          <p14:tracePt t="102225" x="5451475" y="1804988"/>
          <p14:tracePt t="102234" x="5461000" y="1804988"/>
          <p14:tracePt t="102241" x="5461000" y="1814513"/>
          <p14:tracePt t="102249" x="5470525" y="1824038"/>
          <p14:tracePt t="102264" x="5487988" y="1833563"/>
          <p14:tracePt t="102280" x="5497513" y="1833563"/>
          <p14:tracePt t="102288" x="5507038" y="1841500"/>
          <p14:tracePt t="102296" x="5514975" y="1851025"/>
          <p14:tracePt t="102394" x="5524500" y="1851025"/>
          <p14:tracePt t="102400" x="5524500" y="1841500"/>
          <p14:tracePt t="102410" x="5524500" y="1824038"/>
          <p14:tracePt t="102419" x="5524500" y="1804988"/>
          <p14:tracePt t="102436" x="5524500" y="1778000"/>
          <p14:tracePt t="102441" x="5524500" y="1768475"/>
          <p14:tracePt t="102451" x="5524500" y="1760538"/>
          <p14:tracePt t="102479" x="5514975" y="1751013"/>
          <p14:tracePt t="102480" x="5514975" y="1741488"/>
          <p14:tracePt t="102496" x="5514975" y="1731963"/>
          <p14:tracePt t="102504" x="5514975" y="1724025"/>
          <p14:tracePt t="102512" x="5514975" y="1714500"/>
          <p14:tracePt t="102528" x="5514975" y="1704975"/>
          <p14:tracePt t="102537" x="5514975" y="1697038"/>
          <p14:tracePt t="102543" x="5507038" y="1677988"/>
          <p14:tracePt t="102576" x="5507038" y="1660525"/>
          <p14:tracePt t="102584" x="5507038" y="1651000"/>
          <p14:tracePt t="102624" x="5507038" y="1641475"/>
          <p14:tracePt t="102640" x="5497513" y="1631950"/>
          <p14:tracePt t="103050" x="5497513" y="1641475"/>
          <p14:tracePt t="103096" x="5497513" y="1651000"/>
          <p14:tracePt t="103338" x="5497513" y="1660525"/>
          <p14:tracePt t="103346" x="5497513" y="1677988"/>
          <p14:tracePt t="103361" x="5497513" y="1687513"/>
          <p14:tracePt t="103377" x="5497513" y="1697038"/>
          <p14:tracePt t="103385" x="5497513" y="1704975"/>
          <p14:tracePt t="103400" x="5507038" y="1714500"/>
          <p14:tracePt t="103425" x="5514975" y="1724025"/>
          <p14:tracePt t="103448" x="5524500" y="1724025"/>
          <p14:tracePt t="103456" x="5534025" y="1724025"/>
          <p14:tracePt t="103464" x="5543550" y="1724025"/>
          <p14:tracePt t="103472" x="5551488" y="1724025"/>
          <p14:tracePt t="103480" x="5561013" y="1724025"/>
          <p14:tracePt t="103496" x="5580063" y="1724025"/>
          <p14:tracePt t="103506" x="5588000" y="1724025"/>
          <p14:tracePt t="103536" x="5597525" y="1724025"/>
          <p14:tracePt t="103553" x="5597525" y="1731963"/>
          <p14:tracePt t="103560" x="5607050" y="1731963"/>
          <p14:tracePt t="103569" x="5607050" y="1751013"/>
          <p14:tracePt t="103577" x="5607050" y="1760538"/>
          <p14:tracePt t="103592" x="5624513" y="1778000"/>
          <p14:tracePt t="103617" x="5624513" y="1797050"/>
          <p14:tracePt t="103640" x="5624513" y="1804988"/>
          <p14:tracePt t="103656" x="5634038" y="1814513"/>
          <p14:tracePt t="103943" x="5634038" y="1824038"/>
          <p14:tracePt t="103952" x="5634038" y="1833563"/>
          <p14:tracePt t="103968" x="5634038" y="1851025"/>
          <p14:tracePt t="103976" x="5624513" y="1860550"/>
          <p14:tracePt t="103984" x="5616575" y="1887538"/>
          <p14:tracePt t="103991" x="5616575" y="1897063"/>
          <p14:tracePt t="104000" x="5607050" y="1914525"/>
          <p14:tracePt t="104008" x="5607050" y="1933575"/>
          <p14:tracePt t="104017" x="5588000" y="1951038"/>
          <p14:tracePt t="104037" x="5580063" y="1960563"/>
          <p14:tracePt t="104048" x="5580063" y="1970088"/>
          <p14:tracePt t="104346" x="5570538" y="1979613"/>
          <p14:tracePt t="105392" x="5561013" y="1979613"/>
          <p14:tracePt t="105938" x="5561013" y="1987550"/>
          <p14:tracePt t="105954" x="5561013" y="2006600"/>
          <p14:tracePt t="105985" x="5561013" y="2016125"/>
          <p14:tracePt t="106336" x="5561013" y="2006600"/>
          <p14:tracePt t="106369" x="5561013" y="1997075"/>
          <p14:tracePt t="106376" x="5561013" y="1987550"/>
          <p14:tracePt t="106562" x="5570538" y="1979613"/>
          <p14:tracePt t="106571" x="5580063" y="1979613"/>
          <p14:tracePt t="106624" x="5588000" y="1979613"/>
          <p14:tracePt t="106656" x="5597525" y="1979613"/>
          <p14:tracePt t="106665" x="5607050" y="1979613"/>
          <p14:tracePt t="106671" x="5616575" y="1979613"/>
          <p14:tracePt t="106680" x="5624513" y="1979613"/>
          <p14:tracePt t="106688" x="5634038" y="1970088"/>
          <p14:tracePt t="106704" x="5643563" y="1960563"/>
          <p14:tracePt t="106714" x="5653088" y="1943100"/>
          <p14:tracePt t="106721" x="5661025" y="1933575"/>
          <p14:tracePt t="106729" x="5670550" y="1924050"/>
          <p14:tracePt t="106761" x="5670550" y="1914525"/>
          <p14:tracePt t="106985" x="5680075" y="1906588"/>
          <p14:tracePt t="107008" x="5688013" y="1914525"/>
          <p14:tracePt t="107016" x="5697538" y="1924050"/>
          <p14:tracePt t="107024" x="5707063" y="1951038"/>
          <p14:tracePt t="107040" x="5707063" y="1960563"/>
          <p14:tracePt t="107048" x="5716588" y="1987550"/>
          <p14:tracePt t="107064" x="5724525" y="1997075"/>
          <p14:tracePt t="107072" x="5724525" y="2016125"/>
          <p14:tracePt t="107080" x="5743575" y="2033588"/>
          <p14:tracePt t="107088" x="5743575" y="2043113"/>
          <p14:tracePt t="107096" x="5753100" y="2052638"/>
          <p14:tracePt t="107104" x="5753100" y="2060575"/>
          <p14:tracePt t="107120" x="5753100" y="2070100"/>
          <p14:tracePt t="107128" x="5761038" y="2070100"/>
          <p14:tracePt t="107248" x="5770563" y="2070100"/>
          <p14:tracePt t="107400" x="5770563" y="2079625"/>
          <p14:tracePt t="107408" x="5770563" y="2106613"/>
          <p14:tracePt t="107416" x="5761038" y="2116138"/>
          <p14:tracePt t="107424" x="5753100" y="2125663"/>
          <p14:tracePt t="107434" x="5743575" y="2133600"/>
          <p14:tracePt t="107441" x="5734050" y="2152650"/>
          <p14:tracePt t="107456" x="5724525" y="2160588"/>
          <p14:tracePt t="107508" x="5716588" y="2160588"/>
          <p14:tracePt t="107714" x="5716588" y="2152650"/>
          <p14:tracePt t="107723" x="5716588" y="2133600"/>
          <p14:tracePt t="107729" x="5716588" y="2125663"/>
          <p14:tracePt t="107736" x="5724525" y="2106613"/>
          <p14:tracePt t="107744" x="5724525" y="2097088"/>
          <p14:tracePt t="107751" x="5734050" y="2070100"/>
          <p14:tracePt t="107760" x="5743575" y="2070100"/>
          <p14:tracePt t="107777" x="5753100" y="2060575"/>
          <p14:tracePt t="107785" x="5753100" y="2043113"/>
          <p14:tracePt t="107791" x="5753100" y="2033588"/>
          <p14:tracePt t="107800" x="5753100" y="2024063"/>
          <p14:tracePt t="107808" x="5761038" y="2016125"/>
          <p14:tracePt t="107824" x="5770563" y="1987550"/>
          <p14:tracePt t="107848" x="5789613" y="1970088"/>
          <p14:tracePt t="108032" x="5797550" y="1970088"/>
          <p14:tracePt t="108072" x="5797550" y="1979613"/>
          <p14:tracePt t="108082" x="5797550" y="1987550"/>
          <p14:tracePt t="108098" x="5797550" y="1997075"/>
          <p14:tracePt t="108105" x="5797550" y="2016125"/>
          <p14:tracePt t="108112" x="5797550" y="2024063"/>
          <p14:tracePt t="108137" x="5797550" y="2033588"/>
          <p14:tracePt t="108153" x="5797550" y="2052638"/>
          <p14:tracePt t="108180" x="5797550" y="2060575"/>
          <p14:tracePt t="108192" x="5797550" y="2070100"/>
          <p14:tracePt t="108210" x="5797550" y="2079625"/>
          <p14:tracePt t="108217" x="5797550" y="2089150"/>
          <p14:tracePt t="108233" x="5797550" y="2097088"/>
          <p14:tracePt t="108244" x="5797550" y="2106613"/>
          <p14:tracePt t="108249" x="5797550" y="2116138"/>
          <p14:tracePt t="108264" x="5797550" y="2143125"/>
          <p14:tracePt t="108285" x="5797550" y="2152650"/>
          <p14:tracePt t="108377" x="5797550" y="2160588"/>
          <p14:tracePt t="108410" x="5807075" y="2189163"/>
          <p14:tracePt t="108426" x="5826125" y="2216150"/>
          <p14:tracePt t="108431" x="5853113" y="2243138"/>
          <p14:tracePt t="108440" x="5899150" y="2289175"/>
          <p14:tracePt t="108450" x="5962650" y="2352675"/>
          <p14:tracePt t="108455" x="6043613" y="2408238"/>
          <p14:tracePt t="108464" x="6126163" y="2481263"/>
          <p14:tracePt t="108472" x="6245225" y="2562225"/>
          <p14:tracePt t="108480" x="6362700" y="2654300"/>
          <p14:tracePt t="108488" x="6500813" y="2727325"/>
          <p14:tracePt t="108496" x="6618288" y="2817813"/>
          <p14:tracePt t="108504" x="6754813" y="2909888"/>
          <p14:tracePt t="108512" x="6910388" y="3036888"/>
          <p14:tracePt t="108519" x="7046913" y="3127375"/>
          <p14:tracePt t="108528" x="7165975" y="3219450"/>
          <p14:tracePt t="108536" x="7319963" y="3319463"/>
          <p14:tracePt t="108544" x="7421563" y="3411538"/>
          <p14:tracePt t="108553" x="7521575" y="3492500"/>
          <p14:tracePt t="108560" x="7612063" y="3602038"/>
          <p14:tracePt t="108568" x="7667625" y="3684588"/>
          <p14:tracePt t="108577" x="7721600" y="3767138"/>
          <p14:tracePt t="108584" x="7758113" y="3830638"/>
          <p14:tracePt t="108592" x="7777163" y="3875088"/>
          <p14:tracePt t="108602" x="7794625" y="3930650"/>
          <p14:tracePt t="108607" x="7804150" y="3948113"/>
          <p14:tracePt t="108616" x="7813675" y="3976688"/>
          <p14:tracePt t="108624" x="7813675" y="3994150"/>
          <p14:tracePt t="108635" x="7813675" y="4013200"/>
          <p14:tracePt t="108640" x="7813675" y="4021138"/>
          <p14:tracePt t="108668" x="7821613" y="4030663"/>
          <p14:tracePt t="108706" x="7831138" y="4030663"/>
          <p14:tracePt t="108784" x="7831138" y="4021138"/>
          <p14:tracePt t="108920" x="7813675" y="4030663"/>
          <p14:tracePt t="108929" x="7804150" y="4040188"/>
          <p14:tracePt t="108936" x="7794625" y="4049713"/>
          <p14:tracePt t="108943" x="7794625" y="4067175"/>
          <p14:tracePt t="108952" x="7794625" y="4086225"/>
          <p14:tracePt t="108960" x="7794625" y="4103688"/>
          <p14:tracePt t="108976" x="7794625" y="4113213"/>
          <p14:tracePt t="108992" x="7794625" y="4122738"/>
          <p14:tracePt t="109154" x="7785100" y="4130675"/>
          <p14:tracePt t="109198" x="7777163" y="4130675"/>
          <p14:tracePt t="109208" x="7767638" y="4130675"/>
          <p14:tracePt t="109217" x="7758113" y="4130675"/>
          <p14:tracePt t="109224" x="7748588" y="4130675"/>
          <p14:tracePt t="109235" x="7740650" y="4130675"/>
          <p14:tracePt t="109245" x="7721600" y="4130675"/>
          <p14:tracePt t="109249" x="7712075" y="4130675"/>
          <p14:tracePt t="109265" x="7704138" y="4130675"/>
          <p14:tracePt t="109274" x="7675563" y="4130675"/>
          <p14:tracePt t="109322" x="7667625" y="4130675"/>
          <p14:tracePt t="109328" x="7658100" y="4122738"/>
          <p14:tracePt t="109336" x="7648575" y="4103688"/>
          <p14:tracePt t="109352" x="7631113" y="4086225"/>
          <p14:tracePt t="109368" x="7631113" y="4076700"/>
          <p14:tracePt t="109603" x="7621588" y="4076700"/>
          <p14:tracePt t="109617" x="7612063" y="4076700"/>
          <p14:tracePt t="109624" x="7575550" y="4076700"/>
          <p14:tracePt t="109637" x="7548563" y="4086225"/>
          <p14:tracePt t="109639" x="7494588" y="4086225"/>
          <p14:tracePt t="109649" x="7448550" y="4094163"/>
          <p14:tracePt t="109656" x="7392988" y="4122738"/>
          <p14:tracePt t="109666" x="7356475" y="4122738"/>
          <p14:tracePt t="109671" x="7319963" y="4130675"/>
          <p14:tracePt t="109679" x="7302500" y="4140200"/>
          <p14:tracePt t="109688" x="7275513" y="4140200"/>
          <p14:tracePt t="109695" x="7265988" y="4140200"/>
          <p14:tracePt t="109704" x="7256463" y="4140200"/>
          <p14:tracePt t="109712" x="7239000" y="4140200"/>
          <p14:tracePt t="109819" x="7229475" y="4140200"/>
          <p14:tracePt t="109823" x="7229475" y="4130675"/>
          <p14:tracePt t="109832" x="7229475" y="4122738"/>
          <p14:tracePt t="109952" x="7248525" y="4113213"/>
          <p14:tracePt t="109984" x="7256463" y="4113213"/>
          <p14:tracePt t="110130" x="7256463" y="4103688"/>
          <p14:tracePt t="110168" x="7265988" y="4094163"/>
          <p14:tracePt t="110368" x="7275513" y="4094163"/>
          <p14:tracePt t="110376" x="7283450" y="4094163"/>
          <p14:tracePt t="110408" x="7292975" y="4103688"/>
          <p14:tracePt t="110464" x="7302500" y="4103688"/>
          <p14:tracePt t="110530" x="7312025" y="4103688"/>
          <p14:tracePt t="110864" x="7329488" y="4122738"/>
          <p14:tracePt t="110872" x="7339013" y="4130675"/>
          <p14:tracePt t="110888" x="7348538" y="4140200"/>
          <p14:tracePt t="110922" x="7356475" y="4149725"/>
          <p14:tracePt t="111394" x="7366000" y="4140200"/>
          <p14:tracePt t="111456" x="7366000" y="4122738"/>
          <p14:tracePt t="111979" x="7366000" y="4113213"/>
          <p14:tracePt t="111992" x="7375525" y="4103688"/>
          <p14:tracePt t="112074" x="7385050" y="4103688"/>
          <p14:tracePt t="112526" x="7385050" y="4113213"/>
          <p14:tracePt t="112557" x="7385050" y="4122738"/>
          <p14:tracePt t="112560" x="7385050" y="4130675"/>
          <p14:tracePt t="112576" x="7356475" y="4167188"/>
          <p14:tracePt t="112584" x="7339013" y="4176713"/>
          <p14:tracePt t="112592" x="7283450" y="4203700"/>
          <p14:tracePt t="112601" x="7256463" y="4222750"/>
          <p14:tracePt t="112608" x="7212013" y="4232275"/>
          <p14:tracePt t="112617" x="7183438" y="4240213"/>
          <p14:tracePt t="112624" x="7119938" y="4276725"/>
          <p14:tracePt t="112634" x="7083425" y="4286250"/>
          <p14:tracePt t="112641" x="7046913" y="4313238"/>
          <p14:tracePt t="112650" x="6964363" y="4349750"/>
          <p14:tracePt t="112657" x="6864350" y="4376738"/>
          <p14:tracePt t="112668" x="6764338" y="4413250"/>
          <p14:tracePt t="112673" x="6673850" y="4441825"/>
          <p14:tracePt t="112682" x="6573838" y="4486275"/>
          <p14:tracePt t="112689" x="6481763" y="4514850"/>
          <p14:tracePt t="112695" x="6381750" y="4551363"/>
          <p14:tracePt t="112704" x="6262688" y="4587875"/>
          <p14:tracePt t="112712" x="6189663" y="4605338"/>
          <p14:tracePt t="112720" x="6108700" y="4624388"/>
          <p14:tracePt t="112727" x="6053138" y="4632325"/>
          <p14:tracePt t="112736" x="5989638" y="4641850"/>
          <p14:tracePt t="112744" x="5962650" y="4668838"/>
          <p14:tracePt t="112752" x="5943600" y="4678363"/>
          <p14:tracePt t="112768" x="5926138" y="4687888"/>
          <p14:tracePt t="112800" x="5916613" y="4687888"/>
          <p14:tracePt t="112808" x="5907088" y="4697413"/>
          <p14:tracePt t="112865" x="5907088" y="4705350"/>
          <p14:tracePt t="112881" x="5899150" y="4724400"/>
          <p14:tracePt t="112913" x="5889625" y="4732338"/>
          <p14:tracePt t="112938" x="5870575" y="4751388"/>
          <p14:tracePt t="112949" x="5853113" y="4760913"/>
          <p14:tracePt t="112960" x="5807075" y="4778375"/>
          <p14:tracePt t="112968" x="5780088" y="4778375"/>
          <p14:tracePt t="112976" x="5761038" y="4778375"/>
          <p14:tracePt t="112984" x="5734050" y="4778375"/>
          <p14:tracePt t="112992" x="5716588" y="4778375"/>
          <p14:tracePt t="113000" x="5707063" y="4778375"/>
          <p14:tracePt t="113009" x="5688013" y="4778375"/>
          <p14:tracePt t="113024" x="5670550" y="4778375"/>
          <p14:tracePt t="113032" x="5653088" y="4778375"/>
          <p14:tracePt t="113040" x="5643563" y="4778375"/>
          <p14:tracePt t="113048" x="5624513" y="4778375"/>
          <p14:tracePt t="113056" x="5607050" y="4778375"/>
          <p14:tracePt t="113065" x="5580063" y="4778375"/>
          <p14:tracePt t="113072" x="5561013" y="4778375"/>
          <p14:tracePt t="113081" x="5534025" y="4741863"/>
          <p14:tracePt t="113089" x="5497513" y="4732338"/>
          <p14:tracePt t="113096" x="5478463" y="4724400"/>
          <p14:tracePt t="113104" x="5470525" y="4724400"/>
          <p14:tracePt t="113111" x="5441950" y="4705350"/>
          <p14:tracePt t="113128" x="5441950" y="4697413"/>
          <p14:tracePt t="113160" x="5424488" y="4697413"/>
          <p14:tracePt t="113248" x="5414963" y="4687888"/>
          <p14:tracePt t="113344" x="5424488" y="4687888"/>
          <p14:tracePt t="113352" x="5451475" y="4687888"/>
          <p14:tracePt t="113360" x="5478463" y="4687888"/>
          <p14:tracePt t="113368" x="5514975" y="4687888"/>
          <p14:tracePt t="113376" x="5616575" y="4687888"/>
          <p14:tracePt t="113384" x="5707063" y="4687888"/>
          <p14:tracePt t="113392" x="5853113" y="4687888"/>
          <p14:tracePt t="113400" x="5980113" y="4687888"/>
          <p14:tracePt t="113410" x="6108700" y="4687888"/>
          <p14:tracePt t="113417" x="6254750" y="4641850"/>
          <p14:tracePt t="113425" x="6354763" y="4624388"/>
          <p14:tracePt t="113435" x="6445250" y="4614863"/>
          <p14:tracePt t="113441" x="6545263" y="4587875"/>
          <p14:tracePt t="113450" x="6618288" y="4578350"/>
          <p14:tracePt t="113457" x="6664325" y="4551363"/>
          <p14:tracePt t="113467" x="6727825" y="4514850"/>
          <p14:tracePt t="113475" x="6746875" y="4505325"/>
          <p14:tracePt t="113479" x="6764338" y="4495800"/>
          <p14:tracePt t="113488" x="6783388" y="4486275"/>
          <p14:tracePt t="113496" x="6800850" y="4468813"/>
          <p14:tracePt t="113513" x="6819900" y="4459288"/>
          <p14:tracePt t="113529" x="6827838" y="4449763"/>
          <p14:tracePt t="113554" x="6846888" y="4432300"/>
          <p14:tracePt t="113569" x="6856413" y="4422775"/>
          <p14:tracePt t="113589" x="6864350" y="4413250"/>
          <p14:tracePt t="113612" x="6883400" y="4405313"/>
          <p14:tracePt t="113624" x="6883400" y="4395788"/>
          <p14:tracePt t="113633" x="6892925" y="4395788"/>
          <p14:tracePt t="113640" x="6900863" y="4386263"/>
          <p14:tracePt t="113648" x="6910388" y="4376738"/>
          <p14:tracePt t="113665" x="6937375" y="4368800"/>
          <p14:tracePt t="113673" x="6946900" y="4368800"/>
          <p14:tracePt t="113684" x="6964363" y="4349750"/>
          <p14:tracePt t="113690" x="6983413" y="4340225"/>
          <p14:tracePt t="113696" x="7000875" y="4332288"/>
          <p14:tracePt t="113704" x="7056438" y="4322763"/>
          <p14:tracePt t="113712" x="7102475" y="4303713"/>
          <p14:tracePt t="113720" x="7146925" y="4295775"/>
          <p14:tracePt t="113728" x="7192963" y="4276725"/>
          <p14:tracePt t="113736" x="7248525" y="4259263"/>
          <p14:tracePt t="113744" x="7312025" y="4240213"/>
          <p14:tracePt t="113752" x="7366000" y="4222750"/>
          <p14:tracePt t="113760" x="7412038" y="4203700"/>
          <p14:tracePt t="113768" x="7458075" y="4176713"/>
          <p14:tracePt t="113776" x="7475538" y="4167188"/>
          <p14:tracePt t="113784" x="7485063" y="4167188"/>
          <p14:tracePt t="113792" x="7494588" y="4159250"/>
          <p14:tracePt t="113800" x="7502525" y="4149725"/>
          <p14:tracePt t="113808" x="7512050" y="4140200"/>
          <p14:tracePt t="113932" x="7512050" y="4130675"/>
          <p14:tracePt t="113977" x="7512050" y="4122738"/>
          <p14:tracePt t="114008" x="7512050" y="4113213"/>
          <p14:tracePt t="114024" x="7512050" y="4086225"/>
          <p14:tracePt t="114041" x="7502525" y="4086225"/>
          <p14:tracePt t="114049" x="7485063" y="4076700"/>
          <p14:tracePt t="114065" x="7475538" y="4076700"/>
          <p14:tracePt t="114072" x="7458075" y="4076700"/>
          <p14:tracePt t="114080" x="7429500" y="4076700"/>
          <p14:tracePt t="114088" x="7375525" y="4076700"/>
          <p14:tracePt t="114096" x="7319963" y="4076700"/>
          <p14:tracePt t="114104" x="7275513" y="4076700"/>
          <p14:tracePt t="114112" x="7239000" y="4076700"/>
          <p14:tracePt t="114120" x="7192963" y="4076700"/>
          <p14:tracePt t="114128" x="7175500" y="4076700"/>
          <p14:tracePt t="114136" x="7156450" y="4076700"/>
          <p14:tracePt t="114144" x="7129463" y="4086225"/>
          <p14:tracePt t="114344" x="7138988" y="4086225"/>
          <p14:tracePt t="114368" x="7146925" y="4086225"/>
          <p14:tracePt t="114384" x="7165975" y="4086225"/>
          <p14:tracePt t="114409" x="7175500" y="4076700"/>
          <p14:tracePt t="114417" x="7183438" y="4076700"/>
          <p14:tracePt t="114425" x="7202488" y="4076700"/>
          <p14:tracePt t="114434" x="7212013" y="4076700"/>
          <p14:tracePt t="114447" x="7219950" y="4076700"/>
          <p14:tracePt t="114472" x="7239000" y="4076700"/>
          <p14:tracePt t="114512" x="7248525" y="4076700"/>
          <p14:tracePt t="114620" x="7256463" y="4076700"/>
          <p14:tracePt t="114754" x="7265988" y="4076700"/>
          <p14:tracePt t="114810" x="7283450" y="4076700"/>
          <p14:tracePt t="114825" x="7292975" y="4086225"/>
          <p14:tracePt t="115009" x="7302500" y="4076700"/>
          <p14:tracePt t="115024" x="7302500" y="4067175"/>
          <p14:tracePt t="115041" x="7302500" y="4057650"/>
          <p14:tracePt t="115048" x="7302500" y="4040188"/>
          <p14:tracePt t="115080" x="7319963" y="4013200"/>
          <p14:tracePt t="115264" x="7319963" y="4021138"/>
          <p14:tracePt t="115296" x="7319963" y="4040188"/>
          <p14:tracePt t="115808" x="7319963" y="4049713"/>
          <p14:tracePt t="115913" x="7319963" y="4057650"/>
          <p14:tracePt t="115928" x="7319963" y="4076700"/>
          <p14:tracePt t="115936" x="7319963" y="4086225"/>
          <p14:tracePt t="115945" x="7319963" y="4094163"/>
          <p14:tracePt t="115960" x="7319963" y="4103688"/>
          <p14:tracePt t="115968" x="7319963" y="4113213"/>
          <p14:tracePt t="115976" x="7319963" y="4122738"/>
          <p14:tracePt t="115984" x="7319963" y="4130675"/>
          <p14:tracePt t="115992" x="7319963" y="4140200"/>
          <p14:tracePt t="116008" x="7319963" y="4159250"/>
          <p14:tracePt t="116016" x="7319963" y="4167188"/>
          <p14:tracePt t="116040" x="7319963" y="4176713"/>
          <p14:tracePt t="116048" x="7319963" y="4195763"/>
          <p14:tracePt t="116056" x="7319963" y="4203700"/>
          <p14:tracePt t="116065" x="7319963" y="4213225"/>
          <p14:tracePt t="116072" x="7319963" y="4222750"/>
          <p14:tracePt t="116081" x="7319963" y="4240213"/>
          <p14:tracePt t="116096" x="7319963" y="4249738"/>
          <p14:tracePt t="116104" x="7319963" y="4259263"/>
          <p14:tracePt t="116119" x="7319963" y="4276725"/>
          <p14:tracePt t="116128" x="7319963" y="4286250"/>
          <p14:tracePt t="116137" x="7319963" y="4295775"/>
          <p14:tracePt t="116160" x="7319963" y="4313238"/>
          <p14:tracePt t="116168" x="7319963" y="4322763"/>
          <p14:tracePt t="116184" x="7319963" y="4332288"/>
          <p14:tracePt t="116200" x="7319963" y="4340225"/>
          <p14:tracePt t="116208" x="7319963" y="4359275"/>
          <p14:tracePt t="116232" x="7319963" y="4376738"/>
          <p14:tracePt t="116240" x="7339013" y="4405313"/>
          <p14:tracePt t="116256" x="7348538" y="4422775"/>
          <p14:tracePt t="116266" x="7356475" y="4432300"/>
          <p14:tracePt t="116273" x="7356475" y="4441825"/>
          <p14:tracePt t="116280" x="7356475" y="4449763"/>
          <p14:tracePt t="116288" x="7366000" y="4459288"/>
          <p14:tracePt t="116296" x="7375525" y="4459288"/>
          <p14:tracePt t="116304" x="7385050" y="4468813"/>
          <p14:tracePt t="116312" x="7392988" y="4478338"/>
          <p14:tracePt t="116322" x="7402513" y="4495800"/>
          <p14:tracePt t="116336" x="7412038" y="4505325"/>
          <p14:tracePt t="116344" x="7412038" y="4514850"/>
          <p14:tracePt t="116352" x="7421563" y="4522788"/>
          <p14:tracePt t="116367" x="7439025" y="4551363"/>
          <p14:tracePt t="116376" x="7458075" y="4568825"/>
          <p14:tracePt t="116383" x="7458075" y="4578350"/>
          <p14:tracePt t="116400" x="7466013" y="4578350"/>
          <p14:tracePt t="116432" x="7475538" y="4587875"/>
          <p14:tracePt t="116472" x="7485063" y="4595813"/>
          <p14:tracePt t="116496" x="7494588" y="4595813"/>
          <p14:tracePt t="116525" x="7502525" y="4595813"/>
          <p14:tracePt t="116536" x="7512050" y="4595813"/>
          <p14:tracePt t="116560" x="7531100" y="4595813"/>
          <p14:tracePt t="116568" x="7539038" y="4595813"/>
          <p14:tracePt t="116576" x="7548563" y="4605338"/>
          <p14:tracePt t="116584" x="7558088" y="4614863"/>
          <p14:tracePt t="116600" x="7575550" y="4614863"/>
          <p14:tracePt t="116616" x="7585075" y="4614863"/>
          <p14:tracePt t="116632" x="7594600" y="4614863"/>
          <p14:tracePt t="116648" x="7612063" y="4624388"/>
          <p14:tracePt t="116680" x="7621588" y="4624388"/>
          <p14:tracePt t="116729" x="7631113" y="4624388"/>
          <p14:tracePt t="116754" x="7639050" y="4624388"/>
          <p14:tracePt t="116769" x="7639050" y="4614863"/>
          <p14:tracePt t="116794" x="7639050" y="4605338"/>
          <p14:tracePt t="116808" x="7639050" y="4587875"/>
          <p14:tracePt t="116824" x="7639050" y="4568825"/>
          <p14:tracePt t="116832" x="7639050" y="4551363"/>
          <p14:tracePt t="116840" x="7639050" y="4541838"/>
          <p14:tracePt t="116848" x="7639050" y="4532313"/>
          <p14:tracePt t="116856" x="7639050" y="4505325"/>
          <p14:tracePt t="116864" x="7639050" y="4486275"/>
          <p14:tracePt t="116872" x="7639050" y="4468813"/>
          <p14:tracePt t="116883" x="7658100" y="4441825"/>
          <p14:tracePt t="116888" x="7658100" y="4432300"/>
          <p14:tracePt t="116898" x="7658100" y="4405313"/>
          <p14:tracePt t="116913" x="7658100" y="4395788"/>
          <p14:tracePt t="116922" x="7658100" y="4376738"/>
          <p14:tracePt t="116937" x="7658100" y="4368800"/>
          <p14:tracePt t="116945" x="7658100" y="4359275"/>
          <p14:tracePt t="116952" x="7658100" y="4349750"/>
          <p14:tracePt t="116968" x="7658100" y="4332288"/>
          <p14:tracePt t="116984" x="7658100" y="4322763"/>
          <p14:tracePt t="116992" x="7667625" y="4313238"/>
          <p14:tracePt t="117000" x="7667625" y="4295775"/>
          <p14:tracePt t="117008" x="7667625" y="4276725"/>
          <p14:tracePt t="117016" x="7667625" y="4268788"/>
          <p14:tracePt t="117024" x="7667625" y="4259263"/>
          <p14:tracePt t="117032" x="7667625" y="4249738"/>
          <p14:tracePt t="117040" x="7667625" y="4232275"/>
          <p14:tracePt t="117048" x="7667625" y="4213225"/>
          <p14:tracePt t="117056" x="7667625" y="4195763"/>
          <p14:tracePt t="117065" x="7667625" y="4186238"/>
          <p14:tracePt t="117071" x="7667625" y="4167188"/>
          <p14:tracePt t="117081" x="7667625" y="4149725"/>
          <p14:tracePt t="117088" x="7667625" y="4122738"/>
          <p14:tracePt t="117099" x="7667625" y="4113213"/>
          <p14:tracePt t="117112" x="7667625" y="4086225"/>
          <p14:tracePt t="117120" x="7667625" y="4076700"/>
          <p14:tracePt t="117128" x="7667625" y="4057650"/>
          <p14:tracePt t="117136" x="7667625" y="4040188"/>
          <p14:tracePt t="117144" x="7667625" y="4030663"/>
          <p14:tracePt t="117152" x="7667625" y="4013200"/>
          <p14:tracePt t="117160" x="7667625" y="3984625"/>
          <p14:tracePt t="117168" x="7667625" y="3976688"/>
          <p14:tracePt t="117176" x="7667625" y="3948113"/>
          <p14:tracePt t="117184" x="7667625" y="3921125"/>
          <p14:tracePt t="117192" x="7667625" y="3894138"/>
          <p14:tracePt t="117200" x="7667625" y="3884613"/>
          <p14:tracePt t="117210" x="7667625" y="3857625"/>
          <p14:tracePt t="117216" x="7667625" y="3830638"/>
          <p14:tracePt t="117224" x="7667625" y="3803650"/>
          <p14:tracePt t="117232" x="7667625" y="3784600"/>
          <p14:tracePt t="117240" x="7667625" y="3757613"/>
          <p14:tracePt t="117251" x="7667625" y="3730625"/>
          <p14:tracePt t="117263" x="7667625" y="3694113"/>
          <p14:tracePt t="117265" x="7667625" y="3665538"/>
          <p14:tracePt t="117272" x="7667625" y="3638550"/>
          <p14:tracePt t="117281" x="7667625" y="3611563"/>
          <p14:tracePt t="117288" x="7667625" y="3565525"/>
          <p14:tracePt t="117296" x="7667625" y="3548063"/>
          <p14:tracePt t="117304" x="7667625" y="3511550"/>
          <p14:tracePt t="117312" x="7667625" y="3492500"/>
          <p14:tracePt t="117321" x="7667625" y="3465513"/>
          <p14:tracePt t="117328" x="7667625" y="3446463"/>
          <p14:tracePt t="117336" x="7667625" y="3419475"/>
          <p14:tracePt t="117344" x="7667625" y="3411538"/>
          <p14:tracePt t="117352" x="7667625" y="3402013"/>
          <p14:tracePt t="117360" x="7667625" y="3375025"/>
          <p14:tracePt t="117368" x="7667625" y="3365500"/>
          <p14:tracePt t="117376" x="7667625" y="3355975"/>
          <p14:tracePt t="117383" x="7658100" y="3328988"/>
          <p14:tracePt t="117408" x="7658100" y="3302000"/>
          <p14:tracePt t="117416" x="7658100" y="3292475"/>
          <p14:tracePt t="117432" x="7658100" y="3282950"/>
          <p14:tracePt t="117441" x="7648575" y="3273425"/>
          <p14:tracePt t="117456" x="7639050" y="3246438"/>
          <p14:tracePt t="117496" x="7631113" y="3236913"/>
          <p14:tracePt t="117520" x="7621588" y="3228975"/>
          <p14:tracePt t="117536" x="7612063" y="3228975"/>
          <p14:tracePt t="117570" x="7594600" y="3228975"/>
          <p14:tracePt t="117601" x="7585075" y="3228975"/>
          <p14:tracePt t="117617" x="7575550" y="3228975"/>
          <p14:tracePt t="117632" x="7558088" y="3228975"/>
          <p14:tracePt t="117640" x="7548563" y="3228975"/>
          <p14:tracePt t="117648" x="7539038" y="3228975"/>
          <p14:tracePt t="117656" x="7531100" y="3228975"/>
          <p14:tracePt t="117672" x="7521575" y="3228975"/>
          <p14:tracePt t="117681" x="7512050" y="3228975"/>
          <p14:tracePt t="117688" x="7502525" y="3228975"/>
          <p14:tracePt t="117696" x="7494588" y="3228975"/>
          <p14:tracePt t="117704" x="7475538" y="3228975"/>
          <p14:tracePt t="117720" x="7466013" y="3228975"/>
          <p14:tracePt t="117744" x="7458075" y="3228975"/>
          <p14:tracePt t="117770" x="7439025" y="3228975"/>
          <p14:tracePt t="117785" x="7429500" y="3228975"/>
          <p14:tracePt t="117800" x="7421563" y="3236913"/>
          <p14:tracePt t="117816" x="7412038" y="3246438"/>
          <p14:tracePt t="117840" x="7402513" y="3255963"/>
          <p14:tracePt t="117849" x="7402513" y="3265488"/>
          <p14:tracePt t="117856" x="7385050" y="3282950"/>
          <p14:tracePt t="117864" x="7385050" y="3292475"/>
          <p14:tracePt t="117885" x="7375525" y="3292475"/>
          <p14:tracePt t="117888" x="7375525" y="3309938"/>
          <p14:tracePt t="117898" x="7366000" y="3319463"/>
          <p14:tracePt t="117920" x="7356475" y="3338513"/>
          <p14:tracePt t="117929" x="7348538" y="3346450"/>
          <p14:tracePt t="117945" x="7339013" y="3355975"/>
          <p14:tracePt t="117960" x="7329488" y="3365500"/>
          <p14:tracePt t="117976" x="7329488" y="3375025"/>
          <p14:tracePt t="117984" x="7319963" y="3402013"/>
          <p14:tracePt t="117992" x="7312025" y="3419475"/>
          <p14:tracePt t="118000" x="7312025" y="3429000"/>
          <p14:tracePt t="118009" x="7312025" y="3446463"/>
          <p14:tracePt t="118016" x="7302500" y="3455988"/>
          <p14:tracePt t="118024" x="7302500" y="3482975"/>
          <p14:tracePt t="118032" x="7292975" y="3482975"/>
          <p14:tracePt t="118040" x="7292975" y="3502025"/>
          <p14:tracePt t="118049" x="7283450" y="3519488"/>
          <p14:tracePt t="118055" x="7283450" y="3529013"/>
          <p14:tracePt t="118065" x="7283450" y="3548063"/>
          <p14:tracePt t="118072" x="7283450" y="3565525"/>
          <p14:tracePt t="118080" x="7265988" y="3584575"/>
          <p14:tracePt t="118096" x="7265988" y="3592513"/>
          <p14:tracePt t="118104" x="7265988" y="3611563"/>
          <p14:tracePt t="118112" x="7265988" y="3621088"/>
          <p14:tracePt t="118128" x="7265988" y="3629025"/>
          <p14:tracePt t="118136" x="7265988" y="3648075"/>
          <p14:tracePt t="118144" x="7265988" y="3657600"/>
          <p14:tracePt t="118152" x="7265988" y="3665538"/>
          <p14:tracePt t="118168" x="7265988" y="3675063"/>
          <p14:tracePt t="118176" x="7265988" y="3694113"/>
          <p14:tracePt t="118184" x="7265988" y="3702050"/>
          <p14:tracePt t="118192" x="7265988" y="3711575"/>
          <p14:tracePt t="118200" x="7265988" y="3738563"/>
          <p14:tracePt t="118208" x="7265988" y="3757613"/>
          <p14:tracePt t="118217" x="7265988" y="3775075"/>
          <p14:tracePt t="118225" x="7265988" y="3794125"/>
          <p14:tracePt t="118232" x="7265988" y="3803650"/>
          <p14:tracePt t="118240" x="7265988" y="3830638"/>
          <p14:tracePt t="118255" x="7265988" y="3848100"/>
          <p14:tracePt t="118264" x="7265988" y="3867150"/>
          <p14:tracePt t="118281" x="7265988" y="3875088"/>
          <p14:tracePt t="118288" x="7265988" y="3903663"/>
          <p14:tracePt t="118295" x="7265988" y="3911600"/>
          <p14:tracePt t="118311" x="7265988" y="3921125"/>
          <p14:tracePt t="118328" x="7265988" y="3940175"/>
          <p14:tracePt t="118337" x="7265988" y="3957638"/>
          <p14:tracePt t="118352" x="7265988" y="3976688"/>
          <p14:tracePt t="118360" x="7265988" y="3984625"/>
          <p14:tracePt t="118368" x="7265988" y="3994150"/>
          <p14:tracePt t="118376" x="7265988" y="4003675"/>
          <p14:tracePt t="118511" x="7265988" y="3994150"/>
          <p14:tracePt t="118512" x="7265988" y="3984625"/>
          <p14:tracePt t="118531" x="7265988" y="3967163"/>
          <p14:tracePt t="118541" x="7265988" y="3948113"/>
          <p14:tracePt t="118562" x="7256463" y="3940175"/>
          <p14:tracePt t="118572" x="7256463" y="3930650"/>
          <p14:tracePt t="118575" x="7248525" y="3911600"/>
          <p14:tracePt t="118600" x="7239000" y="3903663"/>
          <p14:tracePt t="118624" x="7219950" y="3884613"/>
          <p14:tracePt t="118633" x="7212013" y="3867150"/>
          <p14:tracePt t="118648" x="7202488" y="3857625"/>
          <p14:tracePt t="118656" x="7202488" y="3840163"/>
          <p14:tracePt t="118672" x="7192963" y="3840163"/>
          <p14:tracePt t="118688" x="7192963" y="3830638"/>
          <p14:tracePt t="118698" x="7183438" y="3821113"/>
          <p14:tracePt t="118848" x="7165975" y="3821113"/>
          <p14:tracePt t="118864" x="7165975" y="3830638"/>
          <p14:tracePt t="118872" x="7156450" y="3840163"/>
          <p14:tracePt t="118914" x="7138988" y="3867150"/>
          <p14:tracePt t="119232" x="7138988" y="3875088"/>
          <p14:tracePt t="119248" x="7138988" y="3894138"/>
          <p14:tracePt t="119256" x="7146925" y="3911600"/>
          <p14:tracePt t="119281" x="7156450" y="3921125"/>
          <p14:tracePt t="119288" x="7175500" y="3930650"/>
          <p14:tracePt t="119312" x="7183438" y="3940175"/>
          <p14:tracePt t="119328" x="7192963" y="3957638"/>
          <p14:tracePt t="119360" x="7212013" y="3976688"/>
          <p14:tracePt t="119376" x="7219950" y="3984625"/>
          <p14:tracePt t="119392" x="7229475" y="3994150"/>
          <p14:tracePt t="119416" x="7229475" y="4003675"/>
          <p14:tracePt t="119424" x="7239000" y="4013200"/>
          <p14:tracePt t="119728" x="7248525" y="4013200"/>
          <p14:tracePt t="119745" x="7256463" y="4013200"/>
          <p14:tracePt t="119762" x="7275513" y="4013200"/>
          <p14:tracePt t="119769" x="7292975" y="3994150"/>
          <p14:tracePt t="119776" x="7302500" y="3984625"/>
          <p14:tracePt t="119784" x="7329488" y="3976688"/>
          <p14:tracePt t="119792" x="7366000" y="3940175"/>
          <p14:tracePt t="119800" x="7375525" y="3940175"/>
          <p14:tracePt t="119807" x="7385050" y="3921125"/>
          <p14:tracePt t="119816" x="7392988" y="3911600"/>
          <p14:tracePt t="119824" x="7402513" y="3903663"/>
          <p14:tracePt t="119832" x="7412038" y="3894138"/>
          <p14:tracePt t="119849" x="7412038" y="3884613"/>
          <p14:tracePt t="119856" x="7421563" y="3867150"/>
          <p14:tracePt t="120008" x="7392988" y="3875088"/>
          <p14:tracePt t="120016" x="7385050" y="3884613"/>
          <p14:tracePt t="120024" x="7356475" y="3903663"/>
          <p14:tracePt t="120032" x="7329488" y="3921125"/>
          <p14:tracePt t="120040" x="7312025" y="3930650"/>
          <p14:tracePt t="120048" x="7283450" y="3957638"/>
          <p14:tracePt t="120056" x="7239000" y="3984625"/>
          <p14:tracePt t="120064" x="7212013" y="4013200"/>
          <p14:tracePt t="120072" x="7183438" y="4030663"/>
          <p14:tracePt t="120081" x="7138988" y="4049713"/>
          <p14:tracePt t="120088" x="7119938" y="4067175"/>
          <p14:tracePt t="120099" x="7102475" y="4086225"/>
          <p14:tracePt t="120107" x="7073900" y="4122738"/>
          <p14:tracePt t="120111" x="7046913" y="4140200"/>
          <p14:tracePt t="120120" x="7019925" y="4167188"/>
          <p14:tracePt t="120127" x="7000875" y="4195763"/>
          <p14:tracePt t="120136" x="6983413" y="4222750"/>
          <p14:tracePt t="120150" x="6956425" y="4240213"/>
          <p14:tracePt t="120152" x="6937375" y="4268788"/>
          <p14:tracePt t="120161" x="6929438" y="4276725"/>
          <p14:tracePt t="120170" x="6910388" y="4295775"/>
          <p14:tracePt t="120179" x="6892925" y="4313238"/>
          <p14:tracePt t="120184" x="6873875" y="4340225"/>
          <p14:tracePt t="120193" x="6864350" y="4359275"/>
          <p14:tracePt t="120200" x="6856413" y="4359275"/>
          <p14:tracePt t="120208" x="6837363" y="4368800"/>
          <p14:tracePt t="120217" x="6837363" y="4376738"/>
          <p14:tracePt t="120225" x="6819900" y="4395788"/>
          <p14:tracePt t="120232" x="6800850" y="4413250"/>
          <p14:tracePt t="120241" x="6773863" y="4432300"/>
          <p14:tracePt t="120248" x="6764338" y="4449763"/>
          <p14:tracePt t="120258" x="6737350" y="4478338"/>
          <p14:tracePt t="120265" x="6710363" y="4505325"/>
          <p14:tracePt t="120272" x="6673850" y="4522788"/>
          <p14:tracePt t="120281" x="6645275" y="4551363"/>
          <p14:tracePt t="120287" x="6610350" y="4578350"/>
          <p14:tracePt t="120298" x="6581775" y="4614863"/>
          <p14:tracePt t="120303" x="6564313" y="4624388"/>
          <p14:tracePt t="120312" x="6554788" y="4624388"/>
          <p14:tracePt t="120322" x="6527800" y="4651375"/>
          <p14:tracePt t="120329" x="6508750" y="4651375"/>
          <p14:tracePt t="120338" x="6500813" y="4660900"/>
          <p14:tracePt t="120344" x="6491288" y="4668838"/>
          <p14:tracePt t="120352" x="6491288" y="4678363"/>
          <p14:tracePt t="120360" x="6481763" y="4687888"/>
          <p14:tracePt t="120368" x="6472238" y="4697413"/>
          <p14:tracePt t="120376" x="6464300" y="4705350"/>
          <p14:tracePt t="120400" x="6454775" y="4714875"/>
          <p14:tracePt t="120409" x="6454775" y="4724400"/>
          <p14:tracePt t="120416" x="6445250" y="4741863"/>
          <p14:tracePt t="120424" x="6427788" y="4787900"/>
          <p14:tracePt t="120432" x="6427788" y="4797425"/>
          <p14:tracePt t="120440" x="6418263" y="4824413"/>
          <p14:tracePt t="120448" x="6418263" y="4841875"/>
          <p14:tracePt t="120456" x="6408738" y="4870450"/>
          <p14:tracePt t="120465" x="6399213" y="4887913"/>
          <p14:tracePt t="120472" x="6372225" y="4906963"/>
          <p14:tracePt t="120512" x="6372225" y="4914900"/>
          <p14:tracePt t="120528" x="6372225" y="4906963"/>
          <p14:tracePt t="120535" x="6372225" y="4870450"/>
          <p14:tracePt t="120545" x="6372225" y="4824413"/>
          <p14:tracePt t="120554" x="6372225" y="4787900"/>
          <p14:tracePt t="120559" x="6381750" y="4751388"/>
          <p14:tracePt t="120568" x="6381750" y="4724400"/>
          <p14:tracePt t="120576" x="6391275" y="4705350"/>
          <p14:tracePt t="120584" x="6391275" y="4678363"/>
          <p14:tracePt t="120592" x="6391275" y="4668838"/>
          <p14:tracePt t="120610" x="6391275" y="4660900"/>
          <p14:tracePt t="120650" x="6391275" y="4668838"/>
          <p14:tracePt t="120657" x="6391275" y="4705350"/>
          <p14:tracePt t="120667" x="6362700" y="4741863"/>
          <p14:tracePt t="120674" x="6326188" y="4805363"/>
          <p14:tracePt t="120681" x="6291263" y="4851400"/>
          <p14:tracePt t="120687" x="6281738" y="4878388"/>
          <p14:tracePt t="120699" x="6254750" y="4924425"/>
          <p14:tracePt t="120705" x="6235700" y="4960938"/>
          <p14:tracePt t="120716" x="6208713" y="5016500"/>
          <p14:tracePt t="120720" x="6199188" y="5024438"/>
          <p14:tracePt t="120728" x="6189663" y="5053013"/>
          <p14:tracePt t="120736" x="6181725" y="5070475"/>
          <p14:tracePt t="120744" x="6162675" y="5089525"/>
          <p14:tracePt t="120752" x="6153150" y="5097463"/>
          <p14:tracePt t="120768" x="6145213" y="5106988"/>
          <p14:tracePt t="120816" x="6135688" y="5116513"/>
          <p14:tracePt t="120890" x="6135688" y="5106988"/>
          <p14:tracePt t="120901" x="6135688" y="5097463"/>
          <p14:tracePt t="120906" x="6135688" y="5089525"/>
          <p14:tracePt t="120913" x="6126163" y="5080000"/>
          <p14:tracePt t="120922" x="6116638" y="5080000"/>
          <p14:tracePt t="120950" x="6116638" y="5070475"/>
          <p14:tracePt t="121267" x="6116638" y="5089525"/>
          <p14:tracePt t="121277" x="6116638" y="5097463"/>
          <p14:tracePt t="121283" x="6116638" y="5116513"/>
          <p14:tracePt t="121294" x="6116638" y="5133975"/>
          <p14:tracePt t="121297" x="6116638" y="5153025"/>
          <p14:tracePt t="121304" x="6116638" y="5160963"/>
          <p14:tracePt t="121313" x="6116638" y="5180013"/>
          <p14:tracePt t="121320" x="6116638" y="5189538"/>
          <p14:tracePt t="121328" x="6116638" y="5197475"/>
          <p14:tracePt t="121336" x="6116638" y="5216525"/>
          <p14:tracePt t="121344" x="6116638" y="5226050"/>
          <p14:tracePt t="121384" x="6126163" y="5233988"/>
          <p14:tracePt t="121482" x="6145213" y="5233988"/>
          <p14:tracePt t="121513" x="6153150" y="5233988"/>
          <p14:tracePt t="121557" x="6162675" y="5233988"/>
          <p14:tracePt t="121577" x="6189663" y="5233988"/>
          <p14:tracePt t="121584" x="6199188" y="5233988"/>
          <p14:tracePt t="121592" x="6208713" y="5233988"/>
          <p14:tracePt t="121600" x="6235700" y="5233988"/>
          <p14:tracePt t="121616" x="6254750" y="5233988"/>
          <p14:tracePt t="121624" x="6262688" y="5233988"/>
          <p14:tracePt t="121633" x="6272213" y="5233988"/>
          <p14:tracePt t="121640" x="6281738" y="5233988"/>
          <p14:tracePt t="121649" x="6308725" y="5233988"/>
          <p14:tracePt t="121656" x="6318250" y="5233988"/>
          <p14:tracePt t="121664" x="6335713" y="5233988"/>
          <p14:tracePt t="121672" x="6362700" y="5233988"/>
          <p14:tracePt t="121681" x="6372225" y="5233988"/>
          <p14:tracePt t="121688" x="6381750" y="5233988"/>
          <p14:tracePt t="121698" x="6408738" y="5233988"/>
          <p14:tracePt t="121720" x="6408738" y="5226050"/>
          <p14:tracePt t="121728" x="6418263" y="5216525"/>
          <p14:tracePt t="121899" x="6427788" y="5216525"/>
          <p14:tracePt t="121920" x="6427788" y="5226050"/>
          <p14:tracePt t="121936" x="6427788" y="5233988"/>
          <p14:tracePt t="122065" x="6435725" y="5243513"/>
          <p14:tracePt t="122088" x="6445250" y="5253038"/>
          <p14:tracePt t="122104" x="6445250" y="5262563"/>
          <p14:tracePt t="122112" x="6454775" y="5280025"/>
          <p14:tracePt t="122128" x="6464300" y="5299075"/>
          <p14:tracePt t="122136" x="6464300" y="5307013"/>
          <p14:tracePt t="122152" x="6472238" y="5326063"/>
          <p14:tracePt t="122160" x="6481763" y="5326063"/>
          <p14:tracePt t="122176" x="6481763" y="5335588"/>
          <p14:tracePt t="122242" x="6491288" y="5343525"/>
          <p14:tracePt t="122394" x="6500813" y="5343525"/>
          <p14:tracePt t="122682" x="6508750" y="5353050"/>
          <p14:tracePt t="122691" x="6518275" y="5353050"/>
          <p14:tracePt t="122705" x="6527800" y="5353050"/>
          <p14:tracePt t="122712" x="6537325" y="5353050"/>
          <p14:tracePt t="122720" x="6573838" y="5353050"/>
          <p14:tracePt t="122727" x="6591300" y="5353050"/>
          <p14:tracePt t="122736" x="6618288" y="5353050"/>
          <p14:tracePt t="122744" x="6637338" y="5353050"/>
          <p14:tracePt t="122752" x="6664325" y="5343525"/>
          <p14:tracePt t="122760" x="6673850" y="5343525"/>
          <p14:tracePt t="122768" x="6710363" y="5335588"/>
          <p14:tracePt t="122776" x="6718300" y="5326063"/>
          <p14:tracePt t="122784" x="6727825" y="5316538"/>
          <p14:tracePt t="122792" x="6746875" y="5299075"/>
          <p14:tracePt t="122799" x="6773863" y="5289550"/>
          <p14:tracePt t="122809" x="6791325" y="5280025"/>
          <p14:tracePt t="122822" x="6819900" y="5253038"/>
          <p14:tracePt t="122823" x="6846888" y="5233988"/>
          <p14:tracePt t="122832" x="6864350" y="5207000"/>
          <p14:tracePt t="122840" x="6892925" y="5189538"/>
          <p14:tracePt t="122848" x="6929438" y="5160963"/>
          <p14:tracePt t="122856" x="6946900" y="5143500"/>
          <p14:tracePt t="122864" x="6973888" y="5106988"/>
          <p14:tracePt t="122885" x="7000875" y="5080000"/>
          <p14:tracePt t="122887" x="7019925" y="5053013"/>
          <p14:tracePt t="122899" x="7029450" y="5043488"/>
          <p14:tracePt t="122903" x="7029450" y="5033963"/>
          <p14:tracePt t="122911" x="7037388" y="5016500"/>
          <p14:tracePt t="122920" x="7046913" y="5006975"/>
          <p14:tracePt t="122936" x="7056438" y="4979988"/>
          <p14:tracePt t="122943" x="7056438" y="4970463"/>
          <p14:tracePt t="122952" x="7056438" y="4960938"/>
          <p14:tracePt t="122960" x="7056438" y="4943475"/>
          <p14:tracePt t="122976" x="7056438" y="4933950"/>
          <p14:tracePt t="122984" x="7065963" y="4906963"/>
          <p14:tracePt t="123001" x="7065963" y="4887913"/>
          <p14:tracePt t="123010" x="7065963" y="4860925"/>
          <p14:tracePt t="123016" x="7065963" y="4841875"/>
          <p14:tracePt t="123024" x="7073900" y="4833938"/>
          <p14:tracePt t="123032" x="7073900" y="4814888"/>
          <p14:tracePt t="123039" x="7073900" y="4805363"/>
          <p14:tracePt t="123048" x="7073900" y="4797425"/>
          <p14:tracePt t="123072" x="7073900" y="4787900"/>
          <p14:tracePt t="123154" x="7083425" y="4778375"/>
          <p14:tracePt t="123170" x="7083425" y="4768850"/>
          <p14:tracePt t="123178" x="7083425" y="4760913"/>
          <p14:tracePt t="123192" x="7083425" y="4751388"/>
          <p14:tracePt t="123199" x="7083425" y="4732338"/>
          <p14:tracePt t="123208" x="7073900" y="4714875"/>
          <p14:tracePt t="123226" x="7046913" y="4697413"/>
          <p14:tracePt t="123232" x="7046913" y="4687888"/>
          <p14:tracePt t="123241" x="7037388" y="4678363"/>
          <p14:tracePt t="123248" x="7029450" y="4678363"/>
          <p14:tracePt t="123257" x="7019925" y="4668838"/>
          <p14:tracePt t="123268" x="7000875" y="4660900"/>
          <p14:tracePt t="123274" x="6983413" y="4641850"/>
          <p14:tracePt t="123283" x="6973888" y="4641850"/>
          <p14:tracePt t="123288" x="6956425" y="4641850"/>
          <p14:tracePt t="123298" x="6956425" y="4632325"/>
          <p14:tracePt t="123303" x="6929438" y="4632325"/>
          <p14:tracePt t="123312" x="6919913" y="4632325"/>
          <p14:tracePt t="123320" x="6892925" y="4632325"/>
          <p14:tracePt t="123330" x="6883400" y="4632325"/>
          <p14:tracePt t="123338" x="6873875" y="4632325"/>
          <p14:tracePt t="123345" x="6856413" y="4632325"/>
          <p14:tracePt t="123353" x="6837363" y="4632325"/>
          <p14:tracePt t="123369" x="6827838" y="4632325"/>
          <p14:tracePt t="123387" x="6810375" y="4632325"/>
          <p14:tracePt t="123400" x="6800850" y="4632325"/>
          <p14:tracePt t="123440" x="6791325" y="4632325"/>
          <p14:tracePt t="123658" x="6783388" y="4632325"/>
          <p14:tracePt t="123808" x="6783388" y="4641850"/>
          <p14:tracePt t="123936" x="6791325" y="4651375"/>
          <p14:tracePt t="123952" x="6810375" y="4668838"/>
          <p14:tracePt t="123968" x="6827838" y="4678363"/>
          <p14:tracePt t="123976" x="6837363" y="4687888"/>
          <p14:tracePt t="123984" x="6846888" y="4687888"/>
          <p14:tracePt t="123992" x="6856413" y="4697413"/>
          <p14:tracePt t="124016" x="6873875" y="4714875"/>
          <p14:tracePt t="124130" x="6883400" y="4714875"/>
          <p14:tracePt t="124137" x="6892925" y="4724400"/>
          <p14:tracePt t="124528" x="6892925" y="4741863"/>
          <p14:tracePt t="124546" x="6892925" y="4751388"/>
          <p14:tracePt t="124555" x="6883400" y="4760913"/>
          <p14:tracePt t="124865" x="6883400" y="4768850"/>
          <p14:tracePt t="124872" x="6883400" y="4787900"/>
          <p14:tracePt t="124888" x="6883400" y="4797425"/>
          <p14:tracePt t="124912" x="6883400" y="4805363"/>
          <p14:tracePt t="124928" x="6883400" y="4824413"/>
          <p14:tracePt t="125073" x="6892925" y="4814888"/>
          <p14:tracePt t="125082" x="6919913" y="4805363"/>
          <p14:tracePt t="125089" x="6929438" y="4805363"/>
          <p14:tracePt t="125098" x="6937375" y="4797425"/>
          <p14:tracePt t="125103" x="6964363" y="4787900"/>
          <p14:tracePt t="125120" x="6973888" y="4787900"/>
          <p14:tracePt t="125128" x="6973888" y="4778375"/>
          <p14:tracePt t="125144" x="6992938" y="4778375"/>
          <p14:tracePt t="125225" x="7000875" y="4778375"/>
          <p14:tracePt t="125440" x="7010400" y="4778375"/>
          <p14:tracePt t="125448" x="7019925" y="4787900"/>
          <p14:tracePt t="125464" x="7019925" y="4797425"/>
          <p14:tracePt t="125476" x="7019925" y="4805363"/>
          <p14:tracePt t="125480" x="7019925" y="4824413"/>
          <p14:tracePt t="125488" x="7019925" y="4833938"/>
          <p14:tracePt t="125521" x="7019925" y="4841875"/>
          <p14:tracePt t="126194" x="7029450" y="4851400"/>
          <p14:tracePt t="126361" x="7037388" y="4870450"/>
          <p14:tracePt t="126434" x="7037388" y="4878388"/>
          <p14:tracePt t="126456" x="7046913" y="4878388"/>
          <p14:tracePt t="126464" x="7056438" y="4878388"/>
          <p14:tracePt t="126472" x="7073900" y="4878388"/>
          <p14:tracePt t="126488" x="7083425" y="4887913"/>
          <p14:tracePt t="126496" x="7092950" y="4887913"/>
          <p14:tracePt t="126538" x="7110413" y="4887913"/>
          <p14:tracePt t="126545" x="7119938" y="4887913"/>
          <p14:tracePt t="126560" x="7129463" y="4887913"/>
          <p14:tracePt t="126584" x="7146925" y="4887913"/>
          <p14:tracePt t="126626" x="7156450" y="4878388"/>
          <p14:tracePt t="126672" x="7165975" y="4878388"/>
          <p14:tracePt t="126740" x="7175500" y="4878388"/>
          <p14:tracePt t="126763" x="7192963" y="4878388"/>
          <p14:tracePt t="126767" x="7202488" y="4878388"/>
          <p14:tracePt t="126784" x="7219950" y="4878388"/>
          <p14:tracePt t="126800" x="7229475" y="4878388"/>
          <p14:tracePt t="126808" x="7239000" y="4878388"/>
          <p14:tracePt t="126816" x="7239000" y="4887913"/>
          <p14:tracePt t="126824" x="7248525" y="4887913"/>
          <p14:tracePt t="126840" x="7265988" y="4897438"/>
          <p14:tracePt t="126880" x="7275513" y="4897438"/>
          <p14:tracePt t="126904" x="7283450" y="4897438"/>
          <p14:tracePt t="126962" x="7292975" y="4897438"/>
          <p14:tracePt t="127450" x="7329488" y="4897438"/>
          <p14:tracePt t="127458" x="7356475" y="4897438"/>
          <p14:tracePt t="127467" x="7392988" y="4897438"/>
          <p14:tracePt t="127474" x="7439025" y="4897438"/>
          <p14:tracePt t="127480" x="7494588" y="4897438"/>
          <p14:tracePt t="127490" x="7531100" y="4897438"/>
          <p14:tracePt t="127497" x="7548563" y="4897438"/>
          <p14:tracePt t="127504" x="7567613" y="4897438"/>
          <p14:tracePt t="127528" x="7575550" y="4887913"/>
          <p14:tracePt t="127576" x="7575550" y="4878388"/>
          <p14:tracePt t="127600" x="7567613" y="4878388"/>
          <p14:tracePt t="127751" x="7558088" y="487838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ja-JP" altLang="en-US"/>
              <a:t>プリフェッチ</a:t>
            </a:r>
          </a:p>
        </p:txBody>
      </p:sp>
      <p:sp>
        <p:nvSpPr>
          <p:cNvPr id="52227" name="Rectangle 3"/>
          <p:cNvSpPr>
            <a:spLocks noGrp="1" noChangeArrowheads="1"/>
          </p:cNvSpPr>
          <p:nvPr>
            <p:ph type="body" idx="1"/>
          </p:nvPr>
        </p:nvSpPr>
        <p:spPr/>
        <p:txBody>
          <a:bodyPr/>
          <a:lstStyle/>
          <a:p>
            <a:pPr eaLnBrk="1" hangingPunct="1">
              <a:lnSpc>
                <a:spcPct val="80000"/>
              </a:lnSpc>
            </a:pPr>
            <a:r>
              <a:rPr lang="ja-JP" altLang="en-US" sz="2600" dirty="0"/>
              <a:t>アクセスする前にキャッシュに取って来る</a:t>
            </a:r>
          </a:p>
          <a:p>
            <a:pPr lvl="1" eaLnBrk="1" hangingPunct="1">
              <a:lnSpc>
                <a:spcPct val="80000"/>
              </a:lnSpc>
            </a:pPr>
            <a:r>
              <a:rPr lang="en-US" altLang="ja-JP" sz="2200" dirty="0"/>
              <a:t>(</a:t>
            </a:r>
            <a:r>
              <a:rPr lang="ja-JP" altLang="en-US" sz="2200" dirty="0"/>
              <a:t>問題点</a:t>
            </a:r>
            <a:r>
              <a:rPr lang="en-US" altLang="ja-JP" sz="2200" dirty="0"/>
              <a:t>)</a:t>
            </a:r>
            <a:r>
              <a:rPr lang="ja-JP" altLang="en-US" sz="2200" dirty="0"/>
              <a:t>　使うかどうか分からないデータ（命令）のために他のブロックを追い出していいのか？？</a:t>
            </a:r>
          </a:p>
          <a:p>
            <a:pPr lvl="1" eaLnBrk="1" hangingPunct="1">
              <a:lnSpc>
                <a:spcPct val="80000"/>
              </a:lnSpc>
              <a:buFont typeface="Wingdings" panose="05000000000000000000" pitchFamily="2" charset="2"/>
              <a:buNone/>
            </a:pPr>
            <a:r>
              <a:rPr lang="ja-JP" altLang="en-US" sz="2200" dirty="0"/>
              <a:t>→プリフェッチバッファを使う場合が多い</a:t>
            </a:r>
          </a:p>
          <a:p>
            <a:pPr lvl="1" eaLnBrk="1" hangingPunct="1">
              <a:lnSpc>
                <a:spcPct val="80000"/>
              </a:lnSpc>
            </a:pPr>
            <a:r>
              <a:rPr lang="ja-JP" altLang="en-US" sz="2200" dirty="0"/>
              <a:t>本当にアクセスされたらキャッシュに入れる</a:t>
            </a:r>
          </a:p>
          <a:p>
            <a:pPr eaLnBrk="1" hangingPunct="1">
              <a:lnSpc>
                <a:spcPct val="80000"/>
              </a:lnSpc>
            </a:pPr>
            <a:r>
              <a:rPr lang="ja-JP" altLang="en-US" sz="2600" dirty="0"/>
              <a:t>ハードウェアプリフェッチ</a:t>
            </a:r>
          </a:p>
          <a:p>
            <a:pPr lvl="1" eaLnBrk="1" hangingPunct="1">
              <a:lnSpc>
                <a:spcPct val="80000"/>
              </a:lnSpc>
            </a:pPr>
            <a:r>
              <a:rPr lang="ja-JP" altLang="en-US" sz="2200" dirty="0"/>
              <a:t>命令キャッシュで用いる。一つ（二つ）先のブロックまで取って来る</a:t>
            </a:r>
          </a:p>
          <a:p>
            <a:pPr lvl="2" eaLnBrk="1" hangingPunct="1">
              <a:lnSpc>
                <a:spcPct val="80000"/>
              </a:lnSpc>
            </a:pPr>
            <a:r>
              <a:rPr lang="ja-JP" altLang="en-US" sz="2000" dirty="0"/>
              <a:t>命令キャッシュは局所性が高いので効果的</a:t>
            </a:r>
          </a:p>
          <a:p>
            <a:pPr eaLnBrk="1" hangingPunct="1">
              <a:lnSpc>
                <a:spcPct val="80000"/>
              </a:lnSpc>
            </a:pPr>
            <a:r>
              <a:rPr lang="ja-JP" altLang="en-US" sz="2600" dirty="0"/>
              <a:t>ソフトウェアプリフェッチ</a:t>
            </a:r>
          </a:p>
          <a:p>
            <a:pPr lvl="1" eaLnBrk="1" hangingPunct="1">
              <a:lnSpc>
                <a:spcPct val="80000"/>
              </a:lnSpc>
            </a:pPr>
            <a:r>
              <a:rPr lang="ja-JP" altLang="en-US" sz="2200" dirty="0"/>
              <a:t>プリフェッチ命令を使う：データキャッシュ</a:t>
            </a:r>
          </a:p>
          <a:p>
            <a:pPr lvl="1" eaLnBrk="1" hangingPunct="1">
              <a:lnSpc>
                <a:spcPct val="80000"/>
              </a:lnSpc>
            </a:pPr>
            <a:r>
              <a:rPr lang="ja-JP" altLang="en-US" sz="2200" dirty="0"/>
              <a:t>コンパイラが挿入</a:t>
            </a:r>
          </a:p>
          <a:p>
            <a:pPr lvl="1" eaLnBrk="1" hangingPunct="1">
              <a:lnSpc>
                <a:spcPct val="80000"/>
              </a:lnSpc>
            </a:pPr>
            <a:r>
              <a:rPr lang="ja-JP" altLang="en-US" sz="2200" dirty="0"/>
              <a:t>命令実行のオーバーヘッドを伴う</a:t>
            </a:r>
          </a:p>
        </p:txBody>
      </p:sp>
      <p:pic>
        <p:nvPicPr>
          <p:cNvPr id="2" name="オーディオ 1">
            <a:hlinkClick r:id="" action="ppaction://media"/>
            <a:extLst>
              <a:ext uri="{FF2B5EF4-FFF2-40B4-BE49-F238E27FC236}">
                <a16:creationId xmlns:a16="http://schemas.microsoft.com/office/drawing/2014/main" id="{C8D2B86A-FCA2-427E-A65E-D73AD67E0F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500"/>
    </mc:Choice>
    <mc:Fallback xmlns="">
      <p:transition spd="slow" advTm="23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ja-JP" altLang="en-US"/>
              <a:t>コンパイラによる最適化</a:t>
            </a:r>
          </a:p>
        </p:txBody>
      </p:sp>
      <p:sp>
        <p:nvSpPr>
          <p:cNvPr id="53251" name="Rectangle 3"/>
          <p:cNvSpPr>
            <a:spLocks noGrp="1" noChangeArrowheads="1"/>
          </p:cNvSpPr>
          <p:nvPr>
            <p:ph type="body" idx="1"/>
          </p:nvPr>
        </p:nvSpPr>
        <p:spPr/>
        <p:txBody>
          <a:bodyPr/>
          <a:lstStyle/>
          <a:p>
            <a:pPr eaLnBrk="1" hangingPunct="1"/>
            <a:r>
              <a:rPr lang="ja-JP" altLang="en-US"/>
              <a:t>ループ構造の最適化</a:t>
            </a:r>
          </a:p>
          <a:p>
            <a:pPr lvl="1" eaLnBrk="1" hangingPunct="1"/>
            <a:r>
              <a:rPr lang="ja-JP" altLang="en-US"/>
              <a:t>ループの入れ子を入れ替える</a:t>
            </a:r>
          </a:p>
          <a:p>
            <a:pPr lvl="1" eaLnBrk="1" hangingPunct="1">
              <a:buFont typeface="Wingdings" panose="05000000000000000000" pitchFamily="2" charset="2"/>
              <a:buNone/>
            </a:pPr>
            <a:r>
              <a:rPr lang="ja-JP" altLang="en-US"/>
              <a:t>  </a:t>
            </a:r>
          </a:p>
          <a:p>
            <a:pPr lvl="1" eaLnBrk="1" hangingPunct="1">
              <a:buFont typeface="Wingdings" panose="05000000000000000000" pitchFamily="2" charset="2"/>
              <a:buNone/>
            </a:pPr>
            <a:r>
              <a:rPr lang="ja-JP" altLang="en-US"/>
              <a:t>    </a:t>
            </a:r>
          </a:p>
          <a:p>
            <a:pPr lvl="1" eaLnBrk="1" hangingPunct="1">
              <a:buFont typeface="Wingdings" panose="05000000000000000000" pitchFamily="2" charset="2"/>
              <a:buNone/>
            </a:pPr>
            <a:r>
              <a:rPr lang="ja-JP" altLang="en-US"/>
              <a:t> </a:t>
            </a:r>
          </a:p>
          <a:p>
            <a:pPr lvl="1" eaLnBrk="1" hangingPunct="1"/>
            <a:r>
              <a:rPr lang="ja-JP" altLang="en-US"/>
              <a:t>ループをくっつける</a:t>
            </a:r>
          </a:p>
          <a:p>
            <a:pPr eaLnBrk="1" hangingPunct="1"/>
            <a:r>
              <a:rPr lang="ja-JP" altLang="en-US"/>
              <a:t>ブロック化</a:t>
            </a:r>
          </a:p>
          <a:p>
            <a:pPr lvl="1" eaLnBrk="1" hangingPunct="1"/>
            <a:r>
              <a:rPr lang="ja-JP" altLang="en-US"/>
              <a:t>キャッシュにうまく入るようにデータ構造を変更する</a:t>
            </a:r>
          </a:p>
          <a:p>
            <a:pPr eaLnBrk="1" hangingPunct="1"/>
            <a:r>
              <a:rPr lang="ja-JP" altLang="en-US"/>
              <a:t>科学技術計算には効果的</a:t>
            </a:r>
          </a:p>
        </p:txBody>
      </p:sp>
      <p:sp>
        <p:nvSpPr>
          <p:cNvPr id="53252" name="Text Box 4"/>
          <p:cNvSpPr txBox="1">
            <a:spLocks noChangeArrowheads="1"/>
          </p:cNvSpPr>
          <p:nvPr/>
        </p:nvSpPr>
        <p:spPr bwMode="auto">
          <a:xfrm>
            <a:off x="1258888" y="2708275"/>
            <a:ext cx="2881312" cy="1338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eaLnBrk="1" hangingPunct="1"/>
            <a:r>
              <a:rPr lang="en-US" altLang="ja-JP" b="1"/>
              <a:t>for(j=0; j&lt;100; j=j+1)</a:t>
            </a:r>
          </a:p>
          <a:p>
            <a:pPr lvl="1" eaLnBrk="1" hangingPunct="1"/>
            <a:r>
              <a:rPr lang="en-US" altLang="ja-JP" b="1"/>
              <a:t>    for(i=0; i&lt;5000; i=i+1) </a:t>
            </a:r>
          </a:p>
          <a:p>
            <a:pPr lvl="1" eaLnBrk="1" hangingPunct="1"/>
            <a:r>
              <a:rPr lang="en-US" altLang="ja-JP" b="1"/>
              <a:t>      x[i][j] = a * x[i][j];</a:t>
            </a:r>
          </a:p>
          <a:p>
            <a:pPr eaLnBrk="1" hangingPunct="1">
              <a:spcBef>
                <a:spcPct val="50000"/>
              </a:spcBef>
            </a:pPr>
            <a:endParaRPr lang="en-US" altLang="ja-JP" b="1"/>
          </a:p>
        </p:txBody>
      </p:sp>
      <p:sp>
        <p:nvSpPr>
          <p:cNvPr id="53253" name="Text Box 5"/>
          <p:cNvSpPr txBox="1">
            <a:spLocks noChangeArrowheads="1"/>
          </p:cNvSpPr>
          <p:nvPr/>
        </p:nvSpPr>
        <p:spPr bwMode="auto">
          <a:xfrm>
            <a:off x="4786313" y="2708275"/>
            <a:ext cx="3170237" cy="1338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eaLnBrk="1" hangingPunct="1"/>
            <a:r>
              <a:rPr lang="en-US" altLang="ja-JP" b="1"/>
              <a:t>for(i=0; i&lt;5000; i=i+1) </a:t>
            </a:r>
          </a:p>
          <a:p>
            <a:pPr lvl="1" eaLnBrk="1" hangingPunct="1"/>
            <a:r>
              <a:rPr lang="en-US" altLang="ja-JP" b="1"/>
              <a:t>   for(j=0; j&lt;100; j=j+1)</a:t>
            </a:r>
          </a:p>
          <a:p>
            <a:pPr lvl="1" eaLnBrk="1" hangingPunct="1"/>
            <a:r>
              <a:rPr lang="en-US" altLang="ja-JP" b="1"/>
              <a:t>      x[i][j] = a * x[i][j];</a:t>
            </a:r>
          </a:p>
          <a:p>
            <a:pPr eaLnBrk="1" hangingPunct="1">
              <a:spcBef>
                <a:spcPct val="50000"/>
              </a:spcBef>
            </a:pPr>
            <a:endParaRPr lang="en-US" altLang="ja-JP" b="1"/>
          </a:p>
        </p:txBody>
      </p:sp>
      <p:sp>
        <p:nvSpPr>
          <p:cNvPr id="53254" name="AutoShape 6"/>
          <p:cNvSpPr>
            <a:spLocks noChangeArrowheads="1"/>
          </p:cNvSpPr>
          <p:nvPr/>
        </p:nvSpPr>
        <p:spPr bwMode="auto">
          <a:xfrm>
            <a:off x="4284663" y="3141663"/>
            <a:ext cx="287337" cy="287337"/>
          </a:xfrm>
          <a:prstGeom prst="right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FEAA6F1E-7D25-4A6A-8C5E-41F2779BF4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759"/>
    </mc:Choice>
    <mc:Fallback xmlns="">
      <p:transition spd="slow" advTm="10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383" x="7558088" y="4887913"/>
          <p14:tracePt t="8429" x="7567613" y="4887913"/>
          <p14:tracePt t="8460" x="7575550" y="4887913"/>
          <p14:tracePt t="8476" x="7585075" y="4887913"/>
          <p14:tracePt t="8492" x="7594600" y="4887913"/>
          <p14:tracePt t="8538" x="7602538" y="4887913"/>
          <p14:tracePt t="8566" x="7612063" y="4887913"/>
          <p14:tracePt t="8572" x="7612063" y="4878388"/>
          <p14:tracePt t="8580" x="7621588" y="4860925"/>
          <p14:tracePt t="8588" x="7621588" y="4841875"/>
          <p14:tracePt t="8597" x="7621588" y="4833938"/>
          <p14:tracePt t="8604" x="7631113" y="4797425"/>
          <p14:tracePt t="8614" x="7631113" y="4778375"/>
          <p14:tracePt t="8620" x="7639050" y="4760913"/>
          <p14:tracePt t="8628" x="7639050" y="4741863"/>
          <p14:tracePt t="8637" x="7667625" y="4724400"/>
          <p14:tracePt t="8653" x="7667625" y="4705350"/>
          <p14:tracePt t="8660" x="7675563" y="4687888"/>
          <p14:tracePt t="8670" x="7675563" y="4660900"/>
          <p14:tracePt t="8677" x="7675563" y="4641850"/>
          <p14:tracePt t="8684" x="7675563" y="4632325"/>
          <p14:tracePt t="8692" x="7675563" y="4614863"/>
          <p14:tracePt t="8700" x="7675563" y="4605338"/>
          <p14:tracePt t="8709" x="7675563" y="4595813"/>
          <p14:tracePt t="8716" x="7675563" y="4568825"/>
          <p14:tracePt t="8724" x="7675563" y="4559300"/>
          <p14:tracePt t="8732" x="7675563" y="4551363"/>
          <p14:tracePt t="8748" x="7675563" y="4532313"/>
          <p14:tracePt t="8780" x="7675563" y="4522788"/>
          <p14:tracePt t="8804" x="7675563" y="4514850"/>
          <p14:tracePt t="8812" x="7675563" y="4495800"/>
          <p14:tracePt t="8820" x="7675563" y="4486275"/>
          <p14:tracePt t="8839" x="7675563" y="4478338"/>
          <p14:tracePt t="8844" x="7675563" y="4468813"/>
          <p14:tracePt t="8853" x="7675563" y="4459288"/>
          <p14:tracePt t="8870" x="7675563" y="4449763"/>
          <p14:tracePt t="8893" x="7675563" y="4441825"/>
          <p14:tracePt t="8900" x="7675563" y="4432300"/>
          <p14:tracePt t="8909" x="7667625" y="4422775"/>
          <p14:tracePt t="8916" x="7639050" y="4422775"/>
          <p14:tracePt t="8925" x="7585075" y="4386263"/>
          <p14:tracePt t="8932" x="7521575" y="4386263"/>
          <p14:tracePt t="8940" x="7429500" y="4376738"/>
          <p14:tracePt t="8948" x="7302500" y="4359275"/>
          <p14:tracePt t="8956" x="7165975" y="4332288"/>
          <p14:tracePt t="8964" x="7019925" y="4313238"/>
          <p14:tracePt t="8972" x="6856413" y="4303713"/>
          <p14:tracePt t="8980" x="6710363" y="4286250"/>
          <p14:tracePt t="8988" x="6527800" y="4259263"/>
          <p14:tracePt t="8998" x="6326188" y="4222750"/>
          <p14:tracePt t="9007" x="6172200" y="4213225"/>
          <p14:tracePt t="9012" x="6026150" y="4167188"/>
          <p14:tracePt t="9020" x="5899150" y="4149725"/>
          <p14:tracePt t="9028" x="5807075" y="4149725"/>
          <p14:tracePt t="9036" x="5724525" y="4122738"/>
          <p14:tracePt t="9044" x="5680075" y="4103688"/>
          <p14:tracePt t="9052" x="5624513" y="4094163"/>
          <p14:tracePt t="9060" x="5580063" y="4076700"/>
          <p14:tracePt t="9069" x="5551488" y="4057650"/>
          <p14:tracePt t="9076" x="5507038" y="4040188"/>
          <p14:tracePt t="9086" x="5461000" y="4030663"/>
          <p14:tracePt t="9092" x="5397500" y="3984625"/>
          <p14:tracePt t="9100" x="5341938" y="3976688"/>
          <p14:tracePt t="9108" x="5278438" y="3940175"/>
          <p14:tracePt t="9118" x="5195888" y="3911600"/>
          <p14:tracePt t="9125" x="5141913" y="3903663"/>
          <p14:tracePt t="9135" x="5022850" y="3857625"/>
          <p14:tracePt t="9142" x="4941888" y="3830638"/>
          <p14:tracePt t="9149" x="4832350" y="3784600"/>
          <p14:tracePt t="9159" x="4730750" y="3748088"/>
          <p14:tracePt t="9164" x="4649788" y="3702050"/>
          <p14:tracePt t="9172" x="4567238" y="3665538"/>
          <p14:tracePt t="9180" x="4521200" y="3648075"/>
          <p14:tracePt t="9188" x="4457700" y="3602038"/>
          <p14:tracePt t="9196" x="4440238" y="3584575"/>
          <p14:tracePt t="9205" x="4421188" y="3575050"/>
          <p14:tracePt t="9214" x="4403725" y="3556000"/>
          <p14:tracePt t="9220" x="4384675" y="3538538"/>
          <p14:tracePt t="9228" x="4367213" y="3502025"/>
          <p14:tracePt t="9240" x="4348163" y="3482975"/>
          <p14:tracePt t="9244" x="4321175" y="3455988"/>
          <p14:tracePt t="9254" x="4303713" y="3429000"/>
          <p14:tracePt t="9260" x="4284663" y="3382963"/>
          <p14:tracePt t="9268" x="4275138" y="3365500"/>
          <p14:tracePt t="9276" x="4267200" y="3338513"/>
          <p14:tracePt t="9286" x="4267200" y="3302000"/>
          <p14:tracePt t="9292" x="4248150" y="3265488"/>
          <p14:tracePt t="9300" x="4230688" y="3228975"/>
          <p14:tracePt t="9308" x="4230688" y="3200400"/>
          <p14:tracePt t="9316" x="4221163" y="3182938"/>
          <p14:tracePt t="9324" x="4221163" y="3163888"/>
          <p14:tracePt t="9332" x="4211638" y="3136900"/>
          <p14:tracePt t="9348" x="4211638" y="3109913"/>
          <p14:tracePt t="9356" x="4211638" y="3100388"/>
          <p14:tracePt t="9364" x="4202113" y="3073400"/>
          <p14:tracePt t="9372" x="4202113" y="3054350"/>
          <p14:tracePt t="9380" x="4202113" y="3046413"/>
          <p14:tracePt t="9388" x="4184650" y="3009900"/>
          <p14:tracePt t="9397" x="4184650" y="3000375"/>
          <p14:tracePt t="9404" x="4175125" y="2973388"/>
          <p14:tracePt t="9412" x="4165600" y="2954338"/>
          <p14:tracePt t="9428" x="4157663" y="2927350"/>
          <p14:tracePt t="9444" x="4148138" y="2909888"/>
          <p14:tracePt t="9451" x="4138613" y="2900363"/>
          <p14:tracePt t="9484" x="4129088" y="2890838"/>
          <p14:tracePt t="9508" x="4121150" y="2881313"/>
          <p14:tracePt t="9541" x="4102100" y="2881313"/>
          <p14:tracePt t="9558" x="4094163" y="2881313"/>
          <p14:tracePt t="9568" x="4057650" y="2881313"/>
          <p14:tracePt t="9574" x="4021138" y="2890838"/>
          <p14:tracePt t="9587" x="3965575" y="2917825"/>
          <p14:tracePt t="9589" x="3938588" y="2936875"/>
          <p14:tracePt t="9597" x="3875088" y="2973388"/>
          <p14:tracePt t="9605" x="3829050" y="3000375"/>
          <p14:tracePt t="9613" x="3783013" y="3017838"/>
          <p14:tracePt t="9620" x="3756025" y="3054350"/>
          <p14:tracePt t="9628" x="3692525" y="3073400"/>
          <p14:tracePt t="9638" x="3646488" y="3100388"/>
          <p14:tracePt t="9644" x="3600450" y="3119438"/>
          <p14:tracePt t="9655" x="3556000" y="3155950"/>
          <p14:tracePt t="9662" x="3527425" y="3173413"/>
          <p14:tracePt t="9671" x="3490913" y="3182938"/>
          <p14:tracePt t="9679" x="3463925" y="3209925"/>
          <p14:tracePt t="9684" x="3436938" y="3219450"/>
          <p14:tracePt t="9692" x="3400425" y="3228975"/>
          <p14:tracePt t="9700" x="3382963" y="3236913"/>
          <p14:tracePt t="9708" x="3354388" y="3255963"/>
          <p14:tracePt t="9716" x="3346450" y="3255963"/>
          <p14:tracePt t="9724" x="3327400" y="3265488"/>
          <p14:tracePt t="9732" x="3300413" y="3273425"/>
          <p14:tracePt t="9739" x="3290888" y="3273425"/>
          <p14:tracePt t="9748" x="3254375" y="3282950"/>
          <p14:tracePt t="9764" x="3236913" y="3302000"/>
          <p14:tracePt t="9772" x="3227388" y="3309938"/>
          <p14:tracePt t="9780" x="3208338" y="3309938"/>
          <p14:tracePt t="9788" x="3200400" y="3319463"/>
          <p14:tracePt t="9804" x="3181350" y="3328988"/>
          <p14:tracePt t="9812" x="3144838" y="3338513"/>
          <p14:tracePt t="9820" x="3127375" y="3346450"/>
          <p14:tracePt t="9828" x="3108325" y="3355975"/>
          <p14:tracePt t="9836" x="3071813" y="3365500"/>
          <p14:tracePt t="9844" x="3054350" y="3375025"/>
          <p14:tracePt t="9854" x="3035300" y="3392488"/>
          <p14:tracePt t="9865" x="3008313" y="3402013"/>
          <p14:tracePt t="9888" x="2990850" y="3411538"/>
          <p14:tracePt t="9900" x="2981325" y="3419475"/>
          <p14:tracePt t="10113" x="2971800" y="3429000"/>
          <p14:tracePt t="10119" x="2971800" y="3438525"/>
          <p14:tracePt t="10124" x="2971800" y="3446463"/>
          <p14:tracePt t="10140" x="2971800" y="3455988"/>
          <p14:tracePt t="10148" x="2971800" y="3482975"/>
          <p14:tracePt t="10164" x="2971800" y="3511550"/>
          <p14:tracePt t="10172" x="2971800" y="3529013"/>
          <p14:tracePt t="10180" x="2971800" y="3556000"/>
          <p14:tracePt t="10188" x="2971800" y="3575050"/>
          <p14:tracePt t="10196" x="2971800" y="3621088"/>
          <p14:tracePt t="10206" x="2971800" y="3638550"/>
          <p14:tracePt t="10213" x="2962275" y="3665538"/>
          <p14:tracePt t="10222" x="2954338" y="3684588"/>
          <p14:tracePt t="10230" x="2944813" y="3730625"/>
          <p14:tracePt t="10238" x="2925763" y="3748088"/>
          <p14:tracePt t="10244" x="2925763" y="3767138"/>
          <p14:tracePt t="10258" x="2898775" y="3784600"/>
          <p14:tracePt t="10271" x="2889250" y="3811588"/>
          <p14:tracePt t="10276" x="2871788" y="3821113"/>
          <p14:tracePt t="10287" x="2862263" y="3821113"/>
          <p14:tracePt t="10294" x="2852738" y="3830638"/>
          <p14:tracePt t="10304" x="2835275" y="3830638"/>
          <p14:tracePt t="10308" x="2825750" y="3830638"/>
          <p14:tracePt t="10316" x="2808288" y="3830638"/>
          <p14:tracePt t="10326" x="2789238" y="3840163"/>
          <p14:tracePt t="10342" x="2762250" y="3840163"/>
          <p14:tracePt t="10349" x="2744788" y="3840163"/>
          <p14:tracePt t="10358" x="2735263" y="3840163"/>
          <p14:tracePt t="10365" x="2708275" y="3840163"/>
          <p14:tracePt t="10372" x="2671763" y="3840163"/>
          <p14:tracePt t="10380" x="2652713" y="3840163"/>
          <p14:tracePt t="10388" x="2625725" y="3840163"/>
          <p14:tracePt t="10396" x="2606675" y="3840163"/>
          <p14:tracePt t="10404" x="2570163" y="3840163"/>
          <p14:tracePt t="10412" x="2552700" y="3840163"/>
          <p14:tracePt t="10420" x="2525713" y="3840163"/>
          <p14:tracePt t="10428" x="2498725" y="3811588"/>
          <p14:tracePt t="10436" x="2479675" y="3803650"/>
          <p14:tracePt t="10444" x="2462213" y="3794125"/>
          <p14:tracePt t="10452" x="2416175" y="3757613"/>
          <p14:tracePt t="10460" x="2406650" y="3748088"/>
          <p14:tracePt t="10471" x="2389188" y="3730625"/>
          <p14:tracePt t="10476" x="2379663" y="3711575"/>
          <p14:tracePt t="10484" x="2360613" y="3694113"/>
          <p14:tracePt t="10492" x="2343150" y="3675063"/>
          <p14:tracePt t="10500" x="2316163" y="3657600"/>
          <p14:tracePt t="10508" x="2306638" y="3638550"/>
          <p14:tracePt t="10516" x="2306638" y="3629025"/>
          <p14:tracePt t="10524" x="2297113" y="3611563"/>
          <p14:tracePt t="10533" x="2270125" y="3575050"/>
          <p14:tracePt t="10550" x="2270125" y="3565525"/>
          <p14:tracePt t="10556" x="2260600" y="3538538"/>
          <p14:tracePt t="10565" x="2260600" y="3529013"/>
          <p14:tracePt t="10572" x="2260600" y="3519488"/>
          <p14:tracePt t="10580" x="2260600" y="3492500"/>
          <p14:tracePt t="10588" x="2260600" y="3475038"/>
          <p14:tracePt t="10596" x="2260600" y="3455988"/>
          <p14:tracePt t="10604" x="2260600" y="3438525"/>
          <p14:tracePt t="10612" x="2260600" y="3411538"/>
          <p14:tracePt t="10621" x="2260600" y="3392488"/>
          <p14:tracePt t="10637" x="2260600" y="3365500"/>
          <p14:tracePt t="10644" x="2260600" y="3346450"/>
          <p14:tracePt t="10652" x="2260600" y="3309938"/>
          <p14:tracePt t="10678" x="2260600" y="3302000"/>
          <p14:tracePt t="10685" x="2260600" y="3273425"/>
          <p14:tracePt t="10692" x="2260600" y="3265488"/>
          <p14:tracePt t="10700" x="2270125" y="3255963"/>
          <p14:tracePt t="10716" x="2279650" y="3246438"/>
          <p14:tracePt t="10733" x="2287588" y="3228975"/>
          <p14:tracePt t="10748" x="2306638" y="3209925"/>
          <p14:tracePt t="10756" x="2316163" y="3200400"/>
          <p14:tracePt t="10764" x="2333625" y="3192463"/>
          <p14:tracePt t="10773" x="2352675" y="3173413"/>
          <p14:tracePt t="10781" x="2397125" y="3163888"/>
          <p14:tracePt t="10790" x="2425700" y="3146425"/>
          <p14:tracePt t="10797" x="2452688" y="3136900"/>
          <p14:tracePt t="10804" x="2498725" y="3127375"/>
          <p14:tracePt t="10812" x="2516188" y="3119438"/>
          <p14:tracePt t="10820" x="2552700" y="3119438"/>
          <p14:tracePt t="10828" x="2562225" y="3119438"/>
          <p14:tracePt t="10837" x="2616200" y="3109913"/>
          <p14:tracePt t="10844" x="2625725" y="3109913"/>
          <p14:tracePt t="10851" x="2635250" y="3109913"/>
          <p14:tracePt t="10860" x="2652713" y="3109913"/>
          <p14:tracePt t="10869" x="2662238" y="3109913"/>
          <p14:tracePt t="10876" x="2679700" y="3109913"/>
          <p14:tracePt t="10884" x="2689225" y="3109913"/>
          <p14:tracePt t="10893" x="2698750" y="3109913"/>
          <p14:tracePt t="10918" x="2716213" y="3109913"/>
          <p14:tracePt t="10941" x="2725738" y="3109913"/>
          <p14:tracePt t="10966" x="2735263" y="3109913"/>
          <p14:tracePt t="10973" x="2744788" y="3119438"/>
          <p14:tracePt t="11004" x="2752725" y="3127375"/>
          <p14:tracePt t="11036" x="2752725" y="3136900"/>
          <p14:tracePt t="11044" x="2762250" y="3146425"/>
          <p14:tracePt t="11060" x="2762250" y="3155950"/>
          <p14:tracePt t="11086" x="2762250" y="3163888"/>
          <p14:tracePt t="11324" x="2762250" y="3173413"/>
          <p14:tracePt t="14820" x="2762250" y="3182938"/>
          <p14:tracePt t="14844" x="2744788" y="3182938"/>
          <p14:tracePt t="14853" x="2735263" y="3182938"/>
          <p14:tracePt t="14860" x="2725738" y="3182938"/>
          <p14:tracePt t="14868" x="2716213" y="3173413"/>
          <p14:tracePt t="14888" x="2679700" y="3163888"/>
          <p14:tracePt t="14901" x="2652713" y="3155950"/>
          <p14:tracePt t="14908" x="2635250" y="3155950"/>
          <p14:tracePt t="14916" x="2589213" y="3155950"/>
          <p14:tracePt t="14925" x="2552700" y="3146425"/>
          <p14:tracePt t="14932" x="2533650" y="3146425"/>
          <p14:tracePt t="14940" x="2479675" y="3146425"/>
          <p14:tracePt t="14948" x="2416175" y="3119438"/>
          <p14:tracePt t="14956" x="2360613" y="3119438"/>
          <p14:tracePt t="14964" x="2306638" y="3119438"/>
          <p14:tracePt t="14972" x="2243138" y="3109913"/>
          <p14:tracePt t="14980" x="2187575" y="3090863"/>
          <p14:tracePt t="14988" x="2151063" y="3090863"/>
          <p14:tracePt t="14996" x="2133600" y="3090863"/>
          <p14:tracePt t="15004" x="2106613" y="3090863"/>
          <p14:tracePt t="15012" x="2097088" y="3090863"/>
          <p14:tracePt t="15020" x="2087563" y="3082925"/>
          <p14:tracePt t="15100" x="2078038" y="3082925"/>
          <p14:tracePt t="15148" x="2070100" y="3082925"/>
          <p14:tracePt t="15164" x="2070100" y="3073400"/>
          <p14:tracePt t="15180" x="2078038" y="3054350"/>
          <p14:tracePt t="15188" x="2106613" y="3046413"/>
          <p14:tracePt t="15196" x="2151063" y="3017838"/>
          <p14:tracePt t="15206" x="2179638" y="3009900"/>
          <p14:tracePt t="15212" x="2224088" y="3000375"/>
          <p14:tracePt t="15220" x="2260600" y="2990850"/>
          <p14:tracePt t="15229" x="2279650" y="2990850"/>
          <p14:tracePt t="15239" x="2324100" y="2990850"/>
          <p14:tracePt t="15246" x="2333625" y="2990850"/>
          <p14:tracePt t="15259" x="2360613" y="2973388"/>
          <p14:tracePt t="15262" x="2370138" y="2973388"/>
          <p14:tracePt t="15277" x="2397125" y="2973388"/>
          <p14:tracePt t="15287" x="2406650" y="2973388"/>
          <p14:tracePt t="15293" x="2416175" y="2973388"/>
          <p14:tracePt t="15308" x="2433638" y="2973388"/>
          <p14:tracePt t="15316" x="2452688" y="2963863"/>
          <p14:tracePt t="15342" x="2479675" y="2963863"/>
          <p14:tracePt t="15358" x="2489200" y="2963863"/>
          <p14:tracePt t="15370" x="2498725" y="2963863"/>
          <p14:tracePt t="15380" x="2506663" y="2963863"/>
          <p14:tracePt t="15391" x="2516188" y="2963863"/>
          <p14:tracePt t="15470" x="2525713" y="2963863"/>
          <p14:tracePt t="15586" x="2533650" y="2963863"/>
          <p14:tracePt t="15838" x="2543175" y="2973388"/>
          <p14:tracePt t="15900" x="2543175" y="2990850"/>
          <p14:tracePt t="15909" x="2543175" y="3009900"/>
          <p14:tracePt t="15916" x="2543175" y="3036888"/>
          <p14:tracePt t="15925" x="2543175" y="3046413"/>
          <p14:tracePt t="15934" x="2543175" y="3082925"/>
          <p14:tracePt t="15944" x="2543175" y="3100388"/>
          <p14:tracePt t="15948" x="2533650" y="3136900"/>
          <p14:tracePt t="15956" x="2525713" y="3163888"/>
          <p14:tracePt t="15964" x="2525713" y="3192463"/>
          <p14:tracePt t="15972" x="2516188" y="3209925"/>
          <p14:tracePt t="15980" x="2516188" y="3228975"/>
          <p14:tracePt t="15989" x="2506663" y="3236913"/>
          <p14:tracePt t="15996" x="2506663" y="3246438"/>
          <p14:tracePt t="16020" x="2506663" y="3255963"/>
          <p14:tracePt t="16060" x="2506663" y="3265488"/>
          <p14:tracePt t="16076" x="2506663" y="3273425"/>
          <p14:tracePt t="16084" x="2506663" y="3282950"/>
          <p14:tracePt t="16092" x="2506663" y="3292475"/>
          <p14:tracePt t="16100" x="2489200" y="3319463"/>
          <p14:tracePt t="16116" x="2489200" y="3328988"/>
          <p14:tracePt t="16124" x="2479675" y="3338513"/>
          <p14:tracePt t="16160" x="2479675" y="3346450"/>
          <p14:tracePt t="16284" x="2479675" y="3338513"/>
          <p14:tracePt t="16292" x="2479675" y="3328988"/>
          <p14:tracePt t="16301" x="2479675" y="3319463"/>
          <p14:tracePt t="16308" x="2479675" y="3309938"/>
          <p14:tracePt t="16316" x="2479675" y="3292475"/>
          <p14:tracePt t="16324" x="2479675" y="3282950"/>
          <p14:tracePt t="16340" x="2479675" y="3273425"/>
          <p14:tracePt t="16349" x="2479675" y="3255963"/>
          <p14:tracePt t="16356" x="2479675" y="3246438"/>
          <p14:tracePt t="16364" x="2479675" y="3236913"/>
          <p14:tracePt t="16372" x="2479675" y="3228975"/>
          <p14:tracePt t="16380" x="2479675" y="3219450"/>
          <p14:tracePt t="16397" x="2479675" y="3209925"/>
          <p14:tracePt t="16412" x="2479675" y="3200400"/>
          <p14:tracePt t="16428" x="2470150" y="3192463"/>
          <p14:tracePt t="16490" x="2462213" y="3182938"/>
          <p14:tracePt t="16550" x="2452688" y="3182938"/>
          <p14:tracePt t="16596" x="2443163" y="3182938"/>
          <p14:tracePt t="16604" x="2433638" y="3182938"/>
          <p14:tracePt t="16614" x="2416175" y="3182938"/>
          <p14:tracePt t="16620" x="2406650" y="3182938"/>
          <p14:tracePt t="16630" x="2397125" y="3192463"/>
          <p14:tracePt t="16636" x="2389188" y="3200400"/>
          <p14:tracePt t="16644" x="2379663" y="3209925"/>
          <p14:tracePt t="16662" x="2360613" y="3219450"/>
          <p14:tracePt t="16686" x="2352675" y="3219450"/>
          <p14:tracePt t="16702" x="2333625" y="3228975"/>
          <p14:tracePt t="16716" x="2324100" y="3228975"/>
          <p14:tracePt t="16724" x="2316163" y="3236913"/>
          <p14:tracePt t="16748" x="2306638" y="3236913"/>
          <p14:tracePt t="16828" x="2306638" y="3246438"/>
          <p14:tracePt t="16894" x="2297113" y="3255963"/>
          <p14:tracePt t="16916" x="2287588" y="3265488"/>
          <p14:tracePt t="17023" x="2279650" y="3265488"/>
          <p14:tracePt t="17116" x="2270125" y="3265488"/>
          <p14:tracePt t="17535" x="2270125" y="3255963"/>
          <p14:tracePt t="17564" x="2270125" y="3246438"/>
          <p14:tracePt t="17604" x="2270125" y="3236913"/>
          <p14:tracePt t="17726" x="2270125" y="3228975"/>
          <p14:tracePt t="17733" x="2270125" y="3219450"/>
          <p14:tracePt t="18060" x="2260600" y="3246438"/>
          <p14:tracePt t="18068" x="2251075" y="3265488"/>
          <p14:tracePt t="18076" x="2243138" y="3292475"/>
          <p14:tracePt t="18084" x="2233613" y="3309938"/>
          <p14:tracePt t="18092" x="2224088" y="3338513"/>
          <p14:tracePt t="18101" x="2224088" y="3382963"/>
          <p14:tracePt t="18108" x="2224088" y="3402013"/>
          <p14:tracePt t="18116" x="2214563" y="3429000"/>
          <p14:tracePt t="18124" x="2214563" y="3446463"/>
          <p14:tracePt t="18132" x="2214563" y="3475038"/>
          <p14:tracePt t="18140" x="2214563" y="3492500"/>
          <p14:tracePt t="18148" x="2197100" y="3529013"/>
          <p14:tracePt t="18156" x="2197100" y="3538538"/>
          <p14:tracePt t="18164" x="2197100" y="3548063"/>
          <p14:tracePt t="18172" x="2197100" y="3565525"/>
          <p14:tracePt t="18180" x="2197100" y="3584575"/>
          <p14:tracePt t="18188" x="2197100" y="3592513"/>
          <p14:tracePt t="18197" x="2197100" y="3621088"/>
          <p14:tracePt t="18205" x="2197100" y="3629025"/>
          <p14:tracePt t="18221" x="2197100" y="3657600"/>
          <p14:tracePt t="18244" x="2197100" y="3675063"/>
          <p14:tracePt t="18254" x="2197100" y="3684588"/>
          <p14:tracePt t="18260" x="2197100" y="3702050"/>
          <p14:tracePt t="18285" x="2206625" y="3721100"/>
          <p14:tracePt t="18292" x="2233613" y="3738563"/>
          <p14:tracePt t="18301" x="2233613" y="3748088"/>
          <p14:tracePt t="18308" x="2233613" y="3757613"/>
          <p14:tracePt t="18316" x="2243138" y="3767138"/>
          <p14:tracePt t="18324" x="2251075" y="3784600"/>
          <p14:tracePt t="18332" x="2260600" y="3803650"/>
          <p14:tracePt t="18340" x="2270125" y="3803650"/>
          <p14:tracePt t="18348" x="2287588" y="3811588"/>
          <p14:tracePt t="18356" x="2306638" y="3840163"/>
          <p14:tracePt t="18364" x="2324100" y="3848100"/>
          <p14:tracePt t="18372" x="2333625" y="3848100"/>
          <p14:tracePt t="18380" x="2360613" y="3857625"/>
          <p14:tracePt t="18388" x="2370138" y="3857625"/>
          <p14:tracePt t="18399" x="2389188" y="3857625"/>
          <p14:tracePt t="18406" x="2406650" y="3857625"/>
          <p14:tracePt t="18421" x="2433638" y="3857625"/>
          <p14:tracePt t="18429" x="2443163" y="3857625"/>
          <p14:tracePt t="18444" x="2452688" y="3857625"/>
          <p14:tracePt t="18477" x="2470150" y="3848100"/>
          <p14:tracePt t="18486" x="2470150" y="3840163"/>
          <p14:tracePt t="18493" x="2470150" y="3811588"/>
          <p14:tracePt t="18506" x="2470150" y="3803650"/>
          <p14:tracePt t="18508" x="2470150" y="3794125"/>
          <p14:tracePt t="18516" x="2470150" y="3784600"/>
          <p14:tracePt t="18525" x="2470150" y="3757613"/>
          <p14:tracePt t="18540" x="2470150" y="3748088"/>
          <p14:tracePt t="18551" x="2470150" y="3721100"/>
          <p14:tracePt t="18558" x="2470150" y="3711575"/>
          <p14:tracePt t="18567" x="2470150" y="3702050"/>
          <p14:tracePt t="18572" x="2470150" y="3684588"/>
          <p14:tracePt t="18580" x="2470150" y="3665538"/>
          <p14:tracePt t="18588" x="2452688" y="3638550"/>
          <p14:tracePt t="18595" x="2452688" y="3621088"/>
          <p14:tracePt t="18605" x="2452688" y="3592513"/>
          <p14:tracePt t="18614" x="2452688" y="3575050"/>
          <p14:tracePt t="18620" x="2443163" y="3529013"/>
          <p14:tracePt t="18628" x="2443163" y="3511550"/>
          <p14:tracePt t="18636" x="2443163" y="3482975"/>
          <p14:tracePt t="18645" x="2433638" y="3465513"/>
          <p14:tracePt t="18652" x="2433638" y="3446463"/>
          <p14:tracePt t="18661" x="2433638" y="3429000"/>
          <p14:tracePt t="18668" x="2425700" y="3419475"/>
          <p14:tracePt t="18676" x="2425700" y="3402013"/>
          <p14:tracePt t="18684" x="2425700" y="3382963"/>
          <p14:tracePt t="18692" x="2425700" y="3365500"/>
          <p14:tracePt t="18701" x="2425700" y="3355975"/>
          <p14:tracePt t="18708" x="2425700" y="3346450"/>
          <p14:tracePt t="18716" x="2425700" y="3338513"/>
          <p14:tracePt t="18724" x="2425700" y="3319463"/>
          <p14:tracePt t="18756" x="2425700" y="3309938"/>
          <p14:tracePt t="19239" x="2452688" y="3302000"/>
          <p14:tracePt t="19244" x="2543175" y="3302000"/>
          <p14:tracePt t="19254" x="2652713" y="3302000"/>
          <p14:tracePt t="19260" x="2781300" y="3302000"/>
          <p14:tracePt t="19268" x="2871788" y="3302000"/>
          <p14:tracePt t="19276" x="2998788" y="3302000"/>
          <p14:tracePt t="19286" x="3108325" y="3302000"/>
          <p14:tracePt t="19292" x="3200400" y="3302000"/>
          <p14:tracePt t="19302" x="3254375" y="3302000"/>
          <p14:tracePt t="19308" x="3336925" y="3319463"/>
          <p14:tracePt t="19316" x="3354388" y="3319463"/>
          <p14:tracePt t="19324" x="3373438" y="3328988"/>
          <p14:tracePt t="19332" x="3382963" y="3328988"/>
          <p14:tracePt t="19357" x="3390900" y="3328988"/>
          <p14:tracePt t="19556" x="3382963" y="3328988"/>
          <p14:tracePt t="19601" x="3373438" y="3328988"/>
          <p14:tracePt t="19639" x="3363913" y="3328988"/>
          <p14:tracePt t="19649" x="3354388" y="3328988"/>
          <p14:tracePt t="19661" x="3336925" y="3328988"/>
          <p14:tracePt t="19668" x="3327400" y="3328988"/>
          <p14:tracePt t="19676" x="3309938" y="3319463"/>
          <p14:tracePt t="19685" x="3300413" y="3319463"/>
          <p14:tracePt t="19692" x="3263900" y="3319463"/>
          <p14:tracePt t="19700" x="3236913" y="3319463"/>
          <p14:tracePt t="19708" x="3200400" y="3319463"/>
          <p14:tracePt t="19717" x="3144838" y="3319463"/>
          <p14:tracePt t="19726" x="3108325" y="3319463"/>
          <p14:tracePt t="19733" x="3081338" y="3319463"/>
          <p14:tracePt t="19740" x="3044825" y="3319463"/>
          <p14:tracePt t="19751" x="3035300" y="3319463"/>
          <p14:tracePt t="19757" x="3027363" y="3319463"/>
          <p14:tracePt t="19764" x="3017838" y="3319463"/>
          <p14:tracePt t="19772" x="2998788" y="3319463"/>
          <p14:tracePt t="19804" x="2990850" y="3319463"/>
          <p14:tracePt t="19885" x="2981325" y="3309938"/>
          <p14:tracePt t="19934" x="2981325" y="3302000"/>
          <p14:tracePt t="20031" x="2944813" y="3328988"/>
          <p14:tracePt t="20038" x="2908300" y="3328988"/>
          <p14:tracePt t="20047" x="2871788" y="3346450"/>
          <p14:tracePt t="20055" x="2825750" y="3375025"/>
          <p14:tracePt t="20060" x="2781300" y="3382963"/>
          <p14:tracePt t="20068" x="2735263" y="3392488"/>
          <p14:tracePt t="20077" x="2716213" y="3402013"/>
          <p14:tracePt t="20086" x="2689225" y="3402013"/>
          <p14:tracePt t="20094" x="2679700" y="3402013"/>
          <p14:tracePt t="20102" x="2671763" y="3402013"/>
          <p14:tracePt t="20109" x="2643188" y="3419475"/>
          <p14:tracePt t="20124" x="2635250" y="3419475"/>
          <p14:tracePt t="20132" x="2616200" y="3429000"/>
          <p14:tracePt t="20140" x="2606675" y="3429000"/>
          <p14:tracePt t="20148" x="2570163" y="3429000"/>
          <p14:tracePt t="20156" x="2552700" y="3429000"/>
          <p14:tracePt t="20164" x="2543175" y="3438525"/>
          <p14:tracePt t="20172" x="2516188" y="3438525"/>
          <p14:tracePt t="20180" x="2498725" y="3446463"/>
          <p14:tracePt t="20188" x="2479675" y="3446463"/>
          <p14:tracePt t="20205" x="2462213" y="3446463"/>
          <p14:tracePt t="20212" x="2443163" y="3446463"/>
          <p14:tracePt t="20220" x="2433638" y="3455988"/>
          <p14:tracePt t="20238" x="2425700" y="3465513"/>
          <p14:tracePt t="20261" x="2416175" y="3475038"/>
          <p14:tracePt t="20292" x="2397125" y="3475038"/>
          <p14:tracePt t="20316" x="2389188" y="3475038"/>
          <p14:tracePt t="20324" x="2379663" y="3475038"/>
          <p14:tracePt t="20348" x="2370138" y="3482975"/>
          <p14:tracePt t="20356" x="2370138" y="3492500"/>
          <p14:tracePt t="20461" x="2352675" y="3492500"/>
          <p14:tracePt t="20492" x="2343150" y="3492500"/>
          <p14:tracePt t="20509" x="2333625" y="3482975"/>
          <p14:tracePt t="20539" x="2316163" y="3475038"/>
          <p14:tracePt t="20550" x="2306638" y="3475038"/>
          <p14:tracePt t="20601" x="2297113" y="3475038"/>
          <p14:tracePt t="20687" x="2306638" y="3475038"/>
          <p14:tracePt t="20696" x="2324100" y="3475038"/>
          <p14:tracePt t="20702" x="2406650" y="3475038"/>
          <p14:tracePt t="20708" x="2516188" y="3482975"/>
          <p14:tracePt t="20716" x="2662238" y="3502025"/>
          <p14:tracePt t="20724" x="2798763" y="3529013"/>
          <p14:tracePt t="20732" x="2944813" y="3548063"/>
          <p14:tracePt t="20740" x="2998788" y="3548063"/>
          <p14:tracePt t="20748" x="3071813" y="3556000"/>
          <p14:tracePt t="20757" x="3117850" y="3556000"/>
          <p14:tracePt t="20764" x="3127375" y="3556000"/>
          <p14:tracePt t="20772" x="3154363" y="3556000"/>
          <p14:tracePt t="20820" x="3163888" y="3556000"/>
          <p14:tracePt t="20900" x="3154363" y="3556000"/>
          <p14:tracePt t="20909" x="3108325" y="3556000"/>
          <p14:tracePt t="20917" x="3054350" y="3556000"/>
          <p14:tracePt t="20925" x="2998788" y="3556000"/>
          <p14:tracePt t="20932" x="2954338" y="3556000"/>
          <p14:tracePt t="20942" x="2898775" y="3556000"/>
          <p14:tracePt t="20949" x="2889250" y="3556000"/>
          <p14:tracePt t="20956" x="2852738" y="3556000"/>
          <p14:tracePt t="20964" x="2835275" y="3556000"/>
          <p14:tracePt t="20988" x="2817813" y="3556000"/>
          <p14:tracePt t="21012" x="2808288" y="3556000"/>
          <p14:tracePt t="21092" x="2798763" y="3565525"/>
          <p14:tracePt t="21124" x="2817813" y="3565525"/>
          <p14:tracePt t="21133" x="2898775" y="3592513"/>
          <p14:tracePt t="21140" x="2998788" y="3592513"/>
          <p14:tracePt t="21148" x="3108325" y="3592513"/>
          <p14:tracePt t="21156" x="3200400" y="3602038"/>
          <p14:tracePt t="21164" x="3273425" y="3602038"/>
          <p14:tracePt t="21172" x="3327400" y="3602038"/>
          <p14:tracePt t="21180" x="3390900" y="3621088"/>
          <p14:tracePt t="21188" x="3409950" y="3621088"/>
          <p14:tracePt t="21196" x="3427413" y="3621088"/>
          <p14:tracePt t="21228" x="3455988" y="3629025"/>
          <p14:tracePt t="21244" x="3455988" y="3638550"/>
          <p14:tracePt t="21271" x="3455988" y="3648075"/>
          <p14:tracePt t="21287" x="3455988" y="3657600"/>
          <p14:tracePt t="21308" x="3455988" y="3675063"/>
          <p14:tracePt t="21316" x="3455988" y="3684588"/>
          <p14:tracePt t="21324" x="3446463" y="3711575"/>
          <p14:tracePt t="21332" x="3409950" y="3730625"/>
          <p14:tracePt t="21340" x="3309938" y="3757613"/>
          <p14:tracePt t="21348" x="3190875" y="3803650"/>
          <p14:tracePt t="21356" x="3063875" y="3811588"/>
          <p14:tracePt t="21363" x="2935288" y="3830638"/>
          <p14:tracePt t="21372" x="2825750" y="3857625"/>
          <p14:tracePt t="21380" x="2762250" y="3867150"/>
          <p14:tracePt t="21388" x="2725738" y="3875088"/>
          <p14:tracePt t="21396" x="2689225" y="3894138"/>
          <p14:tracePt t="21404" x="2671763" y="3894138"/>
          <p14:tracePt t="21412" x="2662238" y="3894138"/>
          <p14:tracePt t="21508" x="2716213" y="3894138"/>
          <p14:tracePt t="21518" x="2789238" y="3894138"/>
          <p14:tracePt t="21526" x="2881313" y="3894138"/>
          <p14:tracePt t="21538" x="3008313" y="3894138"/>
          <p14:tracePt t="21540" x="3136900" y="3894138"/>
          <p14:tracePt t="21548" x="3244850" y="3894138"/>
          <p14:tracePt t="21556" x="3336925" y="3894138"/>
          <p14:tracePt t="21564" x="3390900" y="3894138"/>
          <p14:tracePt t="21572" x="3446463" y="3894138"/>
          <p14:tracePt t="21580" x="3463925" y="3894138"/>
          <p14:tracePt t="21588" x="3500438" y="3894138"/>
          <p14:tracePt t="21648" x="3509963" y="3884613"/>
          <p14:tracePt t="21700" x="3500438" y="3875088"/>
          <p14:tracePt t="21719" x="3446463" y="3875088"/>
          <p14:tracePt t="21725" x="3390900" y="3875088"/>
          <p14:tracePt t="21734" x="3317875" y="3875088"/>
          <p14:tracePt t="21745" x="3227388" y="3875088"/>
          <p14:tracePt t="21747" x="3171825" y="3875088"/>
          <p14:tracePt t="21760" x="3144838" y="3875088"/>
          <p14:tracePt t="21764" x="3100388" y="3875088"/>
          <p14:tracePt t="21772" x="3063875" y="3875088"/>
          <p14:tracePt t="21780" x="3044825" y="3875088"/>
          <p14:tracePt t="21796" x="3027363" y="3875088"/>
          <p14:tracePt t="21804" x="3017838" y="3875088"/>
          <p14:tracePt t="21812" x="3008313" y="3875088"/>
          <p14:tracePt t="21845" x="2990850" y="3867150"/>
          <p14:tracePt t="21877" x="2981325" y="3867150"/>
          <p14:tracePt t="21956" x="3008313" y="3867150"/>
          <p14:tracePt t="21964" x="3081338" y="3867150"/>
          <p14:tracePt t="21973" x="3190875" y="3867150"/>
          <p14:tracePt t="21980" x="3281363" y="3867150"/>
          <p14:tracePt t="21988" x="3354388" y="3867150"/>
          <p14:tracePt t="21996" x="3446463" y="3867150"/>
          <p14:tracePt t="22004" x="3509963" y="3857625"/>
          <p14:tracePt t="22012" x="3527425" y="3857625"/>
          <p14:tracePt t="22020" x="3556000" y="3848100"/>
          <p14:tracePt t="22028" x="3563938" y="3848100"/>
          <p14:tracePt t="22044" x="3582988" y="3830638"/>
          <p14:tracePt t="22060" x="3592513" y="3821113"/>
          <p14:tracePt t="22166" x="3582988" y="3811588"/>
          <p14:tracePt t="22172" x="3546475" y="3811588"/>
          <p14:tracePt t="22180" x="3509963" y="3811588"/>
          <p14:tracePt t="22188" x="3455988" y="3811588"/>
          <p14:tracePt t="22197" x="3400425" y="3811588"/>
          <p14:tracePt t="22207" x="3327400" y="3811588"/>
          <p14:tracePt t="22212" x="3281363" y="3811588"/>
          <p14:tracePt t="22220" x="3227388" y="3811588"/>
          <p14:tracePt t="22228" x="3190875" y="3811588"/>
          <p14:tracePt t="22239" x="3144838" y="3811588"/>
          <p14:tracePt t="22244" x="3127375" y="3811588"/>
          <p14:tracePt t="22253" x="3100388" y="3811588"/>
          <p14:tracePt t="22260" x="3090863" y="3811588"/>
          <p14:tracePt t="22397" x="3100388" y="3811588"/>
          <p14:tracePt t="22405" x="3127375" y="3803650"/>
          <p14:tracePt t="22412" x="3144838" y="3803650"/>
          <p14:tracePt t="22420" x="3171825" y="3803650"/>
          <p14:tracePt t="22428" x="3200400" y="3784600"/>
          <p14:tracePt t="22444" x="3227388" y="3784600"/>
          <p14:tracePt t="22452" x="3236913" y="3784600"/>
          <p14:tracePt t="22460" x="3263900" y="3784600"/>
          <p14:tracePt t="22468" x="3281363" y="3775075"/>
          <p14:tracePt t="22484" x="3300413" y="3775075"/>
          <p14:tracePt t="22493" x="3309938" y="3775075"/>
          <p14:tracePt t="22506" x="3317875" y="3767138"/>
          <p14:tracePt t="22508" x="3327400" y="3767138"/>
          <p14:tracePt t="22516" x="3346450" y="3757613"/>
          <p14:tracePt t="22532" x="3373438" y="3748088"/>
          <p14:tracePt t="22554" x="3382963" y="3738563"/>
          <p14:tracePt t="22569" x="3400425" y="3721100"/>
          <p14:tracePt t="22613" x="3400425" y="3702050"/>
          <p14:tracePt t="22636" x="3400425" y="3694113"/>
          <p14:tracePt t="22652" x="3400425" y="3684588"/>
          <p14:tracePt t="22660" x="3390900" y="3675063"/>
          <p14:tracePt t="22668" x="3382963" y="3675063"/>
          <p14:tracePt t="22678" x="3354388" y="3657600"/>
          <p14:tracePt t="22692" x="3327400" y="3648075"/>
          <p14:tracePt t="22700" x="3309938" y="3648075"/>
          <p14:tracePt t="22708" x="3290888" y="3638550"/>
          <p14:tracePt t="22717" x="3273425" y="3638550"/>
          <p14:tracePt t="22724" x="3227388" y="3629025"/>
          <p14:tracePt t="22732" x="3217863" y="3629025"/>
          <p14:tracePt t="22740" x="3208338" y="3629025"/>
          <p14:tracePt t="22749" x="3190875" y="3629025"/>
          <p14:tracePt t="22756" x="3171825" y="3629025"/>
          <p14:tracePt t="22764" x="3127375" y="3611563"/>
          <p14:tracePt t="22772" x="3117850" y="3611563"/>
          <p14:tracePt t="22780" x="3090863" y="3611563"/>
          <p14:tracePt t="22788" x="3071813" y="3602038"/>
          <p14:tracePt t="22796" x="3054350" y="3602038"/>
          <p14:tracePt t="22804" x="3035300" y="3584575"/>
          <p14:tracePt t="22812" x="3027363" y="3584575"/>
          <p14:tracePt t="22820" x="3017838" y="3584575"/>
          <p14:tracePt t="22828" x="3008313" y="3584575"/>
          <p14:tracePt t="22844" x="2998788" y="3584575"/>
          <p14:tracePt t="22852" x="2990850" y="3584575"/>
          <p14:tracePt t="22892" x="2971800" y="3584575"/>
          <p14:tracePt t="23057" x="2962275" y="3575050"/>
          <p14:tracePt t="23094" x="2962275" y="3565525"/>
          <p14:tracePt t="23108" x="2944813" y="3556000"/>
          <p14:tracePt t="23116" x="2925763" y="3556000"/>
          <p14:tracePt t="23124" x="2917825" y="3556000"/>
          <p14:tracePt t="23132" x="2881313" y="3556000"/>
          <p14:tracePt t="23140" x="2871788" y="3556000"/>
          <p14:tracePt t="23148" x="2844800" y="3556000"/>
          <p14:tracePt t="23156" x="2825750" y="3556000"/>
          <p14:tracePt t="23164" x="2808288" y="3556000"/>
          <p14:tracePt t="23172" x="2789238" y="3556000"/>
          <p14:tracePt t="23188" x="2781300" y="3556000"/>
          <p14:tracePt t="23198" x="2752725" y="3556000"/>
          <p14:tracePt t="23223" x="2744788" y="3556000"/>
          <p14:tracePt t="23230" x="2735263" y="3556000"/>
          <p14:tracePt t="23882" x="2725738" y="3556000"/>
          <p14:tracePt t="24030" x="2735263" y="3556000"/>
          <p14:tracePt t="24036" x="2752725" y="3565525"/>
          <p14:tracePt t="24044" x="2798763" y="3575050"/>
          <p14:tracePt t="24052" x="2835275" y="3575050"/>
          <p14:tracePt t="24060" x="2889250" y="3584575"/>
          <p14:tracePt t="24070" x="2971800" y="3602038"/>
          <p14:tracePt t="24077" x="3017838" y="3611563"/>
          <p14:tracePt t="24087" x="3044825" y="3621088"/>
          <p14:tracePt t="24093" x="3081338" y="3621088"/>
          <p14:tracePt t="24103" x="3127375" y="3621088"/>
          <p14:tracePt t="24113" x="3144838" y="3621088"/>
          <p14:tracePt t="24116" x="3171825" y="3621088"/>
          <p14:tracePt t="24124" x="3208338" y="3621088"/>
          <p14:tracePt t="24134" x="3217863" y="3621088"/>
          <p14:tracePt t="24140" x="3236913" y="3621088"/>
          <p14:tracePt t="24148" x="3254375" y="3621088"/>
          <p14:tracePt t="24156" x="3263900" y="3621088"/>
          <p14:tracePt t="24164" x="3273425" y="3621088"/>
          <p14:tracePt t="24172" x="3281363" y="3621088"/>
          <p14:tracePt t="24188" x="3290888" y="3621088"/>
          <p14:tracePt t="24212" x="3300413" y="3621088"/>
          <p14:tracePt t="24221" x="3317875" y="3629025"/>
          <p14:tracePt t="24244" x="3336925" y="3629025"/>
          <p14:tracePt t="24254" x="3354388" y="3638550"/>
          <p14:tracePt t="24260" x="3363913" y="3638550"/>
          <p14:tracePt t="24268" x="3382963" y="3638550"/>
          <p14:tracePt t="24276" x="3400425" y="3638550"/>
          <p14:tracePt t="24284" x="3436938" y="3638550"/>
          <p14:tracePt t="24292" x="3455988" y="3638550"/>
          <p14:tracePt t="24300" x="3473450" y="3638550"/>
          <p14:tracePt t="24308" x="3500438" y="3638550"/>
          <p14:tracePt t="24316" x="3527425" y="3638550"/>
          <p14:tracePt t="24324" x="3536950" y="3638550"/>
          <p14:tracePt t="24334" x="3546475" y="3638550"/>
          <p14:tracePt t="24340" x="3563938" y="3638550"/>
          <p14:tracePt t="24349" x="3573463" y="3638550"/>
          <p14:tracePt t="24356" x="3582988" y="3638550"/>
          <p14:tracePt t="24388" x="3600450" y="3638550"/>
          <p14:tracePt t="24428" x="3609975" y="3638550"/>
          <p14:tracePt t="24468" x="3619500" y="3638550"/>
          <p14:tracePt t="24519" x="3629025" y="3638550"/>
          <p14:tracePt t="25116" x="3636963" y="3648075"/>
          <p14:tracePt t="25124" x="3646488" y="3665538"/>
          <p14:tracePt t="25140" x="3656013" y="3665538"/>
          <p14:tracePt t="25150" x="3665538" y="3665538"/>
          <p14:tracePt t="25160" x="3692525" y="3675063"/>
          <p14:tracePt t="25164" x="3738563" y="3675063"/>
          <p14:tracePt t="25172" x="3765550" y="3675063"/>
          <p14:tracePt t="25180" x="3792538" y="3675063"/>
          <p14:tracePt t="25188" x="3829050" y="3675063"/>
          <p14:tracePt t="25197" x="3846513" y="3675063"/>
          <p14:tracePt t="25208" x="3856038" y="3675063"/>
          <p14:tracePt t="25212" x="3892550" y="3675063"/>
          <p14:tracePt t="25221" x="3902075" y="3675063"/>
          <p14:tracePt t="25228" x="3911600" y="3684588"/>
          <p14:tracePt t="25239" x="3919538" y="3684588"/>
          <p14:tracePt t="25358" x="3875088" y="3711575"/>
          <p14:tracePt t="25364" x="3819525" y="3721100"/>
          <p14:tracePt t="25372" x="3702050" y="3738563"/>
          <p14:tracePt t="25380" x="3609975" y="3767138"/>
          <p14:tracePt t="25389" x="3527425" y="3775075"/>
          <p14:tracePt t="25398" x="3419475" y="3794125"/>
          <p14:tracePt t="25406" x="3346450" y="3794125"/>
          <p14:tracePt t="25412" x="3273425" y="3803650"/>
          <p14:tracePt t="25420" x="3208338" y="3803650"/>
          <p14:tracePt t="25428" x="3171825" y="3803650"/>
          <p14:tracePt t="25436" x="3144838" y="3803650"/>
          <p14:tracePt t="25444" x="3136900" y="3803650"/>
          <p14:tracePt t="25452" x="3127375" y="3803650"/>
          <p14:tracePt t="25476" x="3117850" y="3811588"/>
          <p14:tracePt t="26500" x="3108325" y="3821113"/>
          <p14:tracePt t="26508" x="3100388" y="3821113"/>
          <p14:tracePt t="26517" x="3071813" y="3830638"/>
          <p14:tracePt t="26524" x="3044825" y="3830638"/>
          <p14:tracePt t="26536" x="3027363" y="3830638"/>
          <p14:tracePt t="26540" x="2998788" y="3830638"/>
          <p14:tracePt t="26550" x="2990850" y="3830638"/>
          <p14:tracePt t="26556" x="2962275" y="3830638"/>
          <p14:tracePt t="26596" x="2954338" y="3830638"/>
          <p14:tracePt t="26604" x="2944813" y="3830638"/>
          <p14:tracePt t="26670" x="2935288" y="3821113"/>
          <p14:tracePt t="26788" x="2944813" y="3821113"/>
          <p14:tracePt t="26796" x="2962275" y="3821113"/>
          <p14:tracePt t="26804" x="2981325" y="3821113"/>
          <p14:tracePt t="26820" x="3017838" y="3821113"/>
          <p14:tracePt t="26824" x="3063875" y="3821113"/>
          <p14:tracePt t="26830" x="3100388" y="3821113"/>
          <p14:tracePt t="26837" x="3117850" y="3821113"/>
          <p14:tracePt t="26846" x="3171825" y="3811588"/>
          <p14:tracePt t="26853" x="3208338" y="3803650"/>
          <p14:tracePt t="26865" x="3217863" y="3803650"/>
          <p14:tracePt t="26889" x="3309938" y="3784600"/>
          <p14:tracePt t="26892" x="3327400" y="3775075"/>
          <p14:tracePt t="26901" x="3346450" y="3775075"/>
          <p14:tracePt t="26911" x="3390900" y="3757613"/>
          <p14:tracePt t="26916" x="3400425" y="3757613"/>
          <p14:tracePt t="26924" x="3409950" y="3757613"/>
          <p14:tracePt t="26932" x="3446463" y="3757613"/>
          <p14:tracePt t="26940" x="3463925" y="3757613"/>
          <p14:tracePt t="26948" x="3473450" y="3757613"/>
          <p14:tracePt t="26956" x="3490913" y="3757613"/>
          <p14:tracePt t="26964" x="3500438" y="3757613"/>
          <p14:tracePt t="26996" x="3519488" y="3757613"/>
          <p14:tracePt t="27172" x="3527425" y="3757613"/>
          <p14:tracePt t="27220" x="3527425" y="3767138"/>
          <p14:tracePt t="27310" x="3536950" y="3775075"/>
          <p14:tracePt t="27342" x="3546475" y="3784600"/>
          <p14:tracePt t="27372" x="3573463" y="3794125"/>
          <p14:tracePt t="27389" x="3582988" y="3794125"/>
          <p14:tracePt t="27406" x="3600450" y="3794125"/>
          <p14:tracePt t="27412" x="3619500" y="3811588"/>
          <p14:tracePt t="27446" x="3629025" y="3811588"/>
          <p14:tracePt t="27472" x="3646488" y="3811588"/>
          <p14:tracePt t="27485" x="3656013" y="3811588"/>
          <p14:tracePt t="27492" x="3665538" y="3811588"/>
          <p14:tracePt t="27508" x="3673475" y="3811588"/>
          <p14:tracePt t="27524" x="3683000" y="3811588"/>
          <p14:tracePt t="27540" x="3692525" y="3811588"/>
          <p14:tracePt t="27572" x="3702050" y="3811588"/>
          <p14:tracePt t="27596" x="3709988" y="3811588"/>
          <p14:tracePt t="27652" x="3719513" y="3803650"/>
          <p14:tracePt t="27686" x="3729038" y="3803650"/>
          <p14:tracePt t="27692" x="3729038" y="3794125"/>
          <p14:tracePt t="28520" x="3709988" y="3794125"/>
          <p14:tracePt t="28525" x="3692525" y="3784600"/>
          <p14:tracePt t="28537" x="3683000" y="3784600"/>
          <p14:tracePt t="28544" x="3656013" y="3784600"/>
          <p14:tracePt t="28551" x="3636963" y="3784600"/>
          <p14:tracePt t="28556" x="3619500" y="3775075"/>
          <p14:tracePt t="28564" x="3600450" y="3775075"/>
          <p14:tracePt t="28572" x="3582988" y="3775075"/>
          <p14:tracePt t="28580" x="3556000" y="3775075"/>
          <p14:tracePt t="28588" x="3546475" y="3775075"/>
          <p14:tracePt t="28596" x="3509963" y="3775075"/>
          <p14:tracePt t="28604" x="3482975" y="3775075"/>
          <p14:tracePt t="28612" x="3455988" y="3775075"/>
          <p14:tracePt t="28620" x="3409950" y="3757613"/>
          <p14:tracePt t="28628" x="3373438" y="3757613"/>
          <p14:tracePt t="28636" x="3346450" y="3748088"/>
          <p14:tracePt t="28644" x="3309938" y="3748088"/>
          <p14:tracePt t="28652" x="3281363" y="3730625"/>
          <p14:tracePt t="28660" x="3263900" y="3730625"/>
          <p14:tracePt t="28668" x="3254375" y="3730625"/>
          <p14:tracePt t="28676" x="3227388" y="3730625"/>
          <p14:tracePt t="28685" x="3208338" y="3730625"/>
          <p14:tracePt t="28692" x="3190875" y="3721100"/>
          <p14:tracePt t="28708" x="3171825" y="3711575"/>
          <p14:tracePt t="28718" x="3144838" y="3711575"/>
          <p14:tracePt t="28724" x="3127375" y="3702050"/>
          <p14:tracePt t="28732" x="3100388" y="3702050"/>
          <p14:tracePt t="28740" x="3081338" y="3684588"/>
          <p14:tracePt t="28748" x="3044825" y="3675063"/>
          <p14:tracePt t="28757" x="3027363" y="3675063"/>
          <p14:tracePt t="28764" x="2998788" y="3665538"/>
          <p14:tracePt t="28772" x="2981325" y="3665538"/>
          <p14:tracePt t="28780" x="2954338" y="3657600"/>
          <p14:tracePt t="28788" x="2944813" y="3657600"/>
          <p14:tracePt t="28796" x="2925763" y="3638550"/>
          <p14:tracePt t="28812" x="2898775" y="3629025"/>
          <p14:tracePt t="28820" x="2889250" y="3621088"/>
          <p14:tracePt t="28836" x="2881313" y="3621088"/>
          <p14:tracePt t="28845" x="2862263" y="3621088"/>
          <p14:tracePt t="28860" x="2852738" y="3621088"/>
          <p14:tracePt t="28887" x="2808288" y="3621088"/>
          <p14:tracePt t="28893" x="2781300" y="3621088"/>
          <p14:tracePt t="28901" x="2771775" y="3621088"/>
          <p14:tracePt t="28909" x="2762250" y="3621088"/>
          <p14:tracePt t="28917" x="2744788" y="3621088"/>
          <p14:tracePt t="28926" x="2725738" y="3621088"/>
          <p14:tracePt t="28932" x="2716213" y="3611563"/>
          <p14:tracePt t="28953" x="2698750" y="3611563"/>
          <p14:tracePt t="28980" x="2689225" y="3602038"/>
          <p14:tracePt t="29006" x="2689225" y="3592513"/>
          <p14:tracePt t="29030" x="2689225" y="3584575"/>
          <p14:tracePt t="29037" x="2689225" y="3575050"/>
          <p14:tracePt t="29046" x="2689225" y="3565525"/>
          <p14:tracePt t="29055" x="2689225" y="3548063"/>
          <p14:tracePt t="29060" x="2698750" y="3511550"/>
          <p14:tracePt t="29068" x="2725738" y="3492500"/>
          <p14:tracePt t="29076" x="2744788" y="3475038"/>
          <p14:tracePt t="29088" x="2752725" y="3455988"/>
          <p14:tracePt t="29092" x="2762250" y="3446463"/>
          <p14:tracePt t="29101" x="2762250" y="3438525"/>
          <p14:tracePt t="29108" x="2771775" y="3419475"/>
          <p14:tracePt t="29132" x="2781300" y="3411538"/>
          <p14:tracePt t="29156" x="2781300" y="3402013"/>
          <p14:tracePt t="29189" x="2781300" y="3382963"/>
          <p14:tracePt t="29214" x="2781300" y="3375025"/>
          <p14:tracePt t="29230" x="2781300" y="3365500"/>
          <p14:tracePt t="29241" x="2781300" y="3355975"/>
          <p14:tracePt t="29260" x="2771775" y="3355975"/>
          <p14:tracePt t="29276" x="2752725" y="3355975"/>
          <p14:tracePt t="29284" x="2744788" y="3355975"/>
          <p14:tracePt t="29292" x="2725738" y="3355975"/>
          <p14:tracePt t="29309" x="2708275" y="3355975"/>
          <p14:tracePt t="29334" x="2698750" y="3355975"/>
          <p14:tracePt t="29349" x="2679700" y="3346450"/>
          <p14:tracePt t="29364" x="2671763" y="3338513"/>
          <p14:tracePt t="29388" x="2662238" y="3338513"/>
          <p14:tracePt t="29436" x="2652713" y="3338513"/>
          <p14:tracePt t="29444" x="2643188" y="3328988"/>
          <p14:tracePt t="29524" x="2643188" y="3309938"/>
          <p14:tracePt t="29533" x="2708275" y="3292475"/>
          <p14:tracePt t="29540" x="2735263" y="3273425"/>
          <p14:tracePt t="29548" x="2789238" y="3265488"/>
          <p14:tracePt t="29556" x="2817813" y="3265488"/>
          <p14:tracePt t="29566" x="2835275" y="3255963"/>
          <p14:tracePt t="29572" x="2852738" y="3255963"/>
          <p14:tracePt t="29590" x="2871788" y="3236913"/>
          <p14:tracePt t="29813" x="2881313" y="3236913"/>
          <p14:tracePt t="29836" x="2871788" y="3246438"/>
          <p14:tracePt t="29844" x="2862263" y="3246438"/>
          <p14:tracePt t="29852" x="2844800" y="3255963"/>
          <p14:tracePt t="29861" x="2835275" y="3255963"/>
          <p14:tracePt t="29869" x="2825750" y="3255963"/>
          <p14:tracePt t="29888" x="2781300" y="3273425"/>
          <p14:tracePt t="29892" x="2762250" y="3273425"/>
          <p14:tracePt t="29901" x="2735263" y="3282950"/>
          <p14:tracePt t="29909" x="2708275" y="3282950"/>
          <p14:tracePt t="29917" x="2698750" y="3282950"/>
          <p14:tracePt t="29926" x="2689225" y="3282950"/>
          <p14:tracePt t="29932" x="2671763" y="3282950"/>
          <p14:tracePt t="29941" x="2662238" y="3282950"/>
          <p14:tracePt t="29964" x="2652713" y="3282950"/>
          <p14:tracePt t="30260" x="2662238" y="3282950"/>
          <p14:tracePt t="30269" x="2671763" y="3282950"/>
          <p14:tracePt t="30276" x="2679700" y="3282950"/>
          <p14:tracePt t="30286" x="2698750" y="3282950"/>
          <p14:tracePt t="30292" x="2708275" y="3282950"/>
          <p14:tracePt t="30302" x="2735263" y="3292475"/>
          <p14:tracePt t="30308" x="2744788" y="3292475"/>
          <p14:tracePt t="30316" x="2771775" y="3309938"/>
          <p14:tracePt t="30326" x="2798763" y="3319463"/>
          <p14:tracePt t="30336" x="2825750" y="3338513"/>
          <p14:tracePt t="30342" x="2871788" y="3346450"/>
          <p14:tracePt t="30354" x="2898775" y="3365500"/>
          <p14:tracePt t="30357" x="2944813" y="3365500"/>
          <p14:tracePt t="30364" x="2981325" y="3365500"/>
          <p14:tracePt t="30372" x="3027363" y="3375025"/>
          <p14:tracePt t="30380" x="3044825" y="3375025"/>
          <p14:tracePt t="30388" x="3071813" y="3375025"/>
          <p14:tracePt t="30396" x="3090863" y="3375025"/>
          <p14:tracePt t="30404" x="3100388" y="3375025"/>
          <p14:tracePt t="30428" x="3117850" y="3375025"/>
          <p14:tracePt t="30444" x="3127375" y="3375025"/>
          <p14:tracePt t="30536" x="3117850" y="3375025"/>
          <p14:tracePt t="30540" x="3100388" y="3375025"/>
          <p14:tracePt t="30549" x="3081338" y="3375025"/>
          <p14:tracePt t="30556" x="3071813" y="3375025"/>
          <p14:tracePt t="30565" x="3054350" y="3375025"/>
          <p14:tracePt t="30580" x="3044825" y="3375025"/>
          <p14:tracePt t="30588" x="3035300" y="3375025"/>
          <p14:tracePt t="30838" x="3044825" y="3365500"/>
          <p14:tracePt t="30868" x="3054350" y="3365500"/>
          <p14:tracePt t="30884" x="3071813" y="3355975"/>
          <p14:tracePt t="30892" x="3081338" y="3355975"/>
          <p14:tracePt t="30900" x="3090863" y="3355975"/>
          <p14:tracePt t="30932" x="3100388" y="3355975"/>
          <p14:tracePt t="31310" x="3108325" y="3355975"/>
          <p14:tracePt t="31629" x="3108325" y="3365500"/>
          <p14:tracePt t="31668" x="3100388" y="3365500"/>
          <p14:tracePt t="31676" x="3090863" y="3365500"/>
          <p14:tracePt t="31684" x="3081338" y="3375025"/>
          <p14:tracePt t="31709" x="3054350" y="3375025"/>
          <p14:tracePt t="31716" x="3044825" y="3375025"/>
          <p14:tracePt t="31732" x="3017838" y="3382963"/>
          <p14:tracePt t="31748" x="2998788" y="3382963"/>
          <p14:tracePt t="31756" x="2990850" y="3382963"/>
          <p14:tracePt t="31764" x="2971800" y="3382963"/>
          <p14:tracePt t="31772" x="2954338" y="3392488"/>
          <p14:tracePt t="31788" x="2944813" y="3392488"/>
          <p14:tracePt t="31796" x="2925763" y="3392488"/>
          <p14:tracePt t="31812" x="2908300" y="3392488"/>
          <p14:tracePt t="31820" x="2889250" y="3392488"/>
          <p14:tracePt t="31828" x="2871788" y="3392488"/>
          <p14:tracePt t="31836" x="2862263" y="3392488"/>
          <p14:tracePt t="31845" x="2844800" y="3392488"/>
          <p14:tracePt t="31852" x="2825750" y="3392488"/>
          <p14:tracePt t="31868" x="2817813" y="3392488"/>
          <p14:tracePt t="31886" x="2798763" y="3402013"/>
          <p14:tracePt t="31900" x="2789238" y="3411538"/>
          <p14:tracePt t="32172" x="2798763" y="3411538"/>
          <p14:tracePt t="32188" x="2817813" y="3411538"/>
          <p14:tracePt t="32204" x="2825750" y="3411538"/>
          <p14:tracePt t="32220" x="2835275" y="3411538"/>
          <p14:tracePt t="32229" x="2844800" y="3411538"/>
          <p14:tracePt t="32244" x="2852738" y="3411538"/>
          <p14:tracePt t="32252" x="2862263" y="3411538"/>
          <p14:tracePt t="32268" x="2881313" y="3411538"/>
          <p14:tracePt t="32308" x="2898775" y="3411538"/>
          <p14:tracePt t="32526" x="2908300" y="3411538"/>
          <p14:tracePt t="32555" x="2917825" y="3411538"/>
          <p14:tracePt t="32566" x="2925763" y="3402013"/>
          <p14:tracePt t="32596" x="2935288" y="3402013"/>
          <p14:tracePt t="32620" x="2944813" y="3402013"/>
          <p14:tracePt t="32694" x="2954338" y="3402013"/>
          <p14:tracePt t="32726" x="2962275" y="3392488"/>
          <p14:tracePt t="33156" x="2981325" y="3392488"/>
          <p14:tracePt t="33197" x="2990850" y="3392488"/>
          <p14:tracePt t="33272" x="2998788" y="3392488"/>
          <p14:tracePt t="33292" x="3017838" y="3392488"/>
          <p14:tracePt t="33316" x="3027363" y="3392488"/>
          <p14:tracePt t="33332" x="3035300" y="3392488"/>
          <p14:tracePt t="33356" x="3044825" y="3392488"/>
          <p14:tracePt t="33364" x="3063875" y="3392488"/>
          <p14:tracePt t="33389" x="3071813" y="3392488"/>
          <p14:tracePt t="33396" x="3081338" y="3392488"/>
          <p14:tracePt t="33404" x="3100388" y="3392488"/>
          <p14:tracePt t="33412" x="3108325" y="3392488"/>
          <p14:tracePt t="33420" x="3117850" y="3392488"/>
          <p14:tracePt t="33445" x="3136900" y="3392488"/>
          <p14:tracePt t="33461" x="3144838" y="3392488"/>
          <p14:tracePt t="33478" x="3154363" y="3392488"/>
          <p14:tracePt t="33502" x="3163888" y="3392488"/>
          <p14:tracePt t="33516" x="3181350" y="3392488"/>
          <p14:tracePt t="33524" x="3190875" y="3392488"/>
          <p14:tracePt t="33557" x="3200400" y="3392488"/>
          <p14:tracePt t="33573" x="3217863" y="3392488"/>
          <p14:tracePt t="33589" x="3227388" y="3392488"/>
          <p14:tracePt t="33605" x="3236913" y="3392488"/>
          <p14:tracePt t="33644" x="3244850" y="3392488"/>
          <p14:tracePt t="33708" x="3254375" y="3392488"/>
          <p14:tracePt t="34286" x="3263900" y="3392488"/>
          <p14:tracePt t="34324" x="3263900" y="3402013"/>
          <p14:tracePt t="34340" x="3273425" y="3411538"/>
          <p14:tracePt t="34383" x="3281363" y="3411538"/>
          <p14:tracePt t="34392" x="3300413" y="3411538"/>
          <p14:tracePt t="34400" x="3309938" y="3411538"/>
          <p14:tracePt t="34412" x="3317875" y="3411538"/>
          <p14:tracePt t="34420" x="3336925" y="3411538"/>
          <p14:tracePt t="34436" x="3346450" y="3411538"/>
          <p14:tracePt t="34444" x="3354388" y="3411538"/>
          <p14:tracePt t="34460" x="3363913" y="3411538"/>
          <p14:tracePt t="34486" x="3382963" y="3411538"/>
          <p14:tracePt t="35199" x="3382963" y="3402013"/>
          <p14:tracePt t="35495" x="3382963" y="3411538"/>
          <p14:tracePt t="35665" x="3382963" y="3419475"/>
          <p14:tracePt t="35740" x="3373438" y="3429000"/>
          <p14:tracePt t="35749" x="3354388" y="3446463"/>
          <p14:tracePt t="35756" x="3346450" y="3455988"/>
          <p14:tracePt t="35772" x="3336925" y="3465513"/>
          <p14:tracePt t="35788" x="3327400" y="3475038"/>
          <p14:tracePt t="36195" x="3327400" y="3465513"/>
          <p14:tracePt t="36571" x="3336925" y="3475038"/>
          <p14:tracePt t="36575" x="3373438" y="3492500"/>
          <p14:tracePt t="36584" x="3419475" y="3492500"/>
          <p14:tracePt t="36588" x="3519488" y="3492500"/>
          <p14:tracePt t="36597" x="3656013" y="3492500"/>
          <p14:tracePt t="36604" x="3819525" y="3492500"/>
          <p14:tracePt t="36612" x="4021138" y="3492500"/>
          <p14:tracePt t="36620" x="4238625" y="3492500"/>
          <p14:tracePt t="36628" x="4467225" y="3492500"/>
          <p14:tracePt t="36636" x="4667250" y="3492500"/>
          <p14:tracePt t="36644" x="4849813" y="3492500"/>
          <p14:tracePt t="36652" x="5032375" y="3492500"/>
          <p14:tracePt t="36660" x="5141913" y="3492500"/>
          <p14:tracePt t="36669" x="5251450" y="3475038"/>
          <p14:tracePt t="36676" x="5324475" y="3475038"/>
          <p14:tracePt t="36684" x="5405438" y="3455988"/>
          <p14:tracePt t="36692" x="5461000" y="3438525"/>
          <p14:tracePt t="36702" x="5507038" y="3419475"/>
          <p14:tracePt t="36712" x="5534025" y="3411538"/>
          <p14:tracePt t="36716" x="5570538" y="3411538"/>
          <p14:tracePt t="36724" x="5597525" y="3411538"/>
          <p14:tracePt t="36734" x="5616575" y="3411538"/>
          <p14:tracePt t="36740" x="5643563" y="3411538"/>
          <p14:tracePt t="36748" x="5653088" y="3411538"/>
          <p14:tracePt t="36756" x="5661025" y="3411538"/>
          <p14:tracePt t="36764" x="5670550" y="3411538"/>
          <p14:tracePt t="36772" x="5680075" y="3411538"/>
          <p14:tracePt t="36788" x="5688013" y="3402013"/>
          <p14:tracePt t="36820" x="5697538" y="3402013"/>
          <p14:tracePt t="36828" x="5707063" y="3392488"/>
          <p14:tracePt t="37023" x="5724525" y="3392488"/>
          <p14:tracePt t="37030" x="5780088" y="3392488"/>
          <p14:tracePt t="37040" x="5834063" y="3365500"/>
          <p14:tracePt t="37044" x="5899150" y="3365500"/>
          <p14:tracePt t="37052" x="5935663" y="3365500"/>
          <p14:tracePt t="37060" x="5980113" y="3355975"/>
          <p14:tracePt t="37068" x="6007100" y="3355975"/>
          <p14:tracePt t="37076" x="6016625" y="3355975"/>
          <p14:tracePt t="37084" x="6053138" y="3338513"/>
          <p14:tracePt t="37102" x="6062663" y="3338513"/>
          <p14:tracePt t="37108" x="6080125" y="3338513"/>
          <p14:tracePt t="37136" x="6089650" y="3338513"/>
          <p14:tracePt t="37149" x="6099175" y="3338513"/>
          <p14:tracePt t="37156" x="6116638" y="3338513"/>
          <p14:tracePt t="37180" x="6126163" y="3338513"/>
          <p14:tracePt t="37231" x="6135688" y="3338513"/>
          <p14:tracePt t="37436" x="6135688" y="3355975"/>
          <p14:tracePt t="37478" x="6135688" y="3365500"/>
          <p14:tracePt t="37652" x="6145213" y="3355975"/>
          <p14:tracePt t="37660" x="6145213" y="3346450"/>
          <p14:tracePt t="37676" x="6153150" y="3328988"/>
          <p14:tracePt t="37684" x="6162675" y="3319463"/>
          <p14:tracePt t="37796" x="6162675" y="3309938"/>
          <p14:tracePt t="37804" x="6135688" y="3309938"/>
          <p14:tracePt t="37820" x="6099175" y="3309938"/>
          <p14:tracePt t="37828" x="6080125" y="3309938"/>
          <p14:tracePt t="37836" x="6043613" y="3309938"/>
          <p14:tracePt t="37852" x="6026150" y="3328988"/>
          <p14:tracePt t="37862" x="6007100" y="3328988"/>
          <p14:tracePt t="37868" x="5999163" y="3328988"/>
          <p14:tracePt t="37877" x="5980113" y="3328988"/>
          <p14:tracePt t="37884" x="5962650" y="3328988"/>
          <p14:tracePt t="37892" x="5953125" y="3338513"/>
          <p14:tracePt t="37900" x="5935663" y="3338513"/>
          <p14:tracePt t="37910" x="5926138" y="3338513"/>
          <p14:tracePt t="37916" x="5907088" y="3338513"/>
          <p14:tracePt t="37924" x="5870575" y="3338513"/>
          <p14:tracePt t="37933" x="5870575" y="3346450"/>
          <p14:tracePt t="37942" x="5862638" y="3346450"/>
          <p14:tracePt t="37949" x="5853113" y="3346450"/>
          <p14:tracePt t="37956" x="5834063" y="3346450"/>
          <p14:tracePt t="38000" x="5826125" y="3346450"/>
          <p14:tracePt t="38236" x="5816600" y="3346450"/>
          <p14:tracePt t="38268" x="5797550" y="3346450"/>
          <p14:tracePt t="38276" x="5789613" y="3346450"/>
          <p14:tracePt t="38285" x="5780088" y="3346450"/>
          <p14:tracePt t="38292" x="5753100" y="3365500"/>
          <p14:tracePt t="38300" x="5734050" y="3375025"/>
          <p14:tracePt t="38308" x="5688013" y="3392488"/>
          <p14:tracePt t="38316" x="5634038" y="3402013"/>
          <p14:tracePt t="38326" x="5588000" y="3402013"/>
          <p14:tracePt t="38335" x="5534025" y="3419475"/>
          <p14:tracePt t="38342" x="5461000" y="3438525"/>
          <p14:tracePt t="38353" x="5360988" y="3446463"/>
          <p14:tracePt t="38356" x="5251450" y="3446463"/>
          <p14:tracePt t="38364" x="5159375" y="3465513"/>
          <p14:tracePt t="38372" x="5049838" y="3465513"/>
          <p14:tracePt t="38380" x="4959350" y="3465513"/>
          <p14:tracePt t="38390" x="4832350" y="3465513"/>
          <p14:tracePt t="38398" x="4722813" y="3465513"/>
          <p14:tracePt t="38406" x="4630738" y="3465513"/>
          <p14:tracePt t="38416" x="4557713" y="3465513"/>
          <p14:tracePt t="38420" x="4513263" y="3465513"/>
          <p14:tracePt t="38428" x="4476750" y="3465513"/>
          <p14:tracePt t="38436" x="4457700" y="3465513"/>
          <p14:tracePt t="38444" x="4440238" y="3465513"/>
          <p14:tracePt t="38452" x="4421188" y="3465513"/>
          <p14:tracePt t="38460" x="4413250" y="3465513"/>
          <p14:tracePt t="38468" x="4376738" y="3465513"/>
          <p14:tracePt t="38476" x="4321175" y="3455988"/>
          <p14:tracePt t="38484" x="4257675" y="3438525"/>
          <p14:tracePt t="38492" x="4184650" y="3438525"/>
          <p14:tracePt t="38500" x="4075113" y="3438525"/>
          <p14:tracePt t="38508" x="3984625" y="3438525"/>
          <p14:tracePt t="38517" x="3875088" y="3438525"/>
          <p14:tracePt t="38524" x="3802063" y="3438525"/>
          <p14:tracePt t="38533" x="3729038" y="3429000"/>
          <p14:tracePt t="38540" x="3683000" y="3419475"/>
          <p14:tracePt t="38549" x="3619500" y="3402013"/>
          <p14:tracePt t="38557" x="3582988" y="3392488"/>
          <p14:tracePt t="38569" x="3563938" y="3382963"/>
          <p14:tracePt t="38572" x="3527425" y="3375025"/>
          <p14:tracePt t="38581" x="3527425" y="3365500"/>
          <p14:tracePt t="38588" x="3500438" y="3365500"/>
          <p14:tracePt t="38596" x="3490913" y="3355975"/>
          <p14:tracePt t="38604" x="3455988" y="3355975"/>
          <p14:tracePt t="38612" x="3409950" y="3338513"/>
          <p14:tracePt t="38620" x="3382963" y="3338513"/>
          <p14:tracePt t="38629" x="3327400" y="3338513"/>
          <p14:tracePt t="38636" x="3263900" y="3328988"/>
          <p14:tracePt t="38644" x="3227388" y="3328988"/>
          <p14:tracePt t="38652" x="3171825" y="3328988"/>
          <p14:tracePt t="38660" x="3154363" y="3328988"/>
          <p14:tracePt t="38669" x="3108325" y="3328988"/>
          <p14:tracePt t="38676" x="3071813" y="3319463"/>
          <p14:tracePt t="38684" x="3054350" y="3309938"/>
          <p14:tracePt t="38692" x="3027363" y="3309938"/>
          <p14:tracePt t="38700" x="2981325" y="3309938"/>
          <p14:tracePt t="38709" x="2962275" y="3309938"/>
          <p14:tracePt t="38716" x="2917825" y="3282950"/>
          <p14:tracePt t="38724" x="2908300" y="3282950"/>
          <p14:tracePt t="38733" x="2871788" y="3282950"/>
          <p14:tracePt t="38740" x="2835275" y="3273425"/>
          <p14:tracePt t="38749" x="2817813" y="3273425"/>
          <p14:tracePt t="38756" x="2789238" y="3273425"/>
          <p14:tracePt t="38764" x="2752725" y="3273425"/>
          <p14:tracePt t="38772" x="2725738" y="3273425"/>
          <p14:tracePt t="38780" x="2708275" y="3273425"/>
          <p14:tracePt t="38788" x="2679700" y="3273425"/>
          <p14:tracePt t="38796" x="2662238" y="3273425"/>
          <p14:tracePt t="38804" x="2643188" y="3273425"/>
          <p14:tracePt t="38812" x="2635250" y="3273425"/>
          <p14:tracePt t="38820" x="2625725" y="3273425"/>
          <p14:tracePt t="38828" x="2606675" y="3273425"/>
          <p14:tracePt t="38836" x="2589213" y="3273425"/>
          <p14:tracePt t="38844" x="2579688" y="3273425"/>
          <p14:tracePt t="38852" x="2552700" y="3265488"/>
          <p14:tracePt t="38862" x="2543175" y="3265488"/>
          <p14:tracePt t="38868" x="2525713" y="3265488"/>
          <p14:tracePt t="38876" x="2506663" y="3265488"/>
          <p14:tracePt t="38884" x="2489200" y="3255963"/>
          <p14:tracePt t="38892" x="2470150" y="3255963"/>
          <p14:tracePt t="38900" x="2452688" y="3236913"/>
          <p14:tracePt t="38926" x="2443163" y="3236913"/>
          <p14:tracePt t="38950" x="2416175" y="3228975"/>
          <p14:tracePt t="38966" x="2416175" y="3219450"/>
          <p14:tracePt t="39046" x="2416175" y="3200400"/>
          <p14:tracePt t="39054" x="2406650" y="3192463"/>
          <p14:tracePt t="39140" x="2397125" y="3192463"/>
          <p14:tracePt t="39164" x="2389188" y="3192463"/>
          <p14:tracePt t="39180" x="2379663" y="3192463"/>
          <p14:tracePt t="39188" x="2360613" y="3192463"/>
          <p14:tracePt t="39197" x="2333625" y="3192463"/>
          <p14:tracePt t="39208" x="2297113" y="3192463"/>
          <p14:tracePt t="39212" x="2270125" y="3192463"/>
          <p14:tracePt t="39220" x="2224088" y="3192463"/>
          <p14:tracePt t="39230" x="2187575" y="3192463"/>
          <p14:tracePt t="39240" x="2179638" y="3192463"/>
          <p14:tracePt t="39244" x="2170113" y="3192463"/>
          <p14:tracePt t="39252" x="2151063" y="3192463"/>
          <p14:tracePt t="39524" x="2133600" y="3192463"/>
          <p14:tracePt t="39532" x="2124075" y="3192463"/>
          <p14:tracePt t="39540" x="2097088" y="3192463"/>
          <p14:tracePt t="39556" x="2070100" y="3173413"/>
          <p14:tracePt t="39565" x="2060575" y="3173413"/>
          <p14:tracePt t="39573" x="2041525" y="3163888"/>
          <p14:tracePt t="39587" x="2033588" y="3155950"/>
          <p14:tracePt t="39588" x="2024063" y="3146425"/>
          <p14:tracePt t="39596" x="2014538" y="3136900"/>
          <p14:tracePt t="39604" x="1997075" y="3127375"/>
          <p14:tracePt t="39613" x="1978025" y="3109913"/>
          <p14:tracePt t="39620" x="1960563" y="3100388"/>
          <p14:tracePt t="39629" x="1941513" y="3082925"/>
          <p14:tracePt t="39637" x="1924050" y="3054350"/>
          <p14:tracePt t="39645" x="1914525" y="3046413"/>
          <p14:tracePt t="39652" x="1905000" y="3009900"/>
          <p14:tracePt t="39671" x="1895475" y="3000375"/>
          <p14:tracePt t="39676" x="1895475" y="2973388"/>
          <p14:tracePt t="39684" x="1895475" y="2963863"/>
          <p14:tracePt t="39692" x="1895475" y="2927350"/>
          <p14:tracePt t="39700" x="1895475" y="2917825"/>
          <p14:tracePt t="39708" x="1895475" y="2890838"/>
          <p14:tracePt t="39716" x="1895475" y="2873375"/>
          <p14:tracePt t="39734" x="1895475" y="2844800"/>
          <p14:tracePt t="39740" x="1895475" y="2836863"/>
          <p14:tracePt t="39749" x="1895475" y="2827338"/>
          <p14:tracePt t="39756" x="1895475" y="2808288"/>
          <p14:tracePt t="39765" x="1914525" y="2781300"/>
          <p14:tracePt t="39780" x="1924050" y="2771775"/>
          <p14:tracePt t="39788" x="1931988" y="2771775"/>
          <p14:tracePt t="39798" x="1960563" y="2754313"/>
          <p14:tracePt t="39806" x="1978025" y="2754313"/>
          <p14:tracePt t="39812" x="2014538" y="2744788"/>
          <p14:tracePt t="39820" x="2060575" y="2744788"/>
          <p14:tracePt t="39828" x="2097088" y="2744788"/>
          <p14:tracePt t="39836" x="2133600" y="2744788"/>
          <p14:tracePt t="39844" x="2170113" y="2735263"/>
          <p14:tracePt t="39852" x="2214563" y="2735263"/>
          <p14:tracePt t="39860" x="2251075" y="2727325"/>
          <p14:tracePt t="39868" x="2270125" y="2727325"/>
          <p14:tracePt t="39885" x="2306638" y="2727325"/>
          <p14:tracePt t="39896" x="2324100" y="2727325"/>
          <p14:tracePt t="39900" x="2343150" y="2727325"/>
          <p14:tracePt t="39922" x="2352675" y="2727325"/>
          <p14:tracePt t="39957" x="2360613" y="2727325"/>
          <p14:tracePt t="40094" x="2352675" y="2735263"/>
          <p14:tracePt t="40119" x="2333625" y="2744788"/>
          <p14:tracePt t="40124" x="2306638" y="2744788"/>
          <p14:tracePt t="40132" x="2251075" y="2754313"/>
          <p14:tracePt t="40140" x="2187575" y="2771775"/>
          <p14:tracePt t="40152" x="2124075" y="2790825"/>
          <p14:tracePt t="40158" x="2070100" y="2817813"/>
          <p14:tracePt t="40164" x="2005013" y="2827338"/>
          <p14:tracePt t="40172" x="1941513" y="2854325"/>
          <p14:tracePt t="40180" x="1914525" y="2863850"/>
          <p14:tracePt t="40188" x="1887538" y="2873375"/>
          <p14:tracePt t="40196" x="1851025" y="2881313"/>
          <p14:tracePt t="40204" x="1831975" y="2900363"/>
          <p14:tracePt t="40215" x="1824038" y="2909888"/>
          <p14:tracePt t="40220" x="1814513" y="2917825"/>
          <p14:tracePt t="40230" x="1814513" y="2927350"/>
          <p14:tracePt t="40239" x="1804988" y="2946400"/>
          <p14:tracePt t="40253" x="1804988" y="2954338"/>
          <p14:tracePt t="40260" x="1795463" y="2963863"/>
          <p14:tracePt t="40269" x="1795463" y="2973388"/>
          <p14:tracePt t="40276" x="1795463" y="2990850"/>
          <p14:tracePt t="40285" x="1795463" y="3000375"/>
          <p14:tracePt t="40292" x="1795463" y="3017838"/>
          <p14:tracePt t="40301" x="1795463" y="3036888"/>
          <p14:tracePt t="40308" x="1795463" y="3046413"/>
          <p14:tracePt t="40318" x="1795463" y="3063875"/>
          <p14:tracePt t="40334" x="1795463" y="3073400"/>
          <p14:tracePt t="40340" x="1795463" y="3082925"/>
          <p14:tracePt t="40349" x="1795463" y="3100388"/>
          <p14:tracePt t="40356" x="1804988" y="3119438"/>
          <p14:tracePt t="40364" x="1824038" y="3136900"/>
          <p14:tracePt t="40372" x="1831975" y="3155950"/>
          <p14:tracePt t="40380" x="1851025" y="3192463"/>
          <p14:tracePt t="40388" x="1887538" y="3209925"/>
          <p14:tracePt t="40396" x="1914525" y="3228975"/>
          <p14:tracePt t="40404" x="1960563" y="3236913"/>
          <p14:tracePt t="40412" x="1978025" y="3255963"/>
          <p14:tracePt t="40420" x="2014538" y="3273425"/>
          <p14:tracePt t="40428" x="2051050" y="3282950"/>
          <p14:tracePt t="40436" x="2070100" y="3282950"/>
          <p14:tracePt t="40444" x="2106613" y="3292475"/>
          <p14:tracePt t="40452" x="2114550" y="3292475"/>
          <p14:tracePt t="40460" x="2124075" y="3292475"/>
          <p14:tracePt t="40468" x="2143125" y="3292475"/>
          <p14:tracePt t="40476" x="2151063" y="3292475"/>
          <p14:tracePt t="40533" x="2160588" y="3292475"/>
          <p14:tracePt t="40556" x="2179638" y="3292475"/>
          <p14:tracePt t="40572" x="2187575" y="3292475"/>
          <p14:tracePt t="40580" x="2197100" y="3292475"/>
          <p14:tracePt t="40596" x="2214563" y="3273425"/>
          <p14:tracePt t="40604" x="2224088" y="3273425"/>
          <p14:tracePt t="40612" x="2224088" y="3265488"/>
          <p14:tracePt t="40636" x="2233613" y="3265488"/>
          <p14:tracePt t="40644" x="2243138" y="3255963"/>
          <p14:tracePt t="40766" x="2233613" y="3255963"/>
          <p14:tracePt t="40772" x="2224088" y="3265488"/>
          <p14:tracePt t="40781" x="2224088" y="3273425"/>
          <p14:tracePt t="40788" x="2206625" y="3273425"/>
          <p14:tracePt t="40796" x="2187575" y="3273425"/>
          <p14:tracePt t="40804" x="2160588" y="3282950"/>
          <p14:tracePt t="40812" x="2143125" y="3282950"/>
          <p14:tracePt t="40820" x="2106613" y="3292475"/>
          <p14:tracePt t="40828" x="2070100" y="3319463"/>
          <p14:tracePt t="40836" x="2033588" y="3319463"/>
          <p14:tracePt t="40844" x="1997075" y="3319463"/>
          <p14:tracePt t="40852" x="1978025" y="3328988"/>
          <p14:tracePt t="40860" x="1951038" y="3328988"/>
          <p14:tracePt t="40868" x="1931988" y="3328988"/>
          <p14:tracePt t="40876" x="1914525" y="3328988"/>
          <p14:tracePt t="40885" x="1905000" y="3328988"/>
          <p14:tracePt t="40894" x="1895475" y="3328988"/>
          <p14:tracePt t="40909" x="1878013" y="3328988"/>
          <p14:tracePt t="40924" x="1860550" y="3292475"/>
          <p14:tracePt t="40933" x="1860550" y="3282950"/>
          <p14:tracePt t="40949" x="1860550" y="3265488"/>
          <p14:tracePt t="40957" x="1860550" y="3246438"/>
          <p14:tracePt t="40975" x="1860550" y="3236913"/>
          <p14:tracePt t="40981" x="1860550" y="3228975"/>
          <p14:tracePt t="40996" x="1851025" y="3209925"/>
          <p14:tracePt t="41028" x="1851025" y="3200400"/>
          <p14:tracePt t="41052" x="1851025" y="3192463"/>
          <p14:tracePt t="41068" x="1851025" y="3182938"/>
          <p14:tracePt t="41085" x="1851025" y="3163888"/>
          <p14:tracePt t="41100" x="1851025" y="3155950"/>
          <p14:tracePt t="41132" x="1851025" y="3136900"/>
          <p14:tracePt t="41164" x="1860550" y="3127375"/>
          <p14:tracePt t="41193" x="1868488" y="3119438"/>
          <p14:tracePt t="41216" x="1895475" y="3090863"/>
          <p14:tracePt t="41230" x="1905000" y="3082925"/>
          <p14:tracePt t="41239" x="1914525" y="3063875"/>
          <p14:tracePt t="41245" x="1924050" y="3054350"/>
          <p14:tracePt t="41252" x="1941513" y="3046413"/>
          <p14:tracePt t="41260" x="1951038" y="3046413"/>
          <p14:tracePt t="41269" x="1968500" y="3027363"/>
          <p14:tracePt t="41276" x="1987550" y="3017838"/>
          <p14:tracePt t="41286" x="1997075" y="3017838"/>
          <p14:tracePt t="41292" x="2014538" y="3009900"/>
          <p14:tracePt t="41300" x="2033588" y="3009900"/>
          <p14:tracePt t="41308" x="2060575" y="3000375"/>
          <p14:tracePt t="41316" x="2070100" y="3000375"/>
          <p14:tracePt t="41324" x="2087563" y="3000375"/>
          <p14:tracePt t="41334" x="2114550" y="3000375"/>
          <p14:tracePt t="41340" x="2133600" y="3000375"/>
          <p14:tracePt t="41348" x="2151063" y="3000375"/>
          <p14:tracePt t="41364" x="2160588" y="3000375"/>
          <p14:tracePt t="41388" x="2170113" y="3000375"/>
          <p14:tracePt t="41668" x="2160588" y="3000375"/>
          <p14:tracePt t="41684" x="2151063" y="3000375"/>
          <p14:tracePt t="41692" x="2106613" y="3000375"/>
          <p14:tracePt t="41700" x="2070100" y="3000375"/>
          <p14:tracePt t="41708" x="2051050" y="3000375"/>
          <p14:tracePt t="41716" x="2005013" y="3036888"/>
          <p14:tracePt t="41724" x="1968500" y="3046413"/>
          <p14:tracePt t="41733" x="1941513" y="3063875"/>
          <p14:tracePt t="41740" x="1931988" y="3073400"/>
          <p14:tracePt t="41749" x="1905000" y="3100388"/>
          <p14:tracePt t="41756" x="1895475" y="3119438"/>
          <p14:tracePt t="41764" x="1887538" y="3127375"/>
          <p14:tracePt t="41772" x="1868488" y="3146425"/>
          <p14:tracePt t="41780" x="1860550" y="3163888"/>
          <p14:tracePt t="41796" x="1860550" y="3173413"/>
          <p14:tracePt t="41804" x="1851025" y="3192463"/>
          <p14:tracePt t="41812" x="1851025" y="3200400"/>
          <p14:tracePt t="41820" x="1851025" y="3209925"/>
          <p14:tracePt t="41860" x="1860550" y="3228975"/>
          <p14:tracePt t="41877" x="1868488" y="3228975"/>
          <p14:tracePt t="41884" x="1895475" y="3228975"/>
          <p14:tracePt t="41892" x="1924050" y="3228975"/>
          <p14:tracePt t="41900" x="1968500" y="3228975"/>
          <p14:tracePt t="41908" x="2024063" y="3228975"/>
          <p14:tracePt t="41917" x="2060575" y="3228975"/>
          <p14:tracePt t="41924" x="2114550" y="3228975"/>
          <p14:tracePt t="41935" x="2179638" y="3219450"/>
          <p14:tracePt t="41942" x="2206625" y="3200400"/>
          <p14:tracePt t="41949" x="2233613" y="3200400"/>
          <p14:tracePt t="41956" x="2270125" y="3182938"/>
          <p14:tracePt t="41964" x="2287588" y="3173413"/>
          <p14:tracePt t="41972" x="2316163" y="3173413"/>
          <p14:tracePt t="41982" x="2333625" y="3155950"/>
          <p14:tracePt t="42004" x="2343150" y="3146425"/>
          <p14:tracePt t="42125" x="2360613" y="3146425"/>
          <p14:tracePt t="42141" x="2370138" y="3146425"/>
          <p14:tracePt t="42148" x="2379663" y="3146425"/>
          <p14:tracePt t="42156" x="2416175" y="3146425"/>
          <p14:tracePt t="42164" x="2462213" y="3146425"/>
          <p14:tracePt t="42172" x="2543175" y="3146425"/>
          <p14:tracePt t="42180" x="2671763" y="3146425"/>
          <p14:tracePt t="42188" x="2817813" y="3146425"/>
          <p14:tracePt t="42196" x="2971800" y="3146425"/>
          <p14:tracePt t="42205" x="3136900" y="3146425"/>
          <p14:tracePt t="42212" x="3317875" y="3146425"/>
          <p14:tracePt t="42220" x="3482975" y="3146425"/>
          <p14:tracePt t="42228" x="3646488" y="3146425"/>
          <p14:tracePt t="42236" x="3792538" y="3146425"/>
          <p14:tracePt t="42247" x="3938588" y="3146425"/>
          <p14:tracePt t="42254" x="4065588" y="3146425"/>
          <p14:tracePt t="42260" x="4157663" y="3146425"/>
          <p14:tracePt t="42269" x="4284663" y="3146425"/>
          <p14:tracePt t="42276" x="4357688" y="3146425"/>
          <p14:tracePt t="42284" x="4448175" y="3146425"/>
          <p14:tracePt t="42292" x="4521200" y="3146425"/>
          <p14:tracePt t="42301" x="4576763" y="3146425"/>
          <p14:tracePt t="42308" x="4640263" y="3146425"/>
          <p14:tracePt t="42316" x="4695825" y="3146425"/>
          <p14:tracePt t="42324" x="4749800" y="3146425"/>
          <p14:tracePt t="42335" x="4803775" y="3146425"/>
          <p14:tracePt t="42340" x="4849813" y="3146425"/>
          <p14:tracePt t="42349" x="4905375" y="3146425"/>
          <p14:tracePt t="42356" x="4932363" y="3146425"/>
          <p14:tracePt t="42363" x="4968875" y="3146425"/>
          <p14:tracePt t="42372" x="5014913" y="3146425"/>
          <p14:tracePt t="42380" x="5041900" y="3146425"/>
          <p14:tracePt t="42388" x="5068888" y="3155950"/>
          <p14:tracePt t="42396" x="5105400" y="3155950"/>
          <p14:tracePt t="42412" x="5122863" y="3155950"/>
          <p14:tracePt t="42420" x="5151438" y="3155950"/>
          <p14:tracePt t="42429" x="5159375" y="3155950"/>
          <p14:tracePt t="42436" x="5187950" y="3155950"/>
          <p14:tracePt t="42444" x="5195888" y="3155950"/>
          <p14:tracePt t="42452" x="5205413" y="3155950"/>
          <p14:tracePt t="42468" x="5214938" y="3155950"/>
          <p14:tracePt t="42484" x="5224463" y="3155950"/>
          <p14:tracePt t="42516" x="5232400" y="3163888"/>
          <p14:tracePt t="42532" x="5241925" y="3173413"/>
          <p14:tracePt t="42550" x="5251450" y="3182938"/>
          <p14:tracePt t="42556" x="5251450" y="3192463"/>
          <p14:tracePt t="42566" x="5260975" y="3200400"/>
          <p14:tracePt t="42588" x="5278438" y="3219450"/>
          <p14:tracePt t="42589" x="5287963" y="3236913"/>
          <p14:tracePt t="42596" x="5297488" y="3246438"/>
          <p14:tracePt t="42604" x="5305425" y="3255963"/>
          <p14:tracePt t="42614" x="5324475" y="3282950"/>
          <p14:tracePt t="42620" x="5324475" y="3292475"/>
          <p14:tracePt t="42628" x="5360988" y="3302000"/>
          <p14:tracePt t="42637" x="5397500" y="3319463"/>
          <p14:tracePt t="42646" x="5424488" y="3338513"/>
          <p14:tracePt t="42652" x="5470525" y="3355975"/>
          <p14:tracePt t="42660" x="5514975" y="3392488"/>
          <p14:tracePt t="42668" x="5570538" y="3402013"/>
          <p14:tracePt t="42676" x="5634038" y="3411538"/>
          <p14:tracePt t="42684" x="5697538" y="3438525"/>
          <p14:tracePt t="42692" x="5724525" y="3438525"/>
          <p14:tracePt t="42700" x="5753100" y="3438525"/>
          <p14:tracePt t="42708" x="5770563" y="3446463"/>
          <p14:tracePt t="42717" x="5789613" y="3446463"/>
          <p14:tracePt t="42725" x="5797550" y="3446463"/>
          <p14:tracePt t="42733" x="5807075" y="3446463"/>
          <p14:tracePt t="42749" x="5816600" y="3438525"/>
          <p14:tracePt t="42916" x="5816600" y="3429000"/>
          <p14:tracePt t="42940" x="5816600" y="3419475"/>
          <p14:tracePt t="42990" x="5816600" y="3411538"/>
          <p14:tracePt t="43062" x="5816600" y="3402013"/>
          <p14:tracePt t="43110" x="5826125" y="3392488"/>
          <p14:tracePt t="43135" x="5834063" y="3392488"/>
          <p14:tracePt t="43150" x="5853113" y="3392488"/>
          <p14:tracePt t="43160" x="5899150" y="3392488"/>
          <p14:tracePt t="43166" x="5935663" y="3392488"/>
          <p14:tracePt t="43175" x="6007100" y="3392488"/>
          <p14:tracePt t="43180" x="6080125" y="3392488"/>
          <p14:tracePt t="43188" x="6172200" y="3392488"/>
          <p14:tracePt t="43196" x="6262688" y="3392488"/>
          <p14:tracePt t="43204" x="6354763" y="3392488"/>
          <p14:tracePt t="43212" x="6445250" y="3392488"/>
          <p14:tracePt t="43220" x="6500813" y="3392488"/>
          <p14:tracePt t="43229" x="6581775" y="3382963"/>
          <p14:tracePt t="43237" x="6654800" y="3355975"/>
          <p14:tracePt t="43244" x="6700838" y="3355975"/>
          <p14:tracePt t="43253" x="6754813" y="3338513"/>
          <p14:tracePt t="43260" x="6783388" y="3338513"/>
          <p14:tracePt t="43270" x="6819900" y="3328988"/>
          <p14:tracePt t="43277" x="6856413" y="3328988"/>
          <p14:tracePt t="43288" x="6883400" y="3319463"/>
          <p14:tracePt t="43293" x="6900863" y="3319463"/>
          <p14:tracePt t="43302" x="6929438" y="3319463"/>
          <p14:tracePt t="43308" x="6937375" y="3319463"/>
          <p14:tracePt t="43316" x="6956425" y="3319463"/>
          <p14:tracePt t="43324" x="6973888" y="3319463"/>
          <p14:tracePt t="43333" x="6992938" y="3319463"/>
          <p14:tracePt t="43340" x="7010400" y="3319463"/>
          <p14:tracePt t="43349" x="7029450" y="3319463"/>
          <p14:tracePt t="43356" x="7046913" y="3319463"/>
          <p14:tracePt t="43363" x="7065963" y="3319463"/>
          <p14:tracePt t="43372" x="7083425" y="3319463"/>
          <p14:tracePt t="43388" x="7102475" y="3319463"/>
          <p14:tracePt t="43396" x="7110413" y="3319463"/>
          <p14:tracePt t="43412" x="7119938" y="3319463"/>
          <p14:tracePt t="43436" x="7129463" y="3319463"/>
          <p14:tracePt t="43501" x="7138988" y="3319463"/>
          <p14:tracePt t="43548" x="7138988" y="3328988"/>
          <p14:tracePt t="43556" x="7138988" y="3338513"/>
          <p14:tracePt t="43565" x="7119938" y="3355975"/>
          <p14:tracePt t="43572" x="7102475" y="3365500"/>
          <p14:tracePt t="43588" x="7029450" y="3392488"/>
          <p14:tracePt t="43596" x="7010400" y="3402013"/>
          <p14:tracePt t="43604" x="6964363" y="3411538"/>
          <p14:tracePt t="43614" x="6946900" y="3429000"/>
          <p14:tracePt t="43620" x="6929438" y="3446463"/>
          <p14:tracePt t="43628" x="6919913" y="3446463"/>
          <p14:tracePt t="43636" x="6892925" y="3455988"/>
          <p14:tracePt t="43644" x="6873875" y="3455988"/>
          <p14:tracePt t="43652" x="6856413" y="3482975"/>
          <p14:tracePt t="43660" x="6837363" y="3482975"/>
          <p14:tracePt t="43668" x="6827838" y="3482975"/>
          <p14:tracePt t="43676" x="6810375" y="3492500"/>
          <p14:tracePt t="43684" x="6791325" y="3492500"/>
          <p14:tracePt t="43700" x="6783388" y="3502025"/>
          <p14:tracePt t="43725" x="6773863" y="3502025"/>
          <p14:tracePt t="43757" x="6754813" y="3502025"/>
          <p14:tracePt t="43789" x="6746875" y="3502025"/>
          <p14:tracePt t="43805" x="6737350" y="3511550"/>
          <p14:tracePt t="43821" x="6727825" y="3519488"/>
          <p14:tracePt t="43844" x="6727825" y="3529013"/>
          <p14:tracePt t="43852" x="6710363" y="3529013"/>
          <p14:tracePt t="43860" x="6700838" y="3529013"/>
          <p14:tracePt t="43868" x="6691313" y="3538538"/>
          <p14:tracePt t="43884" x="6681788" y="3548063"/>
          <p14:tracePt t="43909" x="6673850" y="3548063"/>
          <p14:tracePt t="43932" x="6654800" y="3556000"/>
          <p14:tracePt t="44004" x="6654800" y="3565525"/>
          <p14:tracePt t="44188" x="6645275" y="3575050"/>
          <p14:tracePt t="44229" x="6637338" y="3575050"/>
          <p14:tracePt t="44244" x="6627813" y="3575050"/>
          <p14:tracePt t="44257" x="6618288" y="3575050"/>
          <p14:tracePt t="44260" x="6581775" y="3575050"/>
          <p14:tracePt t="44269" x="6545263" y="3575050"/>
          <p14:tracePt t="44276" x="6472238" y="3575050"/>
          <p14:tracePt t="44287" x="6418263" y="3575050"/>
          <p14:tracePt t="44292" x="6362700" y="3575050"/>
          <p14:tracePt t="44300" x="6308725" y="3575050"/>
          <p14:tracePt t="44308" x="6262688" y="3565525"/>
          <p14:tracePt t="44318" x="6254750" y="3556000"/>
          <p14:tracePt t="44324" x="6245225" y="3548063"/>
          <p14:tracePt t="44336" x="6226175" y="3529013"/>
          <p14:tracePt t="44340" x="6226175" y="3519488"/>
          <p14:tracePt t="44350" x="6226175" y="3511550"/>
          <p14:tracePt t="44372" x="6226175" y="3492500"/>
          <p14:tracePt t="44484" x="6226175" y="3475038"/>
          <p14:tracePt t="44500" x="6235700" y="3475038"/>
          <p14:tracePt t="44508" x="6245225" y="3465513"/>
          <p14:tracePt t="44516" x="6254750" y="3465513"/>
          <p14:tracePt t="44524" x="6254750" y="3455988"/>
          <p14:tracePt t="44554" x="6262688" y="3446463"/>
          <p14:tracePt t="44557" x="6272213" y="3438525"/>
          <p14:tracePt t="44660" x="6226175" y="3438525"/>
          <p14:tracePt t="44668" x="6199188" y="3438525"/>
          <p14:tracePt t="44676" x="6181725" y="3438525"/>
          <p14:tracePt t="44684" x="6153150" y="3438525"/>
          <p14:tracePt t="44692" x="6145213" y="3438525"/>
          <p14:tracePt t="44701" x="6135688" y="3438525"/>
          <p14:tracePt t="44708" x="6116638" y="3438525"/>
          <p14:tracePt t="44716" x="6108700" y="3446463"/>
          <p14:tracePt t="44799" x="6145213" y="3446463"/>
          <p14:tracePt t="44807" x="6291263" y="3446463"/>
          <p14:tracePt t="44818" x="6435725" y="3446463"/>
          <p14:tracePt t="44823" x="6581775" y="3446463"/>
          <p14:tracePt t="44828" x="6727825" y="3446463"/>
          <p14:tracePt t="44836" x="6873875" y="3446463"/>
          <p14:tracePt t="44844" x="6964363" y="3446463"/>
          <p14:tracePt t="44852" x="7019925" y="3446463"/>
          <p14:tracePt t="44867" x="7065963" y="3446463"/>
          <p14:tracePt t="44868" x="7092950" y="3446463"/>
          <p14:tracePt t="44887" x="7110413" y="3438525"/>
          <p14:tracePt t="44974" x="7102475" y="3438525"/>
          <p14:tracePt t="44982" x="7065963" y="3438525"/>
          <p14:tracePt t="44991" x="7046913" y="3438525"/>
          <p14:tracePt t="44996" x="7010400" y="3438525"/>
          <p14:tracePt t="45004" x="6956425" y="3438525"/>
          <p14:tracePt t="45012" x="6873875" y="3465513"/>
          <p14:tracePt t="45020" x="6746875" y="3465513"/>
          <p14:tracePt t="45028" x="6618288" y="3492500"/>
          <p14:tracePt t="45036" x="6481763" y="3519488"/>
          <p14:tracePt t="45045" x="6335713" y="3538538"/>
          <p14:tracePt t="45054" x="6226175" y="3548063"/>
          <p14:tracePt t="45061" x="6116638" y="3565525"/>
          <p14:tracePt t="45069" x="6053138" y="3575050"/>
          <p14:tracePt t="45077" x="5999163" y="3584575"/>
          <p14:tracePt t="45084" x="5980113" y="3584575"/>
          <p14:tracePt t="45092" x="5962650" y="3584575"/>
          <p14:tracePt t="45100" x="5953125" y="3584575"/>
          <p14:tracePt t="45206" x="5999163" y="3584575"/>
          <p14:tracePt t="45212" x="6072188" y="3575050"/>
          <p14:tracePt t="45220" x="6172200" y="3575050"/>
          <p14:tracePt t="45228" x="6245225" y="3565525"/>
          <p14:tracePt t="45237" x="6299200" y="3548063"/>
          <p14:tracePt t="45244" x="6362700" y="3548063"/>
          <p14:tracePt t="45253" x="6391275" y="3529013"/>
          <p14:tracePt t="45260" x="6408738" y="3529013"/>
          <p14:tracePt t="45269" x="6427788" y="3529013"/>
          <p14:tracePt t="45276" x="6454775" y="3519488"/>
          <p14:tracePt t="45292" x="6464300" y="3519488"/>
          <p14:tracePt t="45300" x="6491288" y="3519488"/>
          <p14:tracePt t="45308" x="6508750" y="3519488"/>
          <p14:tracePt t="45316" x="6518275" y="3519488"/>
          <p14:tracePt t="45326" x="6545263" y="3519488"/>
          <p14:tracePt t="45342" x="6610350" y="3511550"/>
          <p14:tracePt t="45349" x="6645275" y="3511550"/>
          <p14:tracePt t="45356" x="6681788" y="3502025"/>
          <p14:tracePt t="45363" x="6700838" y="3502025"/>
          <p14:tracePt t="45372" x="6710363" y="3502025"/>
          <p14:tracePt t="45382" x="6737350" y="3492500"/>
          <p14:tracePt t="45388" x="6746875" y="3482975"/>
          <p14:tracePt t="45494" x="6727825" y="3482975"/>
          <p14:tracePt t="45504" x="6664325" y="3492500"/>
          <p14:tracePt t="45508" x="6627813" y="3492500"/>
          <p14:tracePt t="45516" x="6581775" y="3511550"/>
          <p14:tracePt t="45524" x="6527800" y="3529013"/>
          <p14:tracePt t="45537" x="6464300" y="3548063"/>
          <p14:tracePt t="45540" x="6427788" y="3548063"/>
          <p14:tracePt t="45550" x="6391275" y="3556000"/>
          <p14:tracePt t="45556" x="6372225" y="3556000"/>
          <p14:tracePt t="45573" x="6362700" y="3556000"/>
          <p14:tracePt t="45702" x="6435725" y="3556000"/>
          <p14:tracePt t="45711" x="6564313" y="3556000"/>
          <p14:tracePt t="45716" x="6673850" y="3556000"/>
          <p14:tracePt t="45724" x="6783388" y="3556000"/>
          <p14:tracePt t="45732" x="6892925" y="3556000"/>
          <p14:tracePt t="45740" x="6946900" y="3556000"/>
          <p14:tracePt t="45750" x="7000875" y="3556000"/>
          <p14:tracePt t="45756" x="7010400" y="3556000"/>
          <p14:tracePt t="45764" x="7019925" y="3556000"/>
          <p14:tracePt t="45867" x="6992938" y="3556000"/>
          <p14:tracePt t="45868" x="6964363" y="3556000"/>
          <p14:tracePt t="45876" x="6910388" y="3556000"/>
          <p14:tracePt t="45885" x="6827838" y="3565525"/>
          <p14:tracePt t="45892" x="6754813" y="3611563"/>
          <p14:tracePt t="45901" x="6654800" y="3621088"/>
          <p14:tracePt t="45908" x="6591300" y="3648075"/>
          <p14:tracePt t="45916" x="6564313" y="3657600"/>
          <p14:tracePt t="45929" x="6527800" y="3665538"/>
          <p14:tracePt t="45934" x="6491288" y="3675063"/>
          <p14:tracePt t="45942" x="6472238" y="3675063"/>
          <p14:tracePt t="45949" x="6464300" y="3684588"/>
          <p14:tracePt t="45972" x="6454775" y="3684588"/>
          <p14:tracePt t="46036" x="6445250" y="3694113"/>
          <p14:tracePt t="46057" x="6445250" y="3702050"/>
          <p14:tracePt t="46062" x="6481763" y="3702050"/>
          <p14:tracePt t="46069" x="6564313" y="3702050"/>
          <p14:tracePt t="46079" x="6691313" y="3702050"/>
          <p14:tracePt t="46084" x="6819900" y="3702050"/>
          <p14:tracePt t="46092" x="6946900" y="3702050"/>
          <p14:tracePt t="46100" x="7056438" y="3675063"/>
          <p14:tracePt t="46108" x="7110413" y="3675063"/>
          <p14:tracePt t="46116" x="7156450" y="3665538"/>
          <p14:tracePt t="46124" x="7165975" y="3665538"/>
          <p14:tracePt t="46212" x="7119938" y="3665538"/>
          <p14:tracePt t="46220" x="7056438" y="3675063"/>
          <p14:tracePt t="46228" x="6983413" y="3702050"/>
          <p14:tracePt t="46237" x="6919913" y="3721100"/>
          <p14:tracePt t="46244" x="6856413" y="3738563"/>
          <p14:tracePt t="46252" x="6800850" y="3757613"/>
          <p14:tracePt t="46260" x="6754813" y="3767138"/>
          <p14:tracePt t="46268" x="6727825" y="3784600"/>
          <p14:tracePt t="46276" x="6691313" y="3794125"/>
          <p14:tracePt t="46292" x="6664325" y="3794125"/>
          <p14:tracePt t="46301" x="6654800" y="3794125"/>
          <p14:tracePt t="46325" x="6645275" y="3803650"/>
          <p14:tracePt t="46388" x="6654800" y="3803650"/>
          <p14:tracePt t="46404" x="6710363" y="3803650"/>
          <p14:tracePt t="46412" x="6746875" y="3803650"/>
          <p14:tracePt t="46420" x="6791325" y="3803650"/>
          <p14:tracePt t="46428" x="6846888" y="3803650"/>
          <p14:tracePt t="46436" x="6900863" y="3794125"/>
          <p14:tracePt t="46444" x="6946900" y="3784600"/>
          <p14:tracePt t="46458" x="6964363" y="3784600"/>
          <p14:tracePt t="46459" x="6992938" y="3784600"/>
          <p14:tracePt t="46468" x="7010400" y="3757613"/>
          <p14:tracePt t="46565" x="7010400" y="3767138"/>
          <p14:tracePt t="46572" x="7000875" y="3794125"/>
          <p14:tracePt t="46580" x="6937375" y="3803650"/>
          <p14:tracePt t="46587" x="6837363" y="3830638"/>
          <p14:tracePt t="46596" x="6737350" y="3857625"/>
          <p14:tracePt t="46604" x="6627813" y="3875088"/>
          <p14:tracePt t="46613" x="6537325" y="3875088"/>
          <p14:tracePt t="46620" x="6445250" y="3884613"/>
          <p14:tracePt t="46628" x="6362700" y="3903663"/>
          <p14:tracePt t="46636" x="6308725" y="3903663"/>
          <p14:tracePt t="46644" x="6262688" y="3921125"/>
          <p14:tracePt t="46652" x="6254750" y="3921125"/>
          <p14:tracePt t="46765" x="6272213" y="3921125"/>
          <p14:tracePt t="46772" x="6291263" y="3921125"/>
          <p14:tracePt t="46780" x="6299200" y="3921125"/>
          <p14:tracePt t="46796" x="6318250" y="3921125"/>
          <p14:tracePt t="46804" x="6326188" y="3921125"/>
          <p14:tracePt t="46828" x="6335713" y="3921125"/>
          <p14:tracePt t="46836" x="6354763" y="3921125"/>
          <p14:tracePt t="46845" x="6362700" y="3911600"/>
          <p14:tracePt t="46853" x="6372225" y="3911600"/>
          <p14:tracePt t="46863" x="6381750" y="3903663"/>
          <p14:tracePt t="46868" x="6381750" y="3894138"/>
          <p14:tracePt t="46887" x="6391275" y="3884613"/>
          <p14:tracePt t="46892" x="6399213" y="3875088"/>
          <p14:tracePt t="46927" x="6408738" y="3875088"/>
          <p14:tracePt t="47454" x="6418263" y="3875088"/>
          <p14:tracePt t="47632" x="6427788" y="3867150"/>
          <p14:tracePt t="47708" x="6427788" y="3857625"/>
          <p14:tracePt t="47742" x="6418263" y="3857625"/>
          <p14:tracePt t="47788" x="6408738" y="3857625"/>
          <p14:tracePt t="47844" x="6391275" y="3857625"/>
          <p14:tracePt t="47900" x="6381750" y="3867150"/>
          <p14:tracePt t="48028" x="6372225" y="3867150"/>
          <p14:tracePt t="48366" x="6354763" y="3857625"/>
          <p14:tracePt t="48454" x="6354763" y="3848100"/>
          <p14:tracePt t="48494" x="6354763" y="3840163"/>
          <p14:tracePt t="48510" x="6345238" y="3830638"/>
          <p14:tracePt t="48524" x="6345238" y="3821113"/>
          <p14:tracePt t="48584" x="6335713" y="3803650"/>
          <p14:tracePt t="48693" x="6326188" y="3803650"/>
          <p14:tracePt t="48838" x="6318250" y="3803650"/>
          <p14:tracePt t="48944" x="6308725" y="3794125"/>
          <p14:tracePt t="49031" x="6299200" y="3794125"/>
          <p14:tracePt t="49157" x="6291263" y="3794125"/>
          <p14:tracePt t="49228" x="6281738" y="3784600"/>
          <p14:tracePt t="49822" x="6272213" y="3775075"/>
          <p14:tracePt t="49916" x="6262688" y="3767138"/>
          <p14:tracePt t="50151" x="6254750" y="3748088"/>
          <p14:tracePt t="50703" x="6245225" y="3748088"/>
          <p14:tracePt t="50980" x="6235700" y="3748088"/>
          <p14:tracePt t="51332" x="6218238" y="3748088"/>
          <p14:tracePt t="51501" x="6208713" y="3748088"/>
          <p14:tracePt t="51552" x="6199188" y="3748088"/>
          <p14:tracePt t="51613" x="6189663" y="3748088"/>
          <p14:tracePt t="51654" x="6181725" y="3748088"/>
          <p14:tracePt t="51702" x="6172200" y="3748088"/>
          <p14:tracePt t="51796" x="6162675" y="3748088"/>
          <p14:tracePt t="53710" x="6153150" y="3738563"/>
          <p14:tracePt t="53740" x="6153150" y="3730625"/>
          <p14:tracePt t="53748" x="6145213" y="3721100"/>
          <p14:tracePt t="53756" x="6145213" y="3702050"/>
          <p14:tracePt t="53766" x="6135688" y="3694113"/>
          <p14:tracePt t="53772" x="6126163" y="3684588"/>
          <p14:tracePt t="53781" x="6126163" y="3675063"/>
          <p14:tracePt t="53788" x="6126163" y="3665538"/>
          <p14:tracePt t="53800" x="6116638" y="3648075"/>
          <p14:tracePt t="53812" x="6099175" y="3611563"/>
          <p14:tracePt t="53820" x="6089650" y="3592513"/>
          <p14:tracePt t="53830" x="6089650" y="3584575"/>
          <p14:tracePt t="53836" x="6080125" y="3584575"/>
          <p14:tracePt t="53844" x="6080125" y="3575050"/>
          <p14:tracePt t="53853" x="6072188" y="3565525"/>
          <p14:tracePt t="53860" x="6072188" y="3556000"/>
          <p14:tracePt t="53868" x="6062663" y="3529013"/>
          <p14:tracePt t="53884" x="6043613" y="3502025"/>
          <p14:tracePt t="53892" x="6035675" y="3482975"/>
          <p14:tracePt t="53900" x="6035675" y="3475038"/>
          <p14:tracePt t="53909" x="6035675" y="3465513"/>
          <p14:tracePt t="53916" x="6026150" y="3455988"/>
          <p14:tracePt t="53925" x="6026150" y="3438525"/>
          <p14:tracePt t="53932" x="6026150" y="3419475"/>
          <p14:tracePt t="53941" x="6016625" y="3402013"/>
          <p14:tracePt t="53949" x="6016625" y="3392488"/>
          <p14:tracePt t="53967" x="6016625" y="3382963"/>
          <p14:tracePt t="53983" x="6007100" y="3365500"/>
          <p14:tracePt t="53999" x="5999163" y="3355975"/>
          <p14:tracePt t="54006" x="5999163" y="3346450"/>
          <p14:tracePt t="54029" x="5989638" y="3328988"/>
          <p14:tracePt t="54077" x="5980113" y="3319463"/>
          <p14:tracePt t="54116" x="5980113" y="3309938"/>
          <p14:tracePt t="54124" x="5972175" y="3302000"/>
          <p14:tracePt t="54164" x="5962650" y="3292475"/>
          <p14:tracePt t="54190" x="5953125" y="3292475"/>
          <p14:tracePt t="54196" x="5943600" y="3292475"/>
          <p14:tracePt t="54204" x="5926138" y="3292475"/>
          <p14:tracePt t="54212" x="5907088" y="3292475"/>
          <p14:tracePt t="54223" x="5880100" y="3292475"/>
          <p14:tracePt t="54230" x="5853113" y="3292475"/>
          <p14:tracePt t="54238" x="5826125" y="3292475"/>
          <p14:tracePt t="54244" x="5807075" y="3292475"/>
          <p14:tracePt t="54253" x="5770563" y="3292475"/>
          <p14:tracePt t="54260" x="5753100" y="3292475"/>
          <p14:tracePt t="54269" x="5743575" y="3292475"/>
          <p14:tracePt t="54276" x="5734050" y="3292475"/>
          <p14:tracePt t="54284" x="5716588" y="3292475"/>
          <p14:tracePt t="54292" x="5697538" y="3292475"/>
          <p14:tracePt t="54301" x="5688013" y="3292475"/>
          <p14:tracePt t="54310" x="5680075" y="3292475"/>
          <p14:tracePt t="54321" x="5670550" y="3292475"/>
          <p14:tracePt t="54337" x="5661025" y="3292475"/>
          <p14:tracePt t="54342" x="5653088" y="3282950"/>
          <p14:tracePt t="54372" x="5643563" y="3273425"/>
          <p14:tracePt t="54381" x="5634038" y="3265488"/>
          <p14:tracePt t="55380" x="5634038" y="3273425"/>
          <p14:tracePt t="55460" x="5634038" y="3282950"/>
          <p14:tracePt t="55468" x="5634038" y="3292475"/>
          <p14:tracePt t="55582" x="5634038" y="3302000"/>
          <p14:tracePt t="55629" x="5634038" y="3309938"/>
          <p14:tracePt t="55974" x="5643563" y="3309938"/>
          <p14:tracePt t="56024" x="5653088" y="3319463"/>
          <p14:tracePt t="56036" x="5653088" y="3328988"/>
          <p14:tracePt t="56052" x="5653088" y="3338513"/>
          <p14:tracePt t="56068" x="5653088" y="3346450"/>
          <p14:tracePt t="56076" x="5653088" y="3355975"/>
          <p14:tracePt t="56084" x="5653088" y="3382963"/>
          <p14:tracePt t="56124" x="5653088" y="3392488"/>
          <p14:tracePt t="56277" x="5653088" y="3411538"/>
          <p14:tracePt t="56404" x="5653088" y="3419475"/>
          <p14:tracePt t="56428" x="5653088" y="3429000"/>
          <p14:tracePt t="56488" x="5653088" y="3438525"/>
          <p14:tracePt t="56750" x="5653088" y="3446463"/>
          <p14:tracePt t="56812" x="5653088" y="3455988"/>
          <p14:tracePt t="57588" x="5661025" y="3465513"/>
          <p14:tracePt t="57655" x="5670550" y="3465513"/>
          <p14:tracePt t="57714" x="5680075" y="3475038"/>
          <p14:tracePt t="57743" x="5688013" y="3482975"/>
          <p14:tracePt t="57756" x="5688013" y="3492500"/>
          <p14:tracePt t="57780" x="5697538" y="3502025"/>
          <p14:tracePt t="57926" x="5707063" y="3511550"/>
          <p14:tracePt t="57951" x="5707063" y="3529013"/>
          <p14:tracePt t="57981" x="5716588" y="3548063"/>
          <p14:tracePt t="57996" x="5716588" y="3556000"/>
          <p14:tracePt t="58061" x="5724525" y="3565525"/>
          <p14:tracePt t="58111" x="5734050" y="3575050"/>
          <p14:tracePt t="58140" x="5743575" y="3584575"/>
          <p14:tracePt t="58254" x="5743575" y="3592513"/>
          <p14:tracePt t="58284" x="5743575" y="3611563"/>
          <p14:tracePt t="58292" x="5743575" y="3621088"/>
          <p14:tracePt t="58300" x="5753100" y="3629025"/>
          <p14:tracePt t="58308" x="5761038" y="3638550"/>
          <p14:tracePt t="58324" x="5770563" y="3657600"/>
          <p14:tracePt t="58364" x="5780088" y="3665538"/>
          <p14:tracePt t="58439" x="5780088" y="3675063"/>
          <p14:tracePt t="58588" x="5780088" y="3694113"/>
          <p14:tracePt t="58597" x="5789613" y="3702050"/>
          <p14:tracePt t="58604" x="5797550" y="3711575"/>
          <p14:tracePt t="58734" x="5807075" y="3721100"/>
          <p14:tracePt t="59129" x="5807075" y="3730625"/>
          <p14:tracePt t="59156" x="5807075" y="3738563"/>
          <p14:tracePt t="59181" x="5807075" y="3748088"/>
          <p14:tracePt t="59196" x="5807075" y="3757613"/>
          <p14:tracePt t="59204" x="5807075" y="3767138"/>
          <p14:tracePt t="59288" x="5807075" y="3775075"/>
          <p14:tracePt t="60670" x="5807075" y="3784600"/>
          <p14:tracePt t="61039" x="5807075" y="3794125"/>
          <p14:tracePt t="61266" x="5807075" y="3811588"/>
          <p14:tracePt t="61278" x="5807075" y="3821113"/>
          <p14:tracePt t="61302" x="5807075" y="3830638"/>
          <p14:tracePt t="61527" x="5807075" y="3848100"/>
          <p14:tracePt t="61599" x="5807075" y="3857625"/>
          <p14:tracePt t="61628" x="5807075" y="3867150"/>
          <p14:tracePt t="61647" x="5807075" y="3875088"/>
          <p14:tracePt t="61662" x="5807075" y="3894138"/>
          <p14:tracePt t="61764" x="5807075" y="3903663"/>
          <p14:tracePt t="61822" x="5816600" y="3911600"/>
          <p14:tracePt t="61882" x="5826125" y="3911600"/>
          <p14:tracePt t="61884" x="5826125" y="3903663"/>
          <p14:tracePt t="61892" x="5834063" y="3903663"/>
          <p14:tracePt t="61924" x="5853113" y="3894138"/>
          <p14:tracePt t="61972" x="5862638" y="3884613"/>
          <p14:tracePt t="61996" x="5880100" y="3867150"/>
          <p14:tracePt t="62757" x="5889625" y="3867150"/>
          <p14:tracePt t="62820" x="5899150" y="3857625"/>
          <p14:tracePt t="63031" x="5907088" y="3848100"/>
          <p14:tracePt t="63670" x="5907088" y="3857625"/>
          <p14:tracePt t="63677" x="5907088" y="3867150"/>
          <p14:tracePt t="63686" x="5907088" y="3875088"/>
          <p14:tracePt t="63693" x="5907088" y="3884613"/>
          <p14:tracePt t="63700" x="5907088" y="3903663"/>
          <p14:tracePt t="63716" x="5907088" y="3911600"/>
          <p14:tracePt t="63821" x="5907088" y="3930650"/>
          <p14:tracePt t="63836" x="5907088" y="3940175"/>
          <p14:tracePt t="63844" x="5907088" y="3948113"/>
          <p14:tracePt t="63862" x="5907088" y="3957638"/>
          <p14:tracePt t="63883" x="5907088" y="3967163"/>
          <p14:tracePt t="64660" x="5916613" y="3967163"/>
          <p14:tracePt t="64708" x="5926138" y="3967163"/>
          <p14:tracePt t="64870" x="5935663" y="3967163"/>
          <p14:tracePt t="65459" x="5953125" y="3967163"/>
          <p14:tracePt t="65662" x="5962650" y="3967163"/>
          <p14:tracePt t="65883" x="5972175" y="3967163"/>
          <p14:tracePt t="65973" x="5989638" y="3967163"/>
          <p14:tracePt t="66027" x="6007100" y="3967163"/>
          <p14:tracePt t="66060" x="6007100" y="3976688"/>
          <p14:tracePt t="66068" x="6007100" y="3984625"/>
          <p14:tracePt t="66076" x="6016625" y="3994150"/>
          <p14:tracePt t="66092" x="6026150" y="4003675"/>
          <p14:tracePt t="66229" x="6035675" y="4003675"/>
          <p14:tracePt t="66292" x="6043613" y="4003675"/>
          <p14:tracePt t="66372" x="6053138" y="4003675"/>
          <p14:tracePt t="66404" x="6072188" y="4003675"/>
          <p14:tracePt t="66504" x="6080125" y="4003675"/>
          <p14:tracePt t="66724" x="6089650" y="4003675"/>
          <p14:tracePt t="66756" x="6099175" y="4003675"/>
          <p14:tracePt t="67142" x="6116638" y="4003675"/>
          <p14:tracePt t="67616" x="6126163" y="4003675"/>
          <p14:tracePt t="67620" x="6135688" y="4013200"/>
          <p14:tracePt t="67703" x="6145213" y="4021138"/>
          <p14:tracePt t="67757" x="6153150" y="4021138"/>
          <p14:tracePt t="67804" x="6162675" y="4021138"/>
          <p14:tracePt t="67950" x="6172200" y="4021138"/>
          <p14:tracePt t="68030" x="6189663" y="4021138"/>
          <p14:tracePt t="68132" x="6199188" y="4021138"/>
          <p14:tracePt t="68252" x="6208713" y="4021138"/>
          <p14:tracePt t="68342" x="6226175" y="4030663"/>
          <p14:tracePt t="68380" x="6235700" y="4030663"/>
          <p14:tracePt t="68444" x="6245225" y="4030663"/>
          <p14:tracePt t="68484" x="6254750" y="4030663"/>
          <p14:tracePt t="68574" x="6272213" y="4030663"/>
          <p14:tracePt t="68597" x="6281738" y="4030663"/>
          <p14:tracePt t="68660" x="6291263" y="4040188"/>
          <p14:tracePt t="68807" x="6299200" y="4040188"/>
          <p14:tracePt t="68869" x="6308725" y="4040188"/>
          <p14:tracePt t="68966" x="6318250" y="4040188"/>
          <p14:tracePt t="69014" x="6326188" y="4040188"/>
          <p14:tracePt t="69031" x="6335713" y="4040188"/>
          <p14:tracePt t="69045" x="6354763" y="4040188"/>
          <p14:tracePt t="69079" x="6362700" y="4040188"/>
          <p14:tracePt t="69193" x="6372225" y="4040188"/>
          <p14:tracePt t="69207" x="6391275" y="4040188"/>
          <p14:tracePt t="69212" x="6399213" y="4040188"/>
          <p14:tracePt t="69220" x="6408738" y="4030663"/>
          <p14:tracePt t="69228" x="6418263" y="4021138"/>
          <p14:tracePt t="69236" x="6435725" y="4013200"/>
          <p14:tracePt t="69244" x="6435725" y="4003675"/>
          <p14:tracePt t="69252" x="6454775" y="3984625"/>
          <p14:tracePt t="69268" x="6464300" y="3976688"/>
          <p14:tracePt t="69284" x="6472238" y="3976688"/>
          <p14:tracePt t="69316" x="6481763" y="3976688"/>
          <p14:tracePt t="69388" x="6491288" y="3976688"/>
          <p14:tracePt t="69429" x="6500813" y="3976688"/>
          <p14:tracePt t="69556" x="6508750" y="3976688"/>
          <p14:tracePt t="69566" x="6518275" y="3967163"/>
          <p14:tracePt t="69582" x="6527800" y="3967163"/>
          <p14:tracePt t="69597" x="6527800" y="3957638"/>
          <p14:tracePt t="69613" x="6537325" y="3940175"/>
          <p14:tracePt t="69636" x="6564313" y="3930650"/>
          <p14:tracePt t="69734" x="6564313" y="3911600"/>
          <p14:tracePt t="69742" x="6573838" y="3903663"/>
          <p14:tracePt t="69771" x="6573838" y="3894138"/>
          <p14:tracePt t="69781" x="6573838" y="3884613"/>
          <p14:tracePt t="69788" x="6573838" y="3867150"/>
          <p14:tracePt t="69796" x="6581775" y="3867150"/>
          <p14:tracePt t="69813" x="6581775" y="3857625"/>
          <p14:tracePt t="69820" x="6581775" y="3848100"/>
          <p14:tracePt t="69836" x="6581775" y="3830638"/>
          <p14:tracePt t="69862" x="6581775" y="3821113"/>
          <p14:tracePt t="69883" x="6581775" y="3811588"/>
          <p14:tracePt t="69940" x="6581775" y="3794125"/>
          <p14:tracePt t="69948" x="6581775" y="3784600"/>
          <p14:tracePt t="69957" x="6573838" y="3775075"/>
          <p14:tracePt t="69973" x="6554788" y="3767138"/>
          <p14:tracePt t="69980" x="6554788" y="3757613"/>
          <p14:tracePt t="69988" x="6537325" y="3748088"/>
          <p14:tracePt t="69996" x="6527800" y="3738563"/>
          <p14:tracePt t="70004" x="6518275" y="3738563"/>
          <p14:tracePt t="70013" x="6500813" y="3730625"/>
          <p14:tracePt t="70020" x="6472238" y="3721100"/>
          <p14:tracePt t="70032" x="6454775" y="3694113"/>
          <p14:tracePt t="70037" x="6435725" y="3684588"/>
          <p14:tracePt t="70044" x="6418263" y="3675063"/>
          <p14:tracePt t="70053" x="6399213" y="3665538"/>
          <p14:tracePt t="70060" x="6372225" y="3648075"/>
          <p14:tracePt t="70068" x="6345238" y="3638550"/>
          <p14:tracePt t="70076" x="6335713" y="3638550"/>
          <p14:tracePt t="70084" x="6326188" y="3638550"/>
          <p14:tracePt t="70092" x="6299200" y="3629025"/>
          <p14:tracePt t="70100" x="6291263" y="3629025"/>
          <p14:tracePt t="70108" x="6272213" y="3629025"/>
          <p14:tracePt t="70116" x="6262688" y="3629025"/>
          <p14:tracePt t="70126" x="6245225" y="3629025"/>
          <p14:tracePt t="70134" x="6218238" y="3621088"/>
          <p14:tracePt t="70141" x="6208713" y="3621088"/>
          <p14:tracePt t="70148" x="6181725" y="3602038"/>
          <p14:tracePt t="70156" x="6162675" y="3602038"/>
          <p14:tracePt t="70164" x="6135688" y="3592513"/>
          <p14:tracePt t="70174" x="6126163" y="3584575"/>
          <p14:tracePt t="70183" x="6089650" y="3575050"/>
          <p14:tracePt t="70191" x="6072188" y="3556000"/>
          <p14:tracePt t="70197" x="6053138" y="3548063"/>
          <p14:tracePt t="70204" x="6016625" y="3538538"/>
          <p14:tracePt t="70213" x="6007100" y="3529013"/>
          <p14:tracePt t="70220" x="5972175" y="3511550"/>
          <p14:tracePt t="70232" x="5962650" y="3502025"/>
          <p14:tracePt t="70246" x="5962650" y="3492500"/>
          <p14:tracePt t="70256" x="5943600" y="3475038"/>
          <p14:tracePt t="70269" x="5935663" y="3465513"/>
          <p14:tracePt t="70292" x="5935663" y="3455988"/>
          <p14:tracePt t="70316" x="5935663" y="3438525"/>
          <p14:tracePt t="70335" x="5935663" y="3429000"/>
          <p14:tracePt t="70348" x="5935663" y="3419475"/>
          <p14:tracePt t="70364" x="5935663" y="3411538"/>
          <p14:tracePt t="70380" x="5935663" y="3382963"/>
          <p14:tracePt t="70396" x="5943600" y="3382963"/>
          <p14:tracePt t="70516" x="5962650" y="3382963"/>
          <p14:tracePt t="70600" x="5972175" y="3382963"/>
          <p14:tracePt t="70732" x="5980113" y="3382963"/>
          <p14:tracePt t="71064" x="5980113" y="3402013"/>
          <p14:tracePt t="71093" x="5980113" y="3411538"/>
          <p14:tracePt t="71113" x="5972175" y="3429000"/>
          <p14:tracePt t="71132" x="5962650" y="3438525"/>
          <p14:tracePt t="71140" x="5962650" y="3455988"/>
          <p14:tracePt t="71149" x="5953125" y="3475038"/>
          <p14:tracePt t="71613" x="5943600" y="3475038"/>
          <p14:tracePt t="72182" x="5943600" y="3465513"/>
          <p14:tracePt t="72229" x="5943600" y="3455988"/>
          <p14:tracePt t="72254" x="5943600" y="3438525"/>
          <p14:tracePt t="72268" x="5943600" y="3429000"/>
          <p14:tracePt t="72276" x="5943600" y="3419475"/>
          <p14:tracePt t="72292" x="5943600" y="3402013"/>
          <p14:tracePt t="72301" x="5943600" y="3392488"/>
          <p14:tracePt t="72308" x="5943600" y="3375025"/>
          <p14:tracePt t="72316" x="5943600" y="3346450"/>
          <p14:tracePt t="72324" x="5943600" y="3338513"/>
          <p14:tracePt t="72334" x="5943600" y="3309938"/>
          <p14:tracePt t="72342" x="5943600" y="3302000"/>
          <p14:tracePt t="72350" x="5943600" y="3292475"/>
          <p14:tracePt t="72358" x="5943600" y="3255963"/>
          <p14:tracePt t="72370" x="5943600" y="3246438"/>
          <p14:tracePt t="72387" x="5943600" y="3228975"/>
          <p14:tracePt t="72391" x="5943600" y="3219450"/>
          <p14:tracePt t="72396" x="5943600" y="3200400"/>
          <p14:tracePt t="72404" x="5926138" y="3173413"/>
          <p14:tracePt t="72420" x="5926138" y="3163888"/>
          <p14:tracePt t="72437" x="5926138" y="3155950"/>
          <p14:tracePt t="72444" x="5926138" y="3146425"/>
          <p14:tracePt t="72452" x="5926138" y="3136900"/>
          <p14:tracePt t="72508" x="5926138" y="3127375"/>
          <p14:tracePt t="72538" x="5926138" y="3119438"/>
          <p14:tracePt t="72569" x="5926138" y="3100388"/>
          <p14:tracePt t="72717" x="5926138" y="3090863"/>
          <p14:tracePt t="72748" x="5935663" y="3090863"/>
          <p14:tracePt t="72759" x="5943600" y="3090863"/>
          <p14:tracePt t="72767" x="5980113" y="3090863"/>
          <p14:tracePt t="72782" x="6026150" y="3082925"/>
          <p14:tracePt t="72788" x="6072188" y="3073400"/>
          <p14:tracePt t="72799" x="6089650" y="3063875"/>
          <p14:tracePt t="72805" x="6116638" y="3063875"/>
          <p14:tracePt t="72816" x="6135688" y="3063875"/>
          <p14:tracePt t="72820" x="6162675" y="3063875"/>
          <p14:tracePt t="72829" x="6181725" y="3046413"/>
          <p14:tracePt t="72852" x="6199188" y="3046413"/>
          <p14:tracePt t="72861" x="6208713" y="3046413"/>
          <p14:tracePt t="72868" x="6218238" y="3046413"/>
          <p14:tracePt t="72884" x="6226175" y="3046413"/>
          <p14:tracePt t="72894" x="6245225" y="3046413"/>
          <p14:tracePt t="72934" x="6254750" y="3046413"/>
          <p14:tracePt t="72958" x="6262688" y="3046413"/>
          <p14:tracePt t="73076" x="6272213" y="3046413"/>
          <p14:tracePt t="73108" x="6272213" y="3054350"/>
          <p14:tracePt t="73125" x="6272213" y="3063875"/>
          <p14:tracePt t="73132" x="6272213" y="3073400"/>
          <p14:tracePt t="73140" x="6272213" y="3082925"/>
          <p14:tracePt t="73150" x="6272213" y="3109913"/>
          <p14:tracePt t="73159" x="6272213" y="3119438"/>
          <p14:tracePt t="73164" x="6272213" y="3127375"/>
          <p14:tracePt t="73175" x="6272213" y="3146425"/>
          <p14:tracePt t="73180" x="6272213" y="3155950"/>
          <p14:tracePt t="73188" x="6272213" y="3192463"/>
          <p14:tracePt t="73200" x="6272213" y="3200400"/>
          <p14:tracePt t="73209" x="6272213" y="3219450"/>
          <p14:tracePt t="73213" x="6272213" y="3246438"/>
          <p14:tracePt t="73220" x="6272213" y="3265488"/>
          <p14:tracePt t="73229" x="6272213" y="3292475"/>
          <p14:tracePt t="73236" x="6272213" y="3302000"/>
          <p14:tracePt t="73244" x="6272213" y="3328988"/>
          <p14:tracePt t="73253" x="6272213" y="3338513"/>
          <p14:tracePt t="73260" x="6272213" y="3346450"/>
          <p14:tracePt t="73305" x="6272213" y="3355975"/>
          <p14:tracePt t="73405" x="6262688" y="3355975"/>
          <p14:tracePt t="73412" x="6254750" y="3355975"/>
          <p14:tracePt t="73428" x="6235700" y="3355975"/>
          <p14:tracePt t="73441" x="6199188" y="3346450"/>
          <p14:tracePt t="73452" x="6181725" y="3338513"/>
          <p14:tracePt t="73460" x="6162675" y="3338513"/>
          <p14:tracePt t="73468" x="6153150" y="3338513"/>
          <p14:tracePt t="73476" x="6126163" y="3338513"/>
          <p14:tracePt t="73484" x="6116638" y="3338513"/>
          <p14:tracePt t="73492" x="6089650" y="3338513"/>
          <p14:tracePt t="73500" x="6080125" y="3338513"/>
          <p14:tracePt t="73508" x="6053138" y="3338513"/>
          <p14:tracePt t="73516" x="6035675" y="3338513"/>
          <p14:tracePt t="73524" x="6016625" y="3338513"/>
          <p14:tracePt t="73533" x="5980113" y="3346450"/>
          <p14:tracePt t="73540" x="5972175" y="3346450"/>
          <p14:tracePt t="73548" x="5962650" y="3346450"/>
          <p14:tracePt t="73556" x="5953125" y="3346450"/>
          <p14:tracePt t="73565" x="5935663" y="3355975"/>
          <p14:tracePt t="73588" x="5916613" y="3355975"/>
          <p14:tracePt t="73604" x="5907088" y="3365500"/>
          <p14:tracePt t="73647" x="5899150" y="3365500"/>
          <p14:tracePt t="73686" x="5889625" y="3375025"/>
          <p14:tracePt t="74350" x="5889625" y="3382963"/>
          <p14:tracePt t="74358" x="5899150" y="3392488"/>
          <p14:tracePt t="74470" x="5907088" y="3402013"/>
          <p14:tracePt t="74511" x="5916613" y="3402013"/>
          <p14:tracePt t="74518" x="5935663" y="3402013"/>
          <p14:tracePt t="74534" x="5943600" y="3402013"/>
          <p14:tracePt t="74540" x="5962650" y="3402013"/>
          <p14:tracePt t="74550" x="5980113" y="3402013"/>
          <p14:tracePt t="74558" x="5999163" y="3402013"/>
          <p14:tracePt t="74566" x="6026150" y="3402013"/>
          <p14:tracePt t="74572" x="6043613" y="3402013"/>
          <p14:tracePt t="74580" x="6062663" y="3382963"/>
          <p14:tracePt t="74588" x="6072188" y="3382963"/>
          <p14:tracePt t="74596" x="6080125" y="3375025"/>
          <p14:tracePt t="74621" x="6089650" y="3375025"/>
          <p14:tracePt t="74644" x="6108700" y="3375025"/>
          <p14:tracePt t="74700" x="6116638" y="3375025"/>
          <p14:tracePt t="74964" x="6108700" y="3375025"/>
          <p14:tracePt t="75108" x="6116638" y="3375025"/>
          <p14:tracePt t="75143" x="6126163" y="3375025"/>
          <p14:tracePt t="75157" x="6145213" y="3375025"/>
          <p14:tracePt t="75173" x="6153150" y="3375025"/>
          <p14:tracePt t="75190" x="6162675" y="3375025"/>
          <p14:tracePt t="75220" x="6172200" y="3375025"/>
          <p14:tracePt t="75351" x="6181725" y="3375025"/>
          <p14:tracePt t="75420" x="6181725" y="3382963"/>
          <p14:tracePt t="75428" x="6181725" y="3392488"/>
          <p14:tracePt t="75476" x="6181725" y="3402013"/>
          <p14:tracePt t="75524" x="6172200" y="3411538"/>
          <p14:tracePt t="76236" x="6172200" y="3419475"/>
          <p14:tracePt t="76590" x="6172200" y="3438525"/>
          <p14:tracePt t="76601" x="6172200" y="3446463"/>
          <p14:tracePt t="76617" x="6172200" y="3455988"/>
          <p14:tracePt t="77108" x="6172200" y="3465513"/>
          <p14:tracePt t="77244" x="6181725" y="3475038"/>
          <p14:tracePt t="77292" x="6181725" y="3492500"/>
          <p14:tracePt t="77462" x="6189663" y="3492500"/>
          <p14:tracePt t="77500" x="6199188" y="3492500"/>
          <p14:tracePt t="77580" x="6208713" y="3492500"/>
          <p14:tracePt t="77599" x="6226175" y="3492500"/>
          <p14:tracePt t="77620" x="6235700" y="3492500"/>
          <p14:tracePt t="77852" x="6245225" y="3492500"/>
          <p14:tracePt t="77982" x="6245225" y="3502025"/>
          <p14:tracePt t="78183" x="6245225" y="3492500"/>
          <p14:tracePt t="82301" x="6235700" y="3502025"/>
          <p14:tracePt t="82900" x="6226175" y="3492500"/>
          <p14:tracePt t="82927" x="6218238" y="3492500"/>
          <p14:tracePt t="82982" x="6199188" y="3502025"/>
          <p14:tracePt t="83014" x="6199188" y="3519488"/>
          <p14:tracePt t="83029" x="6199188" y="3529013"/>
          <p14:tracePt t="83036" x="6199188" y="3548063"/>
          <p14:tracePt t="83045" x="6199188" y="3565525"/>
          <p14:tracePt t="83052" x="6199188" y="3575050"/>
          <p14:tracePt t="83060" x="6199188" y="3592513"/>
          <p14:tracePt t="83076" x="6199188" y="3611563"/>
          <p14:tracePt t="83092" x="6199188" y="3629025"/>
          <p14:tracePt t="83109" x="6208713" y="3648075"/>
          <p14:tracePt t="83116" x="6208713" y="3657600"/>
          <p14:tracePt t="83124" x="6218238" y="3665538"/>
          <p14:tracePt t="83132" x="6226175" y="3684588"/>
          <p14:tracePt t="83140" x="6235700" y="3702050"/>
          <p14:tracePt t="83148" x="6245225" y="3711575"/>
          <p14:tracePt t="83156" x="6254750" y="3738563"/>
          <p14:tracePt t="83164" x="6262688" y="3767138"/>
          <p14:tracePt t="83172" x="6281738" y="3811588"/>
          <p14:tracePt t="83180" x="6281738" y="3821113"/>
          <p14:tracePt t="83189" x="6291263" y="3857625"/>
          <p14:tracePt t="83199" x="6308725" y="3894138"/>
          <p14:tracePt t="83212" x="6318250" y="3957638"/>
          <p14:tracePt t="83220" x="6335713" y="3984625"/>
          <p14:tracePt t="83229" x="6335713" y="4003675"/>
          <p14:tracePt t="83237" x="6345238" y="4030663"/>
          <p14:tracePt t="83245" x="6354763" y="4067175"/>
          <p14:tracePt t="83260" x="6354763" y="4086225"/>
          <p14:tracePt t="83269" x="6354763" y="4094163"/>
          <p14:tracePt t="83284" x="6354763" y="4103688"/>
          <p14:tracePt t="83292" x="6354763" y="4122738"/>
          <p14:tracePt t="83300" x="6362700" y="4130675"/>
          <p14:tracePt t="83316" x="6362700" y="4140200"/>
          <p14:tracePt t="83324" x="6362700" y="4149725"/>
          <p14:tracePt t="83333" x="6362700" y="4159250"/>
          <p14:tracePt t="83340" x="6362700" y="4176713"/>
          <p14:tracePt t="83348" x="6362700" y="4186238"/>
          <p14:tracePt t="83356" x="6362700" y="4213225"/>
          <p14:tracePt t="83364" x="6326188" y="4249738"/>
          <p14:tracePt t="83372" x="6308725" y="4276725"/>
          <p14:tracePt t="83380" x="6291263" y="4295775"/>
          <p14:tracePt t="83388" x="6262688" y="4322763"/>
          <p14:tracePt t="83396" x="6226175" y="4359275"/>
          <p14:tracePt t="83404" x="6199188" y="4386263"/>
          <p14:tracePt t="83412" x="6162675" y="4405313"/>
          <p14:tracePt t="83420" x="6116638" y="4432300"/>
          <p14:tracePt t="83430" x="6053138" y="4468813"/>
          <p14:tracePt t="83437" x="6007100" y="4505325"/>
          <p14:tracePt t="83447" x="5926138" y="4551363"/>
          <p14:tracePt t="83453" x="5880100" y="4568825"/>
          <p14:tracePt t="83460" x="5853113" y="4578350"/>
          <p14:tracePt t="83469" x="5807075" y="4605338"/>
          <p14:tracePt t="83476" x="5780088" y="4614863"/>
          <p14:tracePt t="83484" x="5761038" y="4624388"/>
          <p14:tracePt t="83492" x="5734050" y="4632325"/>
          <p14:tracePt t="83500" x="5716588" y="4651375"/>
          <p14:tracePt t="83512" x="5680075" y="4660900"/>
          <p14:tracePt t="83517" x="5661025" y="4668838"/>
          <p14:tracePt t="83524" x="5616575" y="4697413"/>
          <p14:tracePt t="83540" x="5588000" y="4705350"/>
          <p14:tracePt t="83548" x="5543550" y="4724400"/>
          <p14:tracePt t="83556" x="5514975" y="4724400"/>
          <p14:tracePt t="83565" x="5470525" y="4732338"/>
          <p14:tracePt t="83572" x="5405438" y="4751388"/>
          <p14:tracePt t="83581" x="5368925" y="4768850"/>
          <p14:tracePt t="83588" x="5305425" y="4778375"/>
          <p14:tracePt t="83597" x="5232400" y="4814888"/>
          <p14:tracePt t="83604" x="5168900" y="4833938"/>
          <p14:tracePt t="83613" x="5105400" y="4841875"/>
          <p14:tracePt t="83621" x="5049838" y="4851400"/>
          <p14:tracePt t="83631" x="4986338" y="4878388"/>
          <p14:tracePt t="83637" x="4932363" y="4887913"/>
          <p14:tracePt t="83648" x="4868863" y="4906963"/>
          <p14:tracePt t="83652" x="4840288" y="4914900"/>
          <p14:tracePt t="83660" x="4822825" y="4914900"/>
          <p14:tracePt t="83670" x="4776788" y="4914900"/>
          <p14:tracePt t="83678" x="4749800" y="4933950"/>
          <p14:tracePt t="83686" x="4730750" y="4933950"/>
          <p14:tracePt t="83693" x="4713288" y="4933950"/>
          <p14:tracePt t="83700" x="4686300" y="4933950"/>
          <p14:tracePt t="83709" x="4667250" y="4933950"/>
          <p14:tracePt t="83716" x="4640263" y="4933950"/>
          <p14:tracePt t="83724" x="4622800" y="4933950"/>
          <p14:tracePt t="83732" x="4586288" y="4933950"/>
          <p14:tracePt t="83740" x="4576763" y="4933950"/>
          <p14:tracePt t="83748" x="4540250" y="4933950"/>
          <p14:tracePt t="83756" x="4484688" y="4933950"/>
          <p14:tracePt t="83764" x="4440238" y="4933950"/>
          <p14:tracePt t="83772" x="4403725" y="4933950"/>
          <p14:tracePt t="83780" x="4367213" y="4933950"/>
          <p14:tracePt t="83788" x="4330700" y="4924425"/>
          <p14:tracePt t="83796" x="4267200" y="4878388"/>
          <p14:tracePt t="83804" x="4230688" y="4860925"/>
          <p14:tracePt t="83811" x="4211638" y="4851400"/>
          <p14:tracePt t="83820" x="4175125" y="4833938"/>
          <p14:tracePt t="83831" x="4157663" y="4814888"/>
          <p14:tracePt t="83837" x="4111625" y="4778375"/>
          <p14:tracePt t="83851" x="4075113" y="4768850"/>
          <p14:tracePt t="83853" x="4057650" y="4751388"/>
          <p14:tracePt t="83860" x="4011613" y="4714875"/>
          <p14:tracePt t="83868" x="3984625" y="4697413"/>
          <p14:tracePt t="83878" x="3938588" y="4660900"/>
          <p14:tracePt t="83884" x="3911600" y="4641850"/>
          <p14:tracePt t="83892" x="3875088" y="4624388"/>
          <p14:tracePt t="83900" x="3846513" y="4587875"/>
          <p14:tracePt t="83909" x="3810000" y="4568825"/>
          <p14:tracePt t="83916" x="3783013" y="4551363"/>
          <p14:tracePt t="83936" x="3738563" y="4505325"/>
          <p14:tracePt t="83943" x="3683000" y="4459288"/>
          <p14:tracePt t="83948" x="3673475" y="4449763"/>
          <p14:tracePt t="83956" x="3636963" y="4405313"/>
          <p14:tracePt t="83965" x="3619500" y="4386263"/>
          <p14:tracePt t="83972" x="3573463" y="4340225"/>
          <p14:tracePt t="83980" x="3519488" y="4295775"/>
          <p14:tracePt t="83988" x="3463925" y="4232275"/>
          <p14:tracePt t="83997" x="3400425" y="4159250"/>
          <p14:tracePt t="84004" x="3346450" y="4094163"/>
          <p14:tracePt t="84012" x="3300413" y="4030663"/>
          <p14:tracePt t="84020" x="3263900" y="3994150"/>
          <p14:tracePt t="84029" x="3208338" y="3930650"/>
          <p14:tracePt t="84036" x="3190875" y="3903663"/>
          <p14:tracePt t="84045" x="3144838" y="3840163"/>
          <p14:tracePt t="84052" x="3117850" y="3794125"/>
          <p14:tracePt t="84060" x="3100388" y="3748088"/>
          <p14:tracePt t="84068" x="3071813" y="3694113"/>
          <p14:tracePt t="84076" x="3044825" y="3611563"/>
          <p14:tracePt t="84084" x="3027363" y="3565525"/>
          <p14:tracePt t="84092" x="3008313" y="3492500"/>
          <p14:tracePt t="84100" x="2998788" y="3429000"/>
          <p14:tracePt t="84110" x="2971800" y="3346450"/>
          <p14:tracePt t="84119" x="2962275" y="3273425"/>
          <p14:tracePt t="84124" x="2962275" y="3163888"/>
          <p14:tracePt t="84132" x="2944813" y="3073400"/>
          <p14:tracePt t="84140" x="2935288" y="2973388"/>
          <p14:tracePt t="84149" x="2908300" y="2863850"/>
          <p14:tracePt t="84156" x="2908300" y="2790825"/>
          <p14:tracePt t="84164" x="2908300" y="2681288"/>
          <p14:tracePt t="84172" x="2908300" y="2608263"/>
          <p14:tracePt t="84180" x="2889250" y="2508250"/>
          <p14:tracePt t="84188" x="2889250" y="2435225"/>
          <p14:tracePt t="84196" x="2889250" y="2379663"/>
          <p14:tracePt t="84204" x="2889250" y="2306638"/>
          <p14:tracePt t="84212" x="2889250" y="2252663"/>
          <p14:tracePt t="84222" x="2889250" y="2189163"/>
          <p14:tracePt t="84233" x="2889250" y="2152650"/>
          <p14:tracePt t="84238" x="2889250" y="2097088"/>
          <p14:tracePt t="84245" x="2889250" y="2052638"/>
          <p14:tracePt t="84252" x="2889250" y="2024063"/>
          <p14:tracePt t="84260" x="2898775" y="1997075"/>
          <p14:tracePt t="84268" x="2917825" y="1979613"/>
          <p14:tracePt t="84276" x="2925763" y="1943100"/>
          <p14:tracePt t="84284" x="2944813" y="1914525"/>
          <p14:tracePt t="84292" x="2962275" y="1897063"/>
          <p14:tracePt t="84300" x="2981325" y="1878013"/>
          <p14:tracePt t="84308" x="3017838" y="1841500"/>
          <p14:tracePt t="84316" x="3044825" y="1824038"/>
          <p14:tracePt t="84324" x="3090863" y="1814513"/>
          <p14:tracePt t="84332" x="3144838" y="1787525"/>
          <p14:tracePt t="84340" x="3227388" y="1760538"/>
          <p14:tracePt t="84348" x="3309938" y="1724025"/>
          <p14:tracePt t="84356" x="3363913" y="1714500"/>
          <p14:tracePt t="84364" x="3473450" y="1714500"/>
          <p14:tracePt t="84372" x="3573463" y="1697038"/>
          <p14:tracePt t="84381" x="3646488" y="1687513"/>
          <p14:tracePt t="84388" x="3738563" y="1687513"/>
          <p14:tracePt t="84396" x="3829050" y="1687513"/>
          <p14:tracePt t="84405" x="3902075" y="1687513"/>
          <p14:tracePt t="84415" x="3965575" y="1687513"/>
          <p14:tracePt t="84422" x="4057650" y="1687513"/>
          <p14:tracePt t="84431" x="4129088" y="1687513"/>
          <p14:tracePt t="84438" x="4202113" y="1687513"/>
          <p14:tracePt t="84445" x="4267200" y="1724025"/>
          <p14:tracePt t="84452" x="4367213" y="1787525"/>
          <p14:tracePt t="84460" x="4467225" y="1824038"/>
          <p14:tracePt t="84468" x="4530725" y="1860550"/>
          <p14:tracePt t="84476" x="4613275" y="1914525"/>
          <p14:tracePt t="84484" x="4713288" y="1987550"/>
          <p14:tracePt t="84492" x="4759325" y="2024063"/>
          <p14:tracePt t="84500" x="4822825" y="2079625"/>
          <p14:tracePt t="84508" x="4876800" y="2116138"/>
          <p14:tracePt t="84516" x="4886325" y="2152650"/>
          <p14:tracePt t="84525" x="4913313" y="2189163"/>
          <p14:tracePt t="84535" x="4932363" y="2216150"/>
          <p14:tracePt t="84540" x="4941888" y="2233613"/>
          <p14:tracePt t="84548" x="4978400" y="2270125"/>
          <p14:tracePt t="84556" x="4978400" y="2289175"/>
          <p14:tracePt t="84565" x="4995863" y="2325688"/>
          <p14:tracePt t="84572" x="5014913" y="2352675"/>
          <p14:tracePt t="84580" x="5022850" y="2371725"/>
          <p14:tracePt t="84588" x="5041900" y="2398713"/>
          <p14:tracePt t="84596" x="5049838" y="2416175"/>
          <p14:tracePt t="84604" x="5078413" y="2462213"/>
          <p14:tracePt t="84613" x="5105400" y="2508250"/>
          <p14:tracePt t="84620" x="5122863" y="2554288"/>
          <p14:tracePt t="84628" x="5132388" y="2589213"/>
          <p14:tracePt t="84636" x="5159375" y="2654300"/>
          <p14:tracePt t="84645" x="5195888" y="2717800"/>
          <p14:tracePt t="84652" x="5205413" y="2763838"/>
          <p14:tracePt t="84660" x="5251450" y="2827338"/>
          <p14:tracePt t="84668" x="5268913" y="2854325"/>
          <p14:tracePt t="84676" x="5278438" y="2927350"/>
          <p14:tracePt t="84684" x="5314950" y="2973388"/>
          <p14:tracePt t="84692" x="5314950" y="3017838"/>
          <p14:tracePt t="84700" x="5324475" y="3073400"/>
          <p14:tracePt t="84710" x="5324475" y="3146425"/>
          <p14:tracePt t="84716" x="5324475" y="3192463"/>
          <p14:tracePt t="84724" x="5341938" y="3246438"/>
          <p14:tracePt t="84732" x="5341938" y="3302000"/>
          <p14:tracePt t="84740" x="5360988" y="3365500"/>
          <p14:tracePt t="84748" x="5360988" y="3402013"/>
          <p14:tracePt t="84757" x="5360988" y="3446463"/>
          <p14:tracePt t="84764" x="5360988" y="3502025"/>
          <p14:tracePt t="84772" x="5360988" y="3538538"/>
          <p14:tracePt t="84780" x="5360988" y="3584575"/>
          <p14:tracePt t="84788" x="5360988" y="3621088"/>
          <p14:tracePt t="84796" x="5351463" y="3684588"/>
          <p14:tracePt t="84804" x="5341938" y="3738563"/>
          <p14:tracePt t="84813" x="5314950" y="3803650"/>
          <p14:tracePt t="84820" x="5287963" y="3903663"/>
          <p14:tracePt t="84830" x="5268913" y="3957638"/>
          <p14:tracePt t="84836" x="5241925" y="3994150"/>
          <p14:tracePt t="84845" x="5232400" y="4030663"/>
          <p14:tracePt t="84852" x="5205413" y="4094163"/>
          <p14:tracePt t="84862" x="5195888" y="4103688"/>
          <p14:tracePt t="84868" x="5187950" y="4113213"/>
          <p14:tracePt t="84990" x="5168900" y="4113213"/>
          <p14:tracePt t="84997" x="5159375" y="4122738"/>
          <p14:tracePt t="85007" x="5151438" y="4130675"/>
          <p14:tracePt t="85013" x="5141913" y="4140200"/>
          <p14:tracePt t="85020" x="5141913" y="4159250"/>
          <p14:tracePt t="85028" x="5132388" y="4176713"/>
          <p14:tracePt t="85037" x="5105400" y="4213225"/>
          <p14:tracePt t="85049" x="5095875" y="4232275"/>
          <p14:tracePt t="85053" x="5086350" y="4259263"/>
          <p14:tracePt t="85063" x="5059363" y="4286250"/>
          <p14:tracePt t="85068" x="5049838" y="4303713"/>
          <p14:tracePt t="85076" x="5041900" y="4322763"/>
          <p14:tracePt t="85084" x="5032375" y="4359275"/>
          <p14:tracePt t="85092" x="5014913" y="4376738"/>
          <p14:tracePt t="85100" x="5014913" y="4386263"/>
          <p14:tracePt t="85108" x="5014913" y="4395788"/>
          <p14:tracePt t="85116" x="5005388" y="4405313"/>
          <p14:tracePt t="85124" x="5005388" y="4413250"/>
          <p14:tracePt t="85132" x="5005388" y="4422775"/>
          <p14:tracePt t="85151" x="5005388" y="4441825"/>
          <p14:tracePt t="85164" x="5005388" y="4449763"/>
          <p14:tracePt t="85196" x="5005388" y="4459288"/>
          <p14:tracePt t="85244" x="5005388" y="4478338"/>
          <p14:tracePt t="85260" x="5005388" y="4486275"/>
          <p14:tracePt t="85284" x="5005388" y="4495800"/>
          <p14:tracePt t="85300" x="5005388" y="4505325"/>
          <p14:tracePt t="85316" x="5005388" y="4522788"/>
          <p14:tracePt t="85324" x="5005388" y="4541838"/>
          <p14:tracePt t="85357" x="5005388" y="4559300"/>
          <p14:tracePt t="85364" x="5005388" y="4568825"/>
          <p14:tracePt t="85373" x="5005388" y="4578350"/>
          <p14:tracePt t="85380" x="5005388" y="4587875"/>
          <p14:tracePt t="85406" x="5014913" y="4605338"/>
          <p14:tracePt t="85471" x="5014913" y="4614863"/>
          <p14:tracePt t="85654" x="5014913" y="4624388"/>
          <p14:tracePt t="85665" x="5022850" y="4632325"/>
          <p14:tracePt t="85703" x="5022850" y="4641850"/>
          <p14:tracePt t="85726" x="5032375" y="4651375"/>
          <p14:tracePt t="85777" x="5032375" y="4660900"/>
          <p14:tracePt t="85821" x="5041900" y="4668838"/>
          <p14:tracePt t="85886" x="5049838" y="4668838"/>
          <p14:tracePt t="85924" x="5059363" y="4668838"/>
          <p14:tracePt t="85958" x="5078413" y="4668838"/>
          <p14:tracePt t="85988" x="5086350" y="4668838"/>
          <p14:tracePt t="86026" x="5095875" y="4668838"/>
          <p14:tracePt t="86031" x="5105400" y="4678363"/>
          <p14:tracePt t="86069" x="5105400" y="4687888"/>
          <p14:tracePt t="86102" x="5114925" y="4687888"/>
          <p14:tracePt t="86135" x="5122863" y="4687888"/>
          <p14:tracePt t="86192" x="5132388" y="4687888"/>
          <p14:tracePt t="86208" x="5141913" y="4697413"/>
          <p14:tracePt t="86318" x="5159375" y="4697413"/>
          <p14:tracePt t="86422" x="5168900" y="4697413"/>
          <p14:tracePt t="86600" x="5178425" y="4697413"/>
          <p14:tracePt t="86660" x="5187950" y="4705350"/>
          <p14:tracePt t="86741" x="5195888" y="4714875"/>
          <p14:tracePt t="86862" x="5205413" y="4724400"/>
          <p14:tracePt t="86964" x="5214938" y="4724400"/>
          <p14:tracePt t="87118" x="5224463" y="4724400"/>
          <p14:tracePt t="87150" x="5232400" y="4724400"/>
          <p14:tracePt t="87206" x="5241925" y="4724400"/>
          <p14:tracePt t="87244" x="5251450" y="4724400"/>
          <p14:tracePt t="87276" x="5260975" y="4724400"/>
          <p14:tracePt t="87284" x="5268913" y="4724400"/>
          <p14:tracePt t="87292" x="5278438" y="4724400"/>
          <p14:tracePt t="87321" x="5287963" y="4714875"/>
          <p14:tracePt t="87359" x="5297488" y="4714875"/>
          <p14:tracePt t="87390" x="5314950" y="4714875"/>
          <p14:tracePt t="87447" x="5324475" y="4714875"/>
          <p14:tracePt t="87493" x="5334000" y="4714875"/>
          <p14:tracePt t="87509" x="5341938" y="4714875"/>
          <p14:tracePt t="87564" x="5341938" y="4724400"/>
          <p14:tracePt t="87572" x="5351463" y="4732338"/>
          <p14:tracePt t="87813" x="5351463" y="4741863"/>
          <p14:tracePt t="87899" x="5360988" y="4741863"/>
          <p14:tracePt t="87956" x="5368925" y="4741863"/>
          <p14:tracePt t="87999" x="5378450" y="4741863"/>
          <p14:tracePt t="88039" x="5387975" y="4732338"/>
          <p14:tracePt t="88162" x="5397500" y="4732338"/>
          <p14:tracePt t="88231" x="5405438" y="4732338"/>
          <p14:tracePt t="88276" x="5414963" y="4732338"/>
          <p14:tracePt t="88300" x="5414963" y="4741863"/>
          <p14:tracePt t="88308" x="5424488" y="4751388"/>
          <p14:tracePt t="88316" x="5424488" y="4760913"/>
          <p14:tracePt t="88333" x="5424488" y="4768850"/>
          <p14:tracePt t="88437" x="5434013" y="4768850"/>
          <p14:tracePt t="88493" x="5441950" y="4768850"/>
          <p14:tracePt t="88501" x="5451475" y="4768850"/>
          <p14:tracePt t="88517" x="5451475" y="4760913"/>
          <p14:tracePt t="88532" x="5451475" y="4741863"/>
          <p14:tracePt t="88552" x="5451475" y="4732338"/>
          <p14:tracePt t="88556" x="5461000" y="4714875"/>
          <p14:tracePt t="88572" x="5470525" y="4705350"/>
          <p14:tracePt t="88581" x="5478463" y="4705350"/>
          <p14:tracePt t="88836" x="5478463" y="4714875"/>
          <p14:tracePt t="91006" x="5487988" y="4714875"/>
          <p14:tracePt t="91420" x="5497513" y="4714875"/>
          <p14:tracePt t="91468" x="5514975" y="4714875"/>
          <p14:tracePt t="91569" x="5524500" y="4714875"/>
          <p14:tracePt t="91687" x="5534025" y="4732338"/>
          <p14:tracePt t="91732" x="5543550" y="4741863"/>
          <p14:tracePt t="92502" x="5551488" y="4751388"/>
          <p14:tracePt t="92766" x="5561013" y="4751388"/>
          <p14:tracePt t="92781" x="5570538" y="4760913"/>
          <p14:tracePt t="92838" x="5570538" y="4768850"/>
          <p14:tracePt t="92884" x="5570538" y="4778375"/>
          <p14:tracePt t="92942" x="5580063" y="4787900"/>
          <p14:tracePt t="93061" x="5588000" y="4787900"/>
          <p14:tracePt t="93212" x="5597525" y="4787900"/>
          <p14:tracePt t="93254" x="5607050" y="4787900"/>
          <p14:tracePt t="93284" x="5616575" y="4787900"/>
          <p14:tracePt t="93316" x="5634038" y="4787900"/>
          <p14:tracePt t="93332" x="5643563" y="4787900"/>
          <p14:tracePt t="93364" x="5653088" y="4787900"/>
          <p14:tracePt t="93372" x="5670550" y="4787900"/>
          <p14:tracePt t="93381" x="5680075" y="4778375"/>
          <p14:tracePt t="93388" x="5688013" y="4768850"/>
          <p14:tracePt t="93396" x="5697538" y="4768850"/>
          <p14:tracePt t="93404" x="5697538" y="4760913"/>
          <p14:tracePt t="93412" x="5707063" y="4751388"/>
          <p14:tracePt t="93430" x="5707063" y="4741863"/>
          <p14:tracePt t="93436" x="5707063" y="4732338"/>
          <p14:tracePt t="93445" x="5716588" y="4724400"/>
          <p14:tracePt t="93596" x="5724525" y="4724400"/>
          <p14:tracePt t="93630" x="5734050" y="4732338"/>
          <p14:tracePt t="93751" x="5734050" y="4741863"/>
          <p14:tracePt t="93895" x="5734050" y="4760913"/>
          <p14:tracePt t="94220" x="5734050" y="4768850"/>
          <p14:tracePt t="94555" x="5743575" y="4778375"/>
          <p14:tracePt t="95294" x="5743575" y="4797425"/>
          <p14:tracePt t="95308" x="5753100" y="4805363"/>
          <p14:tracePt t="95679" x="5761038" y="4814888"/>
          <p14:tracePt t="95788" x="5770563" y="4833938"/>
          <p14:tracePt t="95828" x="5770563" y="4841875"/>
          <p14:tracePt t="96160" x="5780088" y="4851400"/>
          <p14:tracePt t="96222" x="5789613" y="4860925"/>
          <p14:tracePt t="96270" x="5797550" y="4870450"/>
          <p14:tracePt t="96324" x="5797550" y="4878388"/>
          <p14:tracePt t="96332" x="5807075" y="4887913"/>
          <p14:tracePt t="96734" x="5816600" y="4887913"/>
          <p14:tracePt t="96876" x="5816600" y="4897438"/>
          <p14:tracePt t="97065" x="5826125" y="4906963"/>
          <p14:tracePt t="97294" x="5834063" y="4906963"/>
          <p14:tracePt t="97390" x="5843588" y="4906963"/>
          <p14:tracePt t="97405" x="5853113" y="4914900"/>
          <p14:tracePt t="97444" x="5853113" y="4924425"/>
          <p14:tracePt t="97453" x="5862638" y="4933950"/>
          <p14:tracePt t="97486" x="5870575" y="4943475"/>
          <p14:tracePt t="97556" x="5880100" y="4943475"/>
          <p14:tracePt t="97572" x="5889625" y="4943475"/>
          <p14:tracePt t="97580" x="5899150" y="4943475"/>
          <p14:tracePt t="97588" x="5916613" y="4943475"/>
          <p14:tracePt t="97604" x="5935663" y="4924425"/>
          <p14:tracePt t="97612" x="5943600" y="4924425"/>
          <p14:tracePt t="97636" x="5962650" y="4914900"/>
          <p14:tracePt t="97796" x="5972175" y="4914900"/>
          <p14:tracePt t="97844" x="5972175" y="4924425"/>
          <p14:tracePt t="97861" x="5972175" y="4933950"/>
          <p14:tracePt t="97884" x="5972175" y="4951413"/>
          <p14:tracePt t="97892" x="5972175" y="4960938"/>
          <p14:tracePt t="99580" x="5989638" y="4951413"/>
          <p14:tracePt t="99588" x="5999163" y="4943475"/>
          <p14:tracePt t="99596" x="6016625" y="4943475"/>
          <p14:tracePt t="99604" x="6026150" y="4933950"/>
          <p14:tracePt t="99613" x="6035675" y="4914900"/>
          <p14:tracePt t="99620" x="6043613" y="4906963"/>
          <p14:tracePt t="99631" x="6053138" y="4906963"/>
          <p14:tracePt t="99652" x="6072188" y="4906963"/>
          <p14:tracePt t="99660" x="6080125" y="4897438"/>
          <p14:tracePt t="99670" x="6089650" y="4887913"/>
          <p14:tracePt t="99700" x="6116638" y="4878388"/>
          <p14:tracePt t="99716" x="6116638" y="4870450"/>
          <p14:tracePt t="99828" x="6126163" y="4870450"/>
          <p14:tracePt t="99943" x="6135688" y="4870450"/>
          <p14:tracePt t="99972" x="6135688" y="4878388"/>
          <p14:tracePt t="100004" x="6135688" y="4887913"/>
          <p14:tracePt t="100076" x="6145213" y="4897438"/>
          <p14:tracePt t="100092" x="6153150" y="4887913"/>
          <p14:tracePt t="100100" x="6162675" y="4878388"/>
          <p14:tracePt t="100116" x="6172200" y="4870450"/>
          <p14:tracePt t="100132" x="6172200" y="4860925"/>
          <p14:tracePt t="100140" x="6172200" y="4851400"/>
          <p14:tracePt t="100148" x="6181725" y="4851400"/>
          <p14:tracePt t="100161" x="6189663" y="4833938"/>
          <p14:tracePt t="100164" x="6208713" y="4824413"/>
          <p14:tracePt t="100172" x="6254750" y="4787900"/>
          <p14:tracePt t="100181" x="6335713" y="4760913"/>
          <p14:tracePt t="100188" x="6418263" y="4705350"/>
          <p14:tracePt t="100197" x="6545263" y="4651375"/>
          <p14:tracePt t="100204" x="6700838" y="4587875"/>
          <p14:tracePt t="100212" x="6864350" y="4541838"/>
          <p14:tracePt t="100221" x="7000875" y="4486275"/>
          <p14:tracePt t="100230" x="7146925" y="4422775"/>
          <p14:tracePt t="100237" x="7319963" y="4340225"/>
          <p14:tracePt t="100245" x="7466013" y="4303713"/>
          <p14:tracePt t="100252" x="7602538" y="4259263"/>
          <p14:tracePt t="100263" x="7675563" y="4240213"/>
          <p14:tracePt t="100270" x="7777163" y="4203700"/>
          <p14:tracePt t="100277" x="7850188" y="4186238"/>
          <p14:tracePt t="100284" x="7931150" y="4176713"/>
          <p14:tracePt t="100292" x="8013700" y="4130675"/>
          <p14:tracePt t="100300" x="8086725" y="4122738"/>
          <p14:tracePt t="100308" x="8177213" y="4113213"/>
          <p14:tracePt t="100316" x="8277225" y="4067175"/>
          <p14:tracePt t="100326" x="8396288" y="4040188"/>
          <p14:tracePt t="100334" x="8488363" y="3994150"/>
          <p14:tracePt t="100340" x="8588375" y="3984625"/>
          <p14:tracePt t="100348" x="8678863" y="3940175"/>
          <p14:tracePt t="100356" x="8797925" y="3930650"/>
          <p14:tracePt t="100364" x="8907463" y="3911600"/>
          <p14:tracePt t="100372" x="9034463" y="39036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ja-JP" altLang="en-US"/>
              <a:t>仮想記憶（</a:t>
            </a:r>
            <a:r>
              <a:rPr lang="en-US" altLang="ja-JP"/>
              <a:t>Virtual Memory)</a:t>
            </a:r>
          </a:p>
        </p:txBody>
      </p:sp>
      <p:sp>
        <p:nvSpPr>
          <p:cNvPr id="54275" name="Rectangle 3"/>
          <p:cNvSpPr>
            <a:spLocks noGrp="1" noChangeArrowheads="1"/>
          </p:cNvSpPr>
          <p:nvPr>
            <p:ph type="body" idx="1"/>
          </p:nvPr>
        </p:nvSpPr>
        <p:spPr/>
        <p:txBody>
          <a:bodyPr/>
          <a:lstStyle/>
          <a:p>
            <a:pPr eaLnBrk="1" hangingPunct="1">
              <a:lnSpc>
                <a:spcPct val="80000"/>
              </a:lnSpc>
            </a:pPr>
            <a:r>
              <a:rPr lang="ja-JP" altLang="en-US" sz="2100" dirty="0"/>
              <a:t>プロセッサから見たアドレス（論理アドレス）と実際のメモリ上のアドレス（物理アドレス）を分離する</a:t>
            </a:r>
          </a:p>
          <a:p>
            <a:pPr lvl="1" eaLnBrk="1" hangingPunct="1">
              <a:lnSpc>
                <a:spcPct val="80000"/>
              </a:lnSpc>
            </a:pPr>
            <a:r>
              <a:rPr lang="ja-JP" altLang="en-US" sz="2000" dirty="0"/>
              <a:t>実メモリよりも大きいメモリを扱うことができる</a:t>
            </a:r>
          </a:p>
          <a:p>
            <a:pPr lvl="1" eaLnBrk="1" hangingPunct="1">
              <a:lnSpc>
                <a:spcPct val="80000"/>
              </a:lnSpc>
            </a:pPr>
            <a:r>
              <a:rPr lang="ja-JP" altLang="en-US" sz="2000" dirty="0"/>
              <a:t>複数のプロセスを互いのアドレスを気にせずに並行実行可能</a:t>
            </a:r>
          </a:p>
          <a:p>
            <a:pPr lvl="1" eaLnBrk="1" hangingPunct="1">
              <a:lnSpc>
                <a:spcPct val="80000"/>
              </a:lnSpc>
            </a:pPr>
            <a:r>
              <a:rPr lang="ja-JP" altLang="en-US" sz="2000" dirty="0"/>
              <a:t>管理単位で記憶の保護</a:t>
            </a:r>
          </a:p>
          <a:p>
            <a:pPr eaLnBrk="1" hangingPunct="1">
              <a:lnSpc>
                <a:spcPct val="80000"/>
              </a:lnSpc>
            </a:pPr>
            <a:r>
              <a:rPr lang="ja-JP" altLang="en-US" sz="2100" dirty="0"/>
              <a:t>ページ：固定サイズ</a:t>
            </a:r>
            <a:r>
              <a:rPr lang="en-US" altLang="ja-JP" sz="2100" dirty="0"/>
              <a:t>(</a:t>
            </a:r>
            <a:r>
              <a:rPr lang="en-US" altLang="ja-JP" sz="2100" dirty="0" err="1"/>
              <a:t>4K-16KB</a:t>
            </a:r>
            <a:r>
              <a:rPr lang="en-US" altLang="ja-JP" sz="2100" dirty="0"/>
              <a:t>)</a:t>
            </a:r>
            <a:r>
              <a:rPr lang="ja-JP" altLang="en-US" sz="2100" dirty="0"/>
              <a:t>　 </a:t>
            </a:r>
            <a:r>
              <a:rPr lang="en-US" altLang="ja-JP" sz="2100" dirty="0"/>
              <a:t>vs. </a:t>
            </a:r>
            <a:r>
              <a:rPr lang="ja-JP" altLang="en-US" sz="2100" dirty="0"/>
              <a:t>セグメント：可変サイズ→ページを用いる場合が多い</a:t>
            </a:r>
          </a:p>
          <a:p>
            <a:pPr eaLnBrk="1" hangingPunct="1">
              <a:lnSpc>
                <a:spcPct val="80000"/>
              </a:lnSpc>
            </a:pPr>
            <a:r>
              <a:rPr lang="ja-JP" altLang="en-US" sz="2100" dirty="0"/>
              <a:t>概念はキャッシュに似ているが</a:t>
            </a:r>
            <a:r>
              <a:rPr lang="en-US" altLang="ja-JP" sz="2100" dirty="0"/>
              <a:t>OS</a:t>
            </a:r>
            <a:r>
              <a:rPr lang="ja-JP" altLang="en-US" sz="2100" dirty="0"/>
              <a:t>が管理、用語も違う</a:t>
            </a:r>
          </a:p>
          <a:p>
            <a:pPr lvl="1" eaLnBrk="1" hangingPunct="1">
              <a:lnSpc>
                <a:spcPct val="80000"/>
              </a:lnSpc>
            </a:pPr>
            <a:r>
              <a:rPr lang="ja-JP" altLang="en-US" sz="2000" dirty="0"/>
              <a:t>ブロック</a:t>
            </a:r>
            <a:r>
              <a:rPr lang="en-US" altLang="ja-JP" sz="2000" dirty="0"/>
              <a:t>(</a:t>
            </a:r>
            <a:r>
              <a:rPr lang="ja-JP" altLang="en-US" sz="2000" dirty="0"/>
              <a:t>ライン</a:t>
            </a:r>
            <a:r>
              <a:rPr lang="en-US" altLang="ja-JP" sz="2000" dirty="0"/>
              <a:t>)</a:t>
            </a:r>
            <a:r>
              <a:rPr lang="ja-JP" altLang="en-US" sz="2000" dirty="0"/>
              <a:t>：</a:t>
            </a:r>
            <a:r>
              <a:rPr lang="en-US" altLang="ja-JP" sz="2000" dirty="0"/>
              <a:t>32-</a:t>
            </a:r>
            <a:r>
              <a:rPr lang="en-US" altLang="ja-JP" sz="2000" dirty="0" err="1"/>
              <a:t>128B</a:t>
            </a:r>
            <a:r>
              <a:rPr lang="ja-JP" altLang="en-US" sz="2000" dirty="0"/>
              <a:t>　⇔　ページ</a:t>
            </a:r>
            <a:r>
              <a:rPr lang="en-US" altLang="ja-JP" sz="2000" dirty="0"/>
              <a:t>:</a:t>
            </a:r>
            <a:r>
              <a:rPr lang="en-US" altLang="ja-JP" sz="2000" dirty="0" err="1"/>
              <a:t>4KB</a:t>
            </a:r>
            <a:endParaRPr lang="en-US" altLang="ja-JP" sz="2000" dirty="0"/>
          </a:p>
          <a:p>
            <a:pPr lvl="1" eaLnBrk="1" hangingPunct="1">
              <a:lnSpc>
                <a:spcPct val="80000"/>
              </a:lnSpc>
            </a:pPr>
            <a:r>
              <a:rPr lang="ja-JP" altLang="en-US" sz="2000" dirty="0"/>
              <a:t>リプレイス　</a:t>
            </a:r>
            <a:r>
              <a:rPr lang="ja-JP" altLang="en-US" sz="2000" dirty="0">
                <a:sym typeface="Wingdings" panose="05000000000000000000" pitchFamily="2" charset="2"/>
              </a:rPr>
              <a:t>　スワップイン</a:t>
            </a:r>
          </a:p>
          <a:p>
            <a:pPr lvl="1" eaLnBrk="1" hangingPunct="1">
              <a:lnSpc>
                <a:spcPct val="80000"/>
              </a:lnSpc>
            </a:pPr>
            <a:r>
              <a:rPr lang="ja-JP" altLang="en-US" sz="2000" dirty="0"/>
              <a:t>ライトバック　⇔　スワップアウト</a:t>
            </a:r>
          </a:p>
          <a:p>
            <a:pPr eaLnBrk="1" hangingPunct="1">
              <a:lnSpc>
                <a:spcPct val="80000"/>
              </a:lnSpc>
            </a:pPr>
            <a:r>
              <a:rPr lang="ja-JP" altLang="en-US" sz="2100" dirty="0"/>
              <a:t>ページの割り付けは</a:t>
            </a:r>
            <a:r>
              <a:rPr lang="en-US" altLang="ja-JP" sz="2100" dirty="0"/>
              <a:t>OS</a:t>
            </a:r>
            <a:r>
              <a:rPr lang="ja-JP" altLang="en-US" sz="2100" dirty="0"/>
              <a:t>が管理</a:t>
            </a:r>
          </a:p>
          <a:p>
            <a:pPr eaLnBrk="1" hangingPunct="1">
              <a:lnSpc>
                <a:spcPct val="80000"/>
              </a:lnSpc>
            </a:pPr>
            <a:r>
              <a:rPr lang="ja-JP" altLang="en-US" sz="2100" dirty="0"/>
              <a:t>リプレイスは</a:t>
            </a:r>
            <a:r>
              <a:rPr lang="en-US" altLang="ja-JP" sz="2100" dirty="0" err="1"/>
              <a:t>LRU</a:t>
            </a:r>
            <a:r>
              <a:rPr lang="en-US" altLang="ja-JP" sz="2100" dirty="0"/>
              <a:t>(Least Recently Used)</a:t>
            </a:r>
          </a:p>
          <a:p>
            <a:pPr eaLnBrk="1" hangingPunct="1">
              <a:lnSpc>
                <a:spcPct val="80000"/>
              </a:lnSpc>
            </a:pPr>
            <a:r>
              <a:rPr lang="ja-JP" altLang="en-US" sz="2100" dirty="0"/>
              <a:t>書き込み制御は当然ライトバック</a:t>
            </a:r>
          </a:p>
          <a:p>
            <a:pPr lvl="1" eaLnBrk="1" hangingPunct="1">
              <a:lnSpc>
                <a:spcPct val="80000"/>
              </a:lnSpc>
            </a:pPr>
            <a:endParaRPr lang="en-US" altLang="ja-JP" sz="2000" dirty="0"/>
          </a:p>
        </p:txBody>
      </p:sp>
      <p:pic>
        <p:nvPicPr>
          <p:cNvPr id="2" name="オーディオ 1">
            <a:hlinkClick r:id="" action="ppaction://media"/>
            <a:extLst>
              <a:ext uri="{FF2B5EF4-FFF2-40B4-BE49-F238E27FC236}">
                <a16:creationId xmlns:a16="http://schemas.microsoft.com/office/drawing/2014/main" id="{FA618EFE-1C0B-4AD6-9DC3-83FA085FE4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6281"/>
    </mc:Choice>
    <mc:Fallback xmlns="">
      <p:transition spd="slow" advTm="306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884" x="9034463" y="3182938"/>
          <p14:tracePt t="2890" x="8924925" y="3182938"/>
          <p14:tracePt t="2900" x="8815388" y="3209925"/>
          <p14:tracePt t="2906" x="8697913" y="3219450"/>
          <p14:tracePt t="2915" x="8605838" y="3236913"/>
          <p14:tracePt t="2922" x="8496300" y="3246438"/>
          <p14:tracePt t="2930" x="8396288" y="3273425"/>
          <p14:tracePt t="2938" x="8305800" y="3292475"/>
          <p14:tracePt t="2947" x="8232775" y="3302000"/>
          <p14:tracePt t="2954" x="8169275" y="3302000"/>
          <p14:tracePt t="2963" x="8132763" y="3309938"/>
          <p14:tracePt t="2970" x="8104188" y="3309938"/>
          <p14:tracePt t="2978" x="8040688" y="3338513"/>
          <p14:tracePt t="2986" x="8023225" y="3338513"/>
          <p14:tracePt t="2998" x="7994650" y="3338513"/>
          <p14:tracePt t="3002" x="7967663" y="3346450"/>
          <p14:tracePt t="3010" x="7921625" y="3346450"/>
          <p14:tracePt t="3018" x="7894638" y="3355975"/>
          <p14:tracePt t="3026" x="7840663" y="3355975"/>
          <p14:tracePt t="3034" x="7785100" y="3365500"/>
          <p14:tracePt t="3043" x="7748588" y="3365500"/>
          <p14:tracePt t="3050" x="7694613" y="3365500"/>
          <p14:tracePt t="3058" x="7648575" y="3392488"/>
          <p14:tracePt t="3066" x="7621588" y="3392488"/>
          <p14:tracePt t="3074" x="7594600" y="3392488"/>
          <p14:tracePt t="3082" x="7575550" y="3402013"/>
          <p14:tracePt t="3090" x="7548563" y="3402013"/>
          <p14:tracePt t="3098" x="7531100" y="3402013"/>
          <p14:tracePt t="3107" x="7512050" y="3402013"/>
          <p14:tracePt t="3122" x="7502525" y="3402013"/>
          <p14:tracePt t="3130" x="7485063" y="3402013"/>
          <p14:tracePt t="3154" x="7485063" y="3382963"/>
          <p14:tracePt t="3163" x="7485063" y="3365500"/>
          <p14:tracePt t="3170" x="7485063" y="3355975"/>
          <p14:tracePt t="3181" x="7485063" y="3346450"/>
          <p14:tracePt t="3186" x="7485063" y="3338513"/>
          <p14:tracePt t="3194" x="7485063" y="3328988"/>
          <p14:tracePt t="3202" x="7485063" y="3309938"/>
          <p14:tracePt t="3210" x="7485063" y="3302000"/>
          <p14:tracePt t="3218" x="7485063" y="3292475"/>
          <p14:tracePt t="3228" x="7475538" y="3265488"/>
          <p14:tracePt t="3235" x="7448550" y="3219450"/>
          <p14:tracePt t="3243" x="7439025" y="3209925"/>
          <p14:tracePt t="3251" x="7429500" y="3182938"/>
          <p14:tracePt t="3261" x="7421563" y="3163888"/>
          <p14:tracePt t="3266" x="7402513" y="3155950"/>
          <p14:tracePt t="3276" x="7366000" y="3155950"/>
          <p14:tracePt t="3282" x="7339013" y="3155950"/>
          <p14:tracePt t="3290" x="7302500" y="3146425"/>
          <p14:tracePt t="3338" x="7292975" y="3146425"/>
          <p14:tracePt t="76156" x="7283450" y="3136900"/>
          <p14:tracePt t="76186" x="7283450" y="3127375"/>
          <p14:tracePt t="76194" x="7283450" y="3119438"/>
          <p14:tracePt t="76284" x="7292975" y="3119438"/>
          <p14:tracePt t="76331" x="7292975" y="3100388"/>
          <p14:tracePt t="76363" x="7292975" y="3090863"/>
          <p14:tracePt t="76444" x="7292975" y="3082925"/>
          <p14:tracePt t="76476" x="7292975" y="3073400"/>
          <p14:tracePt t="76491" x="7292975" y="3054350"/>
          <p14:tracePt t="76498" x="7283450" y="3054350"/>
          <p14:tracePt t="76515" x="7265988" y="3036888"/>
          <p14:tracePt t="76524" x="7256463" y="3027363"/>
          <p14:tracePt t="76530" x="7219950" y="3000375"/>
          <p14:tracePt t="76544" x="7138988" y="2973388"/>
          <p14:tracePt t="76547" x="7056438" y="2927350"/>
          <p14:tracePt t="76559" x="6983413" y="2900363"/>
          <p14:tracePt t="76563" x="6900863" y="2844800"/>
          <p14:tracePt t="76570" x="6846888" y="2808288"/>
          <p14:tracePt t="76579" x="6800850" y="2790825"/>
          <p14:tracePt t="76586" x="6764338" y="2771775"/>
          <p14:tracePt t="76594" x="6727825" y="2735263"/>
          <p14:tracePt t="76604" x="6700838" y="2717800"/>
          <p14:tracePt t="76610" x="6664325" y="2681288"/>
          <p14:tracePt t="76618" x="6654800" y="2681288"/>
          <p14:tracePt t="76626" x="6645275" y="2662238"/>
          <p14:tracePt t="76634" x="6645275" y="2654300"/>
          <p14:tracePt t="76650" x="6637338" y="2635250"/>
          <p14:tracePt t="76658" x="6618288" y="2617788"/>
          <p14:tracePt t="76666" x="6610350" y="2608263"/>
          <p14:tracePt t="76682" x="6600825" y="2598738"/>
          <p14:tracePt t="76692" x="6581775" y="2581275"/>
          <p14:tracePt t="76698" x="6573838" y="2571750"/>
          <p14:tracePt t="76706" x="6564313" y="2562225"/>
          <p14:tracePt t="76723" x="6554788" y="2562225"/>
          <p14:tracePt t="76730" x="6545263" y="2554288"/>
          <p14:tracePt t="76739" x="6537325" y="2535238"/>
          <p14:tracePt t="76754" x="6527800" y="2525713"/>
          <p14:tracePt t="76770" x="6508750" y="2525713"/>
          <p14:tracePt t="76778" x="6500813" y="2525713"/>
          <p14:tracePt t="76786" x="6491288" y="2525713"/>
          <p14:tracePt t="76804" x="6481763" y="2525713"/>
          <p14:tracePt t="76818" x="6472238" y="2525713"/>
          <p14:tracePt t="76826" x="6464300" y="2525713"/>
          <p14:tracePt t="76842" x="6445250" y="2517775"/>
          <p14:tracePt t="76874" x="6427788" y="2517775"/>
          <p14:tracePt t="76890" x="6418263" y="2517775"/>
          <p14:tracePt t="76899" x="6408738" y="2517775"/>
          <p14:tracePt t="76906" x="6381750" y="2517775"/>
          <p14:tracePt t="76914" x="6362700" y="2517775"/>
          <p14:tracePt t="76923" x="6326188" y="2517775"/>
          <p14:tracePt t="76930" x="6281738" y="2525713"/>
          <p14:tracePt t="76939" x="6218238" y="2554288"/>
          <p14:tracePt t="76946" x="6162675" y="2562225"/>
          <p14:tracePt t="76954" x="6080125" y="2617788"/>
          <p14:tracePt t="76962" x="6026150" y="2617788"/>
          <p14:tracePt t="76970" x="5926138" y="2662238"/>
          <p14:tracePt t="76978" x="5834063" y="2671763"/>
          <p14:tracePt t="76986" x="5734050" y="2708275"/>
          <p14:tracePt t="77009" x="5561013" y="2744788"/>
          <p14:tracePt t="77011" x="5487988" y="2744788"/>
          <p14:tracePt t="77018" x="5424488" y="2754313"/>
          <p14:tracePt t="77026" x="5351463" y="2754313"/>
          <p14:tracePt t="77036" x="5278438" y="2754313"/>
          <p14:tracePt t="77044" x="5168900" y="2754313"/>
          <p14:tracePt t="77050" x="5078413" y="2754313"/>
          <p14:tracePt t="77058" x="4949825" y="2754313"/>
          <p14:tracePt t="77066" x="4840288" y="2754313"/>
          <p14:tracePt t="77074" x="4749800" y="2754313"/>
          <p14:tracePt t="77082" x="4676775" y="2754313"/>
          <p14:tracePt t="77091" x="4567238" y="2754313"/>
          <p14:tracePt t="77098" x="4494213" y="2754313"/>
          <p14:tracePt t="77107" x="4384675" y="2754313"/>
          <p14:tracePt t="77114" x="4303713" y="2754313"/>
          <p14:tracePt t="77123" x="4211638" y="2727325"/>
          <p14:tracePt t="77131" x="4148138" y="2698750"/>
          <p14:tracePt t="77139" x="4094163" y="2644775"/>
          <p14:tracePt t="77147" x="4011613" y="2589213"/>
          <p14:tracePt t="77154" x="3948113" y="2525713"/>
          <p14:tracePt t="77165" x="3892550" y="2462213"/>
          <p14:tracePt t="77170" x="3846513" y="2398713"/>
          <p14:tracePt t="77180" x="3792538" y="2325688"/>
          <p14:tracePt t="77186" x="3702050" y="2243138"/>
          <p14:tracePt t="77194" x="3636963" y="2179638"/>
          <p14:tracePt t="77202" x="3556000" y="2125663"/>
          <p14:tracePt t="77210" x="3436938" y="2052638"/>
          <p14:tracePt t="77218" x="3317875" y="1979613"/>
          <p14:tracePt t="77227" x="3236913" y="1933575"/>
          <p14:tracePt t="77236" x="3144838" y="1878013"/>
          <p14:tracePt t="77245" x="3081338" y="1841500"/>
          <p14:tracePt t="77250" x="3017838" y="1804988"/>
          <p14:tracePt t="77260" x="2962275" y="1768475"/>
          <p14:tracePt t="77267" x="2917825" y="1714500"/>
          <p14:tracePt t="77274" x="2871788" y="1697038"/>
          <p14:tracePt t="77282" x="2825750" y="1641475"/>
          <p14:tracePt t="77292" x="2817813" y="1631950"/>
          <p14:tracePt t="77298" x="2789238" y="1604963"/>
          <p14:tracePt t="77307" x="2781300" y="1604963"/>
          <p14:tracePt t="77314" x="2771775" y="1577975"/>
          <p14:tracePt t="77323" x="2771775" y="1558925"/>
          <p14:tracePt t="77330" x="2771775" y="1531938"/>
          <p14:tracePt t="77338" x="2771775" y="1514475"/>
          <p14:tracePt t="77346" x="2771775" y="1495425"/>
          <p14:tracePt t="77354" x="2771775" y="1458913"/>
          <p14:tracePt t="77362" x="2771775" y="1449388"/>
          <p14:tracePt t="77370" x="2771775" y="1431925"/>
          <p14:tracePt t="77378" x="2771775" y="1385888"/>
          <p14:tracePt t="77390" x="2771775" y="1376363"/>
          <p14:tracePt t="77395" x="2781300" y="1339850"/>
          <p14:tracePt t="77403" x="2808288" y="1276350"/>
          <p14:tracePt t="77413" x="2844800" y="1212850"/>
          <p14:tracePt t="77418" x="2898775" y="1112838"/>
          <p14:tracePt t="77426" x="2971800" y="1030288"/>
          <p14:tracePt t="77434" x="3071813" y="930275"/>
          <p14:tracePt t="77442" x="3190875" y="811213"/>
          <p14:tracePt t="77450" x="3290888" y="738188"/>
          <p14:tracePt t="77459" x="3427413" y="665163"/>
          <p14:tracePt t="77466" x="3563938" y="592138"/>
          <p14:tracePt t="77474" x="3646488" y="528638"/>
          <p14:tracePt t="77482" x="3719513" y="519113"/>
          <p14:tracePt t="77492" x="3802063" y="492125"/>
          <p14:tracePt t="77499" x="3892550" y="482600"/>
          <p14:tracePt t="77510" x="3965575" y="482600"/>
          <p14:tracePt t="77514" x="4021138" y="482600"/>
          <p14:tracePt t="77525" x="4065588" y="482600"/>
          <p14:tracePt t="77530" x="4094163" y="482600"/>
          <p14:tracePt t="77545" x="4111625" y="501650"/>
          <p14:tracePt t="77546" x="4148138" y="528638"/>
          <p14:tracePt t="77556" x="4194175" y="584200"/>
          <p14:tracePt t="77563" x="4221163" y="628650"/>
          <p14:tracePt t="77570" x="4257675" y="693738"/>
          <p14:tracePt t="77578" x="4267200" y="730250"/>
          <p14:tracePt t="77586" x="4311650" y="811213"/>
          <p14:tracePt t="77594" x="4330700" y="893763"/>
          <p14:tracePt t="77605" x="4348163" y="947738"/>
          <p14:tracePt t="77610" x="4367213" y="1012825"/>
          <p14:tracePt t="77618" x="4384675" y="1093788"/>
          <p14:tracePt t="77626" x="4394200" y="1166813"/>
          <p14:tracePt t="77635" x="4394200" y="1212850"/>
          <p14:tracePt t="77642" x="4394200" y="1249363"/>
          <p14:tracePt t="77650" x="4394200" y="1303338"/>
          <p14:tracePt t="77660" x="4394200" y="1331913"/>
          <p14:tracePt t="77668" x="4394200" y="1358900"/>
          <p14:tracePt t="77675" x="4367213" y="1376363"/>
          <p14:tracePt t="77682" x="4321175" y="1385888"/>
          <p14:tracePt t="77693" x="4267200" y="1395413"/>
          <p14:tracePt t="77700" x="4194175" y="1395413"/>
          <p14:tracePt t="77710" x="4094163" y="1422400"/>
          <p14:tracePt t="77716" x="4021138" y="1422400"/>
          <p14:tracePt t="77723" x="3929063" y="1422400"/>
          <p14:tracePt t="77730" x="3865563" y="1431925"/>
          <p14:tracePt t="77739" x="3810000" y="1431925"/>
          <p14:tracePt t="77747" x="3756025" y="1431925"/>
          <p14:tracePt t="77754" x="3665538" y="1431925"/>
          <p14:tracePt t="77762" x="3609975" y="1431925"/>
          <p14:tracePt t="77770" x="3546475" y="1449388"/>
          <p14:tracePt t="77778" x="3473450" y="1449388"/>
          <p14:tracePt t="77788" x="3419475" y="1449388"/>
          <p14:tracePt t="77794" x="3346450" y="1449388"/>
          <p14:tracePt t="77808" x="3290888" y="1449388"/>
          <p14:tracePt t="77810" x="3227388" y="1449388"/>
          <p14:tracePt t="77821" x="3154363" y="1449388"/>
          <p14:tracePt t="77830" x="3063875" y="1449388"/>
          <p14:tracePt t="77840" x="2981325" y="1431925"/>
          <p14:tracePt t="77843" x="2908300" y="1412875"/>
          <p14:tracePt t="77851" x="2844800" y="1395413"/>
          <p14:tracePt t="77860" x="2781300" y="1368425"/>
          <p14:tracePt t="77868" x="2744788" y="1358900"/>
          <p14:tracePt t="77875" x="2698750" y="1331913"/>
          <p14:tracePt t="77882" x="2679700" y="1322388"/>
          <p14:tracePt t="77891" x="2662238" y="1303338"/>
          <p14:tracePt t="77911" x="2652713" y="1295400"/>
          <p14:tracePt t="77921" x="2643188" y="1285875"/>
          <p14:tracePt t="77936" x="2643188" y="1268413"/>
          <p14:tracePt t="77940" x="2643188" y="1239838"/>
          <p14:tracePt t="77947" x="2643188" y="1222375"/>
          <p14:tracePt t="77957" x="2643188" y="1185863"/>
          <p14:tracePt t="77962" x="2643188" y="1149350"/>
          <p14:tracePt t="77970" x="2671763" y="1103313"/>
          <p14:tracePt t="77994" x="2798763" y="930275"/>
          <p14:tracePt t="78002" x="2825750" y="903288"/>
          <p14:tracePt t="78010" x="2871788" y="874713"/>
          <p14:tracePt t="78018" x="2889250" y="866775"/>
          <p14:tracePt t="78026" x="2935288" y="847725"/>
          <p14:tracePt t="78034" x="2998788" y="811213"/>
          <p14:tracePt t="78043" x="3054350" y="803275"/>
          <p14:tracePt t="78050" x="3100388" y="803275"/>
          <p14:tracePt t="78059" x="3154363" y="793750"/>
          <p14:tracePt t="78066" x="3227388" y="793750"/>
          <p14:tracePt t="78075" x="3300413" y="793750"/>
          <p14:tracePt t="78082" x="3354388" y="793750"/>
          <p14:tracePt t="78090" x="3427413" y="793750"/>
          <p14:tracePt t="78098" x="3500438" y="793750"/>
          <p14:tracePt t="78110" x="3563938" y="793750"/>
          <p14:tracePt t="78116" x="3619500" y="793750"/>
          <p14:tracePt t="78125" x="3656013" y="793750"/>
          <p14:tracePt t="78134" x="3702050" y="803275"/>
          <p14:tracePt t="78138" x="3729038" y="820738"/>
          <p14:tracePt t="78146" x="3783013" y="866775"/>
          <p14:tracePt t="78154" x="3802063" y="893763"/>
          <p14:tracePt t="78162" x="3846513" y="939800"/>
          <p14:tracePt t="78170" x="3856038" y="966788"/>
          <p14:tracePt t="78180" x="3865563" y="993775"/>
          <p14:tracePt t="78186" x="3865563" y="1066800"/>
          <p14:tracePt t="78194" x="3865563" y="1103313"/>
          <p14:tracePt t="78202" x="3865563" y="1158875"/>
          <p14:tracePt t="78212" x="3865563" y="1203325"/>
          <p14:tracePt t="78218" x="3865563" y="1258888"/>
          <p14:tracePt t="78226" x="3865563" y="1268413"/>
          <p14:tracePt t="78234" x="3865563" y="1285875"/>
          <p14:tracePt t="78242" x="3865563" y="1303338"/>
          <p14:tracePt t="78250" x="3856038" y="1312863"/>
          <p14:tracePt t="78263" x="3846513" y="1322388"/>
          <p14:tracePt t="78266" x="3838575" y="1331913"/>
          <p14:tracePt t="78293" x="3829050" y="1331913"/>
          <p14:tracePt t="78306" x="3810000" y="1339850"/>
          <p14:tracePt t="78314" x="3802063" y="1349375"/>
          <p14:tracePt t="78324" x="3783013" y="1349375"/>
          <p14:tracePt t="78330" x="3765550" y="1358900"/>
          <p14:tracePt t="78338" x="3738563" y="1376363"/>
          <p14:tracePt t="78348" x="3719513" y="1385888"/>
          <p14:tracePt t="78356" x="3673475" y="1395413"/>
          <p14:tracePt t="78363" x="3656013" y="1404938"/>
          <p14:tracePt t="78371" x="3609975" y="1431925"/>
          <p14:tracePt t="78382" x="3600450" y="1431925"/>
          <p14:tracePt t="78386" x="3582988" y="1441450"/>
          <p14:tracePt t="78410" x="3573463" y="1441450"/>
          <p14:tracePt t="78547" x="3563938" y="1441450"/>
          <p14:tracePt t="78554" x="3573463" y="1422400"/>
          <p14:tracePt t="78570" x="3582988" y="1404938"/>
          <p14:tracePt t="78578" x="3592513" y="1395413"/>
          <p14:tracePt t="78602" x="3600450" y="1385888"/>
          <p14:tracePt t="78674" x="3600450" y="1395413"/>
          <p14:tracePt t="78690" x="3600450" y="1404938"/>
          <p14:tracePt t="78698" x="3600450" y="1431925"/>
          <p14:tracePt t="78715" x="3600450" y="1468438"/>
          <p14:tracePt t="78723" x="3600450" y="1485900"/>
          <p14:tracePt t="78730" x="3600450" y="1531938"/>
          <p14:tracePt t="78739" x="3556000" y="1604963"/>
          <p14:tracePt t="78746" x="3500438" y="1668463"/>
          <p14:tracePt t="78754" x="3455988" y="1724025"/>
          <p14:tracePt t="78762" x="3373438" y="1787525"/>
          <p14:tracePt t="78770" x="3327400" y="1814513"/>
          <p14:tracePt t="78778" x="3290888" y="1860550"/>
          <p14:tracePt t="78786" x="3227388" y="1897063"/>
          <p14:tracePt t="78794" x="3200400" y="1914525"/>
          <p14:tracePt t="78803" x="3163888" y="1943100"/>
          <p14:tracePt t="78810" x="3136900" y="1951038"/>
          <p14:tracePt t="78818" x="3117850" y="1960563"/>
          <p14:tracePt t="78826" x="3108325" y="1960563"/>
          <p14:tracePt t="78835" x="3100388" y="1960563"/>
          <p14:tracePt t="78842" x="3090863" y="1960563"/>
          <p14:tracePt t="78850" x="3081338" y="1960563"/>
          <p14:tracePt t="78866" x="3081338" y="1951038"/>
          <p14:tracePt t="78874" x="3071813" y="1951038"/>
          <p14:tracePt t="78883" x="3063875" y="1943100"/>
          <p14:tracePt t="78892" x="3054350" y="1943100"/>
          <p14:tracePt t="78898" x="3027363" y="1943100"/>
          <p14:tracePt t="78909" x="2998788" y="1943100"/>
          <p14:tracePt t="78916" x="2954338" y="1943100"/>
          <p14:tracePt t="78923" x="2917825" y="1943100"/>
          <p14:tracePt t="78931" x="2871788" y="1943100"/>
          <p14:tracePt t="78939" x="2844800" y="1943100"/>
          <p14:tracePt t="78946" x="2808288" y="1943100"/>
          <p14:tracePt t="78954" x="2781300" y="1943100"/>
          <p14:tracePt t="78962" x="2744788" y="1943100"/>
          <p14:tracePt t="78970" x="2725738" y="1943100"/>
          <p14:tracePt t="78992" x="2716213" y="1943100"/>
          <p14:tracePt t="78994" x="2708275" y="1933575"/>
          <p14:tracePt t="79010" x="2698750" y="1924050"/>
          <p14:tracePt t="79058" x="2698750" y="1914525"/>
          <p14:tracePt t="79066" x="2698750" y="1906588"/>
          <p14:tracePt t="79075" x="2698750" y="1887538"/>
          <p14:tracePt t="79083" x="2698750" y="1878013"/>
          <p14:tracePt t="79090" x="2698750" y="1860550"/>
          <p14:tracePt t="79098" x="2698750" y="1833563"/>
          <p14:tracePt t="79109" x="2698750" y="1814513"/>
          <p14:tracePt t="79117" x="2698750" y="1797050"/>
          <p14:tracePt t="79124" x="2698750" y="1778000"/>
          <p14:tracePt t="79131" x="2679700" y="1751013"/>
          <p14:tracePt t="79141" x="2679700" y="1741488"/>
          <p14:tracePt t="79148" x="2679700" y="1731963"/>
          <p14:tracePt t="79163" x="2671763" y="1724025"/>
          <p14:tracePt t="79195" x="2662238" y="1724025"/>
          <p14:tracePt t="79210" x="2643188" y="1724025"/>
          <p14:tracePt t="79218" x="2635250" y="1724025"/>
          <p14:tracePt t="79228" x="2616200" y="1731963"/>
          <p14:tracePt t="79234" x="2616200" y="1741488"/>
          <p14:tracePt t="79243" x="2598738" y="1760538"/>
          <p14:tracePt t="79258" x="2598738" y="1768475"/>
          <p14:tracePt t="79266" x="2598738" y="1778000"/>
          <p14:tracePt t="79274" x="2598738" y="1787525"/>
          <p14:tracePt t="79282" x="2598738" y="1797050"/>
          <p14:tracePt t="79298" x="2625725" y="1804988"/>
          <p14:tracePt t="79307" x="2671763" y="1824038"/>
          <p14:tracePt t="79315" x="2752725" y="1833563"/>
          <p14:tracePt t="79323" x="2825750" y="1851025"/>
          <p14:tracePt t="79330" x="2935288" y="1860550"/>
          <p14:tracePt t="79338" x="3008313" y="1860550"/>
          <p14:tracePt t="79346" x="3108325" y="1887538"/>
          <p14:tracePt t="79354" x="3217863" y="1887538"/>
          <p14:tracePt t="79362" x="3309938" y="1887538"/>
          <p14:tracePt t="79370" x="3419475" y="1887538"/>
          <p14:tracePt t="79378" x="3500438" y="1860550"/>
          <p14:tracePt t="79386" x="3563938" y="1833563"/>
          <p14:tracePt t="79394" x="3636963" y="1804988"/>
          <p14:tracePt t="79402" x="3673475" y="1797050"/>
          <p14:tracePt t="79410" x="3702050" y="1778000"/>
          <p14:tracePt t="79418" x="3719513" y="1768475"/>
          <p14:tracePt t="79426" x="3729038" y="1768475"/>
          <p14:tracePt t="79442" x="3738563" y="1760538"/>
          <p14:tracePt t="79501" x="3746500" y="1760538"/>
          <p14:tracePt t="79515" x="3746500" y="1768475"/>
          <p14:tracePt t="79555" x="3746500" y="1778000"/>
          <p14:tracePt t="79579" x="3746500" y="1797050"/>
          <p14:tracePt t="79595" x="3729038" y="1814513"/>
          <p14:tracePt t="79610" x="3719513" y="1814513"/>
          <p14:tracePt t="79618" x="3709988" y="1814513"/>
          <p14:tracePt t="79730" x="3702050" y="1824038"/>
          <p14:tracePt t="79754" x="3702050" y="1851025"/>
          <p14:tracePt t="79762" x="3702050" y="1860550"/>
          <p14:tracePt t="79770" x="3702050" y="1870075"/>
          <p14:tracePt t="79778" x="3702050" y="1887538"/>
          <p14:tracePt t="79786" x="3702050" y="1897063"/>
          <p14:tracePt t="79802" x="3702050" y="1906588"/>
          <p14:tracePt t="79810" x="3702050" y="1924050"/>
          <p14:tracePt t="79827" x="3702050" y="1943100"/>
          <p14:tracePt t="79837" x="3702050" y="1951038"/>
          <p14:tracePt t="79842" x="3702050" y="1970088"/>
          <p14:tracePt t="79852" x="3702050" y="1979613"/>
          <p14:tracePt t="79867" x="3702050" y="1987550"/>
          <p14:tracePt t="79874" x="3702050" y="2006600"/>
          <p14:tracePt t="80119" x="3709988" y="1997075"/>
          <p14:tracePt t="80127" x="3719513" y="1997075"/>
          <p14:tracePt t="80134" x="3738563" y="1979613"/>
          <p14:tracePt t="80138" x="3783013" y="1979613"/>
          <p14:tracePt t="80150" x="3829050" y="1970088"/>
          <p14:tracePt t="80154" x="3883025" y="1960563"/>
          <p14:tracePt t="80162" x="3938588" y="1960563"/>
          <p14:tracePt t="80170" x="3984625" y="1951038"/>
          <p14:tracePt t="80180" x="4048125" y="1924050"/>
          <p14:tracePt t="80186" x="4075113" y="1914525"/>
          <p14:tracePt t="80194" x="4094163" y="1906588"/>
          <p14:tracePt t="80202" x="4111625" y="1897063"/>
          <p14:tracePt t="80210" x="4157663" y="1860550"/>
          <p14:tracePt t="80220" x="4202113" y="1851025"/>
          <p14:tracePt t="80230" x="4202113" y="1841500"/>
          <p14:tracePt t="80234" x="4248150" y="1814513"/>
          <p14:tracePt t="80242" x="4257675" y="1804988"/>
          <p14:tracePt t="80258" x="4267200" y="1797050"/>
          <p14:tracePt t="80380" x="4267200" y="1804988"/>
          <p14:tracePt t="80387" x="4267200" y="1814513"/>
          <p14:tracePt t="80396" x="4267200" y="1824038"/>
          <p14:tracePt t="80403" x="4267200" y="1851025"/>
          <p14:tracePt t="80418" x="4267200" y="1870075"/>
          <p14:tracePt t="80426" x="4267200" y="1887538"/>
          <p14:tracePt t="80434" x="4267200" y="1897063"/>
          <p14:tracePt t="80442" x="4267200" y="1906588"/>
          <p14:tracePt t="80450" x="4267200" y="1914525"/>
          <p14:tracePt t="80487" x="4267200" y="1924050"/>
          <p14:tracePt t="80498" x="4275138" y="1924050"/>
          <p14:tracePt t="80516" x="4284663" y="1924050"/>
          <p14:tracePt t="80528" x="4303713" y="1924050"/>
          <p14:tracePt t="80530" x="4330700" y="1924050"/>
          <p14:tracePt t="80540" x="4348163" y="1924050"/>
          <p14:tracePt t="80546" x="4403725" y="1924050"/>
          <p14:tracePt t="80556" x="4448175" y="1897063"/>
          <p14:tracePt t="80562" x="4503738" y="1897063"/>
          <p14:tracePt t="80570" x="4557713" y="1897063"/>
          <p14:tracePt t="80578" x="4622800" y="1897063"/>
          <p14:tracePt t="80586" x="4676775" y="1897063"/>
          <p14:tracePt t="80594" x="4730750" y="1897063"/>
          <p14:tracePt t="80603" x="4767263" y="1897063"/>
          <p14:tracePt t="80610" x="4840288" y="1897063"/>
          <p14:tracePt t="80618" x="4895850" y="1897063"/>
          <p14:tracePt t="80627" x="4949825" y="1897063"/>
          <p14:tracePt t="80634" x="5014913" y="1897063"/>
          <p14:tracePt t="80642" x="5049838" y="1897063"/>
          <p14:tracePt t="80650" x="5095875" y="1897063"/>
          <p14:tracePt t="80658" x="5122863" y="1897063"/>
          <p14:tracePt t="80666" x="5151438" y="1897063"/>
          <p14:tracePt t="80674" x="5168900" y="1897063"/>
          <p14:tracePt t="80682" x="5195888" y="1897063"/>
          <p14:tracePt t="80690" x="5205413" y="1897063"/>
          <p14:tracePt t="80698" x="5232400" y="1897063"/>
          <p14:tracePt t="80706" x="5251450" y="1906588"/>
          <p14:tracePt t="80716" x="5287963" y="1906588"/>
          <p14:tracePt t="80736" x="5351463" y="1933575"/>
          <p14:tracePt t="80738" x="5387975" y="1951038"/>
          <p14:tracePt t="80746" x="5405438" y="1951038"/>
          <p14:tracePt t="80754" x="5441950" y="1951038"/>
          <p14:tracePt t="80762" x="5461000" y="1960563"/>
          <p14:tracePt t="80770" x="5487988" y="1960563"/>
          <p14:tracePt t="80778" x="5497513" y="1960563"/>
          <p14:tracePt t="80786" x="5524500" y="1960563"/>
          <p14:tracePt t="80794" x="5534025" y="1960563"/>
          <p14:tracePt t="80810" x="5543550" y="1960563"/>
          <p14:tracePt t="80818" x="5551488" y="1960563"/>
          <p14:tracePt t="80834" x="5570538" y="1960563"/>
          <p14:tracePt t="80853" x="5580063" y="1960563"/>
          <p14:tracePt t="80858" x="5597525" y="1960563"/>
          <p14:tracePt t="80868" x="5616575" y="1970088"/>
          <p14:tracePt t="80882" x="5624513" y="1970088"/>
          <p14:tracePt t="80890" x="5653088" y="1987550"/>
          <p14:tracePt t="80899" x="5670550" y="1997075"/>
          <p14:tracePt t="80907" x="5707063" y="1997075"/>
          <p14:tracePt t="80916" x="5724525" y="2016125"/>
          <p14:tracePt t="80924" x="5770563" y="2033588"/>
          <p14:tracePt t="80930" x="5834063" y="2043113"/>
          <p14:tracePt t="80941" x="5870575" y="2060575"/>
          <p14:tracePt t="80949" x="5935663" y="2070100"/>
          <p14:tracePt t="80956" x="5980113" y="2089150"/>
          <p14:tracePt t="80962" x="6007100" y="2116138"/>
          <p14:tracePt t="80970" x="6035675" y="2125663"/>
          <p14:tracePt t="80979" x="6062663" y="2143125"/>
          <p14:tracePt t="80992" x="6089650" y="2160588"/>
          <p14:tracePt t="80995" x="6108700" y="2160588"/>
          <p14:tracePt t="81002" x="6116638" y="2170113"/>
          <p14:tracePt t="81010" x="6126163" y="2170113"/>
          <p14:tracePt t="81050" x="6135688" y="2170113"/>
          <p14:tracePt t="81066" x="6145213" y="2170113"/>
          <p14:tracePt t="81074" x="6153150" y="2170113"/>
          <p14:tracePt t="81083" x="6162675" y="2170113"/>
          <p14:tracePt t="81090" x="6172200" y="2160588"/>
          <p14:tracePt t="81109" x="6181725" y="2152650"/>
          <p14:tracePt t="81195" x="6189663" y="2152650"/>
          <p14:tracePt t="81202" x="6208713" y="2152650"/>
          <p14:tracePt t="81210" x="6218238" y="2160588"/>
          <p14:tracePt t="81219" x="6254750" y="2170113"/>
          <p14:tracePt t="81228" x="6272213" y="2189163"/>
          <p14:tracePt t="81234" x="6326188" y="2216150"/>
          <p14:tracePt t="81243" x="6372225" y="2225675"/>
          <p14:tracePt t="81250" x="6454775" y="2252663"/>
          <p14:tracePt t="81258" x="6508750" y="2262188"/>
          <p14:tracePt t="81266" x="6591300" y="2289175"/>
          <p14:tracePt t="81274" x="6627813" y="2289175"/>
          <p14:tracePt t="81282" x="6681788" y="2289175"/>
          <p14:tracePt t="81290" x="6718300" y="2306638"/>
          <p14:tracePt t="81298" x="6754813" y="2306638"/>
          <p14:tracePt t="81306" x="6773863" y="2306638"/>
          <p14:tracePt t="81314" x="6783388" y="2306638"/>
          <p14:tracePt t="81324" x="6810375" y="2306638"/>
          <p14:tracePt t="81332" x="6819900" y="2306638"/>
          <p14:tracePt t="81341" x="6837363" y="2289175"/>
          <p14:tracePt t="81347" x="6856413" y="2262188"/>
          <p14:tracePt t="81357" x="6864350" y="2262188"/>
          <p14:tracePt t="81362" x="6864350" y="2243138"/>
          <p14:tracePt t="81370" x="6873875" y="2233613"/>
          <p14:tracePt t="81378" x="6873875" y="2225675"/>
          <p14:tracePt t="81395" x="6883400" y="2216150"/>
          <p14:tracePt t="81410" x="6892925" y="2206625"/>
          <p14:tracePt t="81634" x="6900863" y="2206625"/>
          <p14:tracePt t="81642" x="6910388" y="2206625"/>
          <p14:tracePt t="81650" x="6946900" y="2189163"/>
          <p14:tracePt t="81658" x="6956425" y="2189163"/>
          <p14:tracePt t="81666" x="7000875" y="2170113"/>
          <p14:tracePt t="81674" x="7092950" y="2170113"/>
          <p14:tracePt t="81682" x="7192963" y="2160588"/>
          <p14:tracePt t="81691" x="7319963" y="2160588"/>
          <p14:tracePt t="81700" x="7466013" y="2160588"/>
          <p14:tracePt t="81710" x="7612063" y="2125663"/>
          <p14:tracePt t="81714" x="7740650" y="2125663"/>
          <p14:tracePt t="81724" x="7831138" y="2125663"/>
          <p14:tracePt t="81730" x="7885113" y="2125663"/>
          <p14:tracePt t="81739" x="7940675" y="2125663"/>
          <p14:tracePt t="81746" x="7977188" y="2125663"/>
          <p14:tracePt t="81754" x="7994650" y="2125663"/>
          <p14:tracePt t="81792" x="8004175" y="2125663"/>
          <p14:tracePt t="81806" x="8004175" y="2133600"/>
          <p14:tracePt t="81810" x="8004175" y="2152650"/>
          <p14:tracePt t="81819" x="8004175" y="2160588"/>
          <p14:tracePt t="81826" x="8004175" y="2170113"/>
          <p14:tracePt t="81842" x="8004175" y="2189163"/>
          <p14:tracePt t="81852" x="7994650" y="2197100"/>
          <p14:tracePt t="81859" x="7977188" y="2206625"/>
          <p14:tracePt t="81866" x="7950200" y="2206625"/>
          <p14:tracePt t="81874" x="7904163" y="2206625"/>
          <p14:tracePt t="81883" x="7867650" y="2206625"/>
          <p14:tracePt t="81890" x="7813675" y="2206625"/>
          <p14:tracePt t="81898" x="7777163" y="2206625"/>
          <p14:tracePt t="81907" x="7731125" y="2206625"/>
          <p14:tracePt t="81914" x="7675563" y="2206625"/>
          <p14:tracePt t="81923" x="7639050" y="2206625"/>
          <p14:tracePt t="81930" x="7621588" y="2206625"/>
          <p14:tracePt t="81939" x="7575550" y="2206625"/>
          <p14:tracePt t="81946" x="7558088" y="2206625"/>
          <p14:tracePt t="81954" x="7531100" y="2206625"/>
          <p14:tracePt t="81963" x="7485063" y="2216150"/>
          <p14:tracePt t="81970" x="7466013" y="2225675"/>
          <p14:tracePt t="81978" x="7439025" y="2225675"/>
          <p14:tracePt t="81987" x="7412038" y="2252663"/>
          <p14:tracePt t="81994" x="7366000" y="2262188"/>
          <p14:tracePt t="82002" x="7312025" y="2270125"/>
          <p14:tracePt t="82010" x="7265988" y="2279650"/>
          <p14:tracePt t="82018" x="7192963" y="2279650"/>
          <p14:tracePt t="82026" x="7129463" y="2306638"/>
          <p14:tracePt t="82034" x="7037388" y="2316163"/>
          <p14:tracePt t="82042" x="6929438" y="2335213"/>
          <p14:tracePt t="82050" x="6791325" y="2352675"/>
          <p14:tracePt t="82058" x="6700838" y="2352675"/>
          <p14:tracePt t="82066" x="6573838" y="2379663"/>
          <p14:tracePt t="82074" x="6427788" y="2408238"/>
          <p14:tracePt t="82082" x="6299200" y="2408238"/>
          <p14:tracePt t="82091" x="6172200" y="2425700"/>
          <p14:tracePt t="82098" x="6053138" y="2462213"/>
          <p14:tracePt t="82107" x="5926138" y="2462213"/>
          <p14:tracePt t="82118" x="5834063" y="2481263"/>
          <p14:tracePt t="82122" x="5724525" y="2481263"/>
          <p14:tracePt t="82133" x="5607050" y="2489200"/>
          <p14:tracePt t="82139" x="5514975" y="2508250"/>
          <p14:tracePt t="82146" x="5441950" y="2517775"/>
          <p14:tracePt t="82157" x="5351463" y="2517775"/>
          <p14:tracePt t="82168" x="5251450" y="2517775"/>
          <p14:tracePt t="82170" x="5195888" y="2517775"/>
          <p14:tracePt t="82180" x="5122863" y="2517775"/>
          <p14:tracePt t="82186" x="5032375" y="2517775"/>
          <p14:tracePt t="82194" x="4959350" y="2517775"/>
          <p14:tracePt t="82202" x="4905375" y="2517775"/>
          <p14:tracePt t="82210" x="4822825" y="2517775"/>
          <p14:tracePt t="82221" x="4749800" y="2498725"/>
          <p14:tracePt t="82230" x="4659313" y="2489200"/>
          <p14:tracePt t="82236" x="4576763" y="2489200"/>
          <p14:tracePt t="82245" x="4484688" y="2489200"/>
          <p14:tracePt t="82250" x="4394200" y="2489200"/>
          <p14:tracePt t="82259" x="4284663" y="2489200"/>
          <p14:tracePt t="82266" x="4157663" y="2489200"/>
          <p14:tracePt t="82274" x="4029075" y="2489200"/>
          <p14:tracePt t="82282" x="3865563" y="2489200"/>
          <p14:tracePt t="82290" x="3738563" y="2489200"/>
          <p14:tracePt t="82298" x="3592513" y="2489200"/>
          <p14:tracePt t="82306" x="3455988" y="2489200"/>
          <p14:tracePt t="82314" x="3336925" y="2489200"/>
          <p14:tracePt t="82323" x="3227388" y="2489200"/>
          <p14:tracePt t="82330" x="3117850" y="2489200"/>
          <p14:tracePt t="82340" x="3027363" y="2489200"/>
          <p14:tracePt t="82346" x="2954338" y="2489200"/>
          <p14:tracePt t="82354" x="2898775" y="2489200"/>
          <p14:tracePt t="82362" x="2862263" y="2489200"/>
          <p14:tracePt t="82370" x="2817813" y="2489200"/>
          <p14:tracePt t="82378" x="2798763" y="2489200"/>
          <p14:tracePt t="82386" x="2762250" y="2489200"/>
          <p14:tracePt t="82394" x="2752725" y="2489200"/>
          <p14:tracePt t="82403" x="2735263" y="2489200"/>
          <p14:tracePt t="82418" x="2716213" y="2489200"/>
          <p14:tracePt t="82434" x="2689225" y="2489200"/>
          <p14:tracePt t="82442" x="2679700" y="2489200"/>
          <p14:tracePt t="82450" x="2662238" y="2489200"/>
          <p14:tracePt t="82460" x="2635250" y="2462213"/>
          <p14:tracePt t="82469" x="2625725" y="2452688"/>
          <p14:tracePt t="82475" x="2598738" y="2444750"/>
          <p14:tracePt t="82482" x="2579688" y="2425700"/>
          <p14:tracePt t="82491" x="2570163" y="2416175"/>
          <p14:tracePt t="82499" x="2543175" y="2408238"/>
          <p14:tracePt t="82509" x="2533650" y="2398713"/>
          <p14:tracePt t="82514" x="2525713" y="2398713"/>
          <p14:tracePt t="82525" x="2506663" y="2379663"/>
          <p14:tracePt t="82542" x="2498725" y="2379663"/>
          <p14:tracePt t="82557" x="2489200" y="2379663"/>
          <p14:tracePt t="82581" x="2470150" y="2379663"/>
          <p14:tracePt t="82674" x="2533650" y="2379663"/>
          <p14:tracePt t="82682" x="2679700" y="2362200"/>
          <p14:tracePt t="82690" x="2862263" y="2335213"/>
          <p14:tracePt t="82698" x="3027363" y="2335213"/>
          <p14:tracePt t="82707" x="3190875" y="2289175"/>
          <p14:tracePt t="82714" x="3336925" y="2270125"/>
          <p14:tracePt t="82723" x="3482975" y="2262188"/>
          <p14:tracePt t="82730" x="3563938" y="2216150"/>
          <p14:tracePt t="82739" x="3629025" y="2206625"/>
          <p14:tracePt t="82747" x="3656013" y="2197100"/>
          <p14:tracePt t="82755" x="3673475" y="2179638"/>
          <p14:tracePt t="82762" x="3683000" y="2170113"/>
          <p14:tracePt t="82867" x="3665538" y="2170113"/>
          <p14:tracePt t="82874" x="3656013" y="2179638"/>
          <p14:tracePt t="82883" x="3646488" y="2189163"/>
          <p14:tracePt t="82891" x="3636963" y="2189163"/>
          <p14:tracePt t="82898" x="3619500" y="2206625"/>
          <p14:tracePt t="82914" x="3609975" y="2225675"/>
          <p14:tracePt t="82923" x="3600450" y="2233613"/>
          <p14:tracePt t="82930" x="3582988" y="2243138"/>
          <p14:tracePt t="82939" x="3573463" y="2252663"/>
          <p14:tracePt t="82946" x="3563938" y="2262188"/>
          <p14:tracePt t="83246" x="3592513" y="2262188"/>
          <p14:tracePt t="83252" x="3665538" y="2252663"/>
          <p14:tracePt t="83262" x="3709988" y="2243138"/>
          <p14:tracePt t="83266" x="3746500" y="2233613"/>
          <p14:tracePt t="83275" x="3810000" y="2189163"/>
          <p14:tracePt t="83282" x="3856038" y="2170113"/>
          <p14:tracePt t="83290" x="3875088" y="2160588"/>
          <p14:tracePt t="83298" x="3911600" y="2125663"/>
          <p14:tracePt t="83309" x="3929063" y="2116138"/>
          <p14:tracePt t="83314" x="3948113" y="2106613"/>
          <p14:tracePt t="83324" x="3956050" y="2097088"/>
          <p14:tracePt t="83421" x="3956050" y="2116138"/>
          <p14:tracePt t="83426" x="3956050" y="2125663"/>
          <p14:tracePt t="83436" x="3956050" y="2143125"/>
          <p14:tracePt t="83444" x="3948113" y="2160588"/>
          <p14:tracePt t="83452" x="3938588" y="2179638"/>
          <p14:tracePt t="83462" x="3911600" y="2197100"/>
          <p14:tracePt t="83466" x="3902075" y="2216150"/>
          <p14:tracePt t="83499" x="3902075" y="2225675"/>
          <p14:tracePt t="83578" x="3902075" y="2216150"/>
          <p14:tracePt t="83603" x="3902075" y="2189163"/>
          <p14:tracePt t="83637" x="3902075" y="2179638"/>
          <p14:tracePt t="83707" x="3902075" y="2189163"/>
          <p14:tracePt t="83716" x="3902075" y="2225675"/>
          <p14:tracePt t="83722" x="3902075" y="2243138"/>
          <p14:tracePt t="83730" x="3902075" y="2270125"/>
          <p14:tracePt t="83741" x="3902075" y="2289175"/>
          <p14:tracePt t="83748" x="3902075" y="2316163"/>
          <p14:tracePt t="83758" x="3902075" y="2335213"/>
          <p14:tracePt t="83763" x="3911600" y="2362200"/>
          <p14:tracePt t="83778" x="3919538" y="2379663"/>
          <p14:tracePt t="83810" x="3938588" y="2379663"/>
          <p14:tracePt t="83821" x="3948113" y="2379663"/>
          <p14:tracePt t="83830" x="3956050" y="2379663"/>
          <p14:tracePt t="83841" x="3975100" y="2379663"/>
          <p14:tracePt t="83844" x="3992563" y="2362200"/>
          <p14:tracePt t="83850" x="4011613" y="2343150"/>
          <p14:tracePt t="83859" x="4021138" y="2325688"/>
          <p14:tracePt t="83866" x="4029075" y="2306638"/>
          <p14:tracePt t="83874" x="4038600" y="2298700"/>
          <p14:tracePt t="83882" x="4048125" y="2289175"/>
          <p14:tracePt t="83898" x="4057650" y="2279650"/>
          <p14:tracePt t="83907" x="4057650" y="2270125"/>
          <p14:tracePt t="83916" x="4065588" y="2270125"/>
          <p14:tracePt t="84019" x="4075113" y="2270125"/>
          <p14:tracePt t="84044" x="4084638" y="2289175"/>
          <p14:tracePt t="84068" x="4094163" y="2298700"/>
          <p14:tracePt t="84124" x="4111625" y="2298700"/>
          <p14:tracePt t="84134" x="4121150" y="2298700"/>
          <p14:tracePt t="84139" x="4129088" y="2298700"/>
          <p14:tracePt t="84148" x="4148138" y="2279650"/>
          <p14:tracePt t="84155" x="4148138" y="2270125"/>
          <p14:tracePt t="84162" x="4157663" y="2270125"/>
          <p14:tracePt t="84170" x="4165600" y="2262188"/>
          <p14:tracePt t="84179" x="4184650" y="2243138"/>
          <p14:tracePt t="84187" x="4194175" y="2233613"/>
          <p14:tracePt t="84194" x="4211638" y="2225675"/>
          <p14:tracePt t="84202" x="4238625" y="2216150"/>
          <p14:tracePt t="84210" x="4267200" y="2206625"/>
          <p14:tracePt t="84218" x="4303713" y="2197100"/>
          <p14:tracePt t="84228" x="4321175" y="2189163"/>
          <p14:tracePt t="84234" x="4367213" y="2160588"/>
          <p14:tracePt t="84242" x="4394200" y="2160588"/>
          <p14:tracePt t="84250" x="4413250" y="2143125"/>
          <p14:tracePt t="84259" x="4440238" y="2143125"/>
          <p14:tracePt t="84266" x="4457700" y="2133600"/>
          <p14:tracePt t="84275" x="4484688" y="2133600"/>
          <p14:tracePt t="84282" x="4503738" y="2133600"/>
          <p14:tracePt t="84290" x="4530725" y="2133600"/>
          <p14:tracePt t="84298" x="4549775" y="2133600"/>
          <p14:tracePt t="84306" x="4567238" y="2133600"/>
          <p14:tracePt t="84314" x="4603750" y="2133600"/>
          <p14:tracePt t="84322" x="4613275" y="2133600"/>
          <p14:tracePt t="84330" x="4622800" y="2133600"/>
          <p14:tracePt t="84339" x="4630738" y="2133600"/>
          <p14:tracePt t="84346" x="4640263" y="2133600"/>
          <p14:tracePt t="84354" x="4649788" y="2133600"/>
          <p14:tracePt t="84362" x="4667250" y="2133600"/>
          <p14:tracePt t="84378" x="4676775" y="2133600"/>
          <p14:tracePt t="84394" x="4695825" y="2125663"/>
          <p14:tracePt t="84410" x="4703763" y="2097088"/>
          <p14:tracePt t="84418" x="4713288" y="2089150"/>
          <p14:tracePt t="84482" x="4713288" y="2079625"/>
          <p14:tracePt t="84506" x="4686300" y="2079625"/>
          <p14:tracePt t="84524" x="4649788" y="2079625"/>
          <p14:tracePt t="84530" x="4630738" y="2079625"/>
          <p14:tracePt t="84540" x="4586288" y="2079625"/>
          <p14:tracePt t="84546" x="4549775" y="2079625"/>
          <p14:tracePt t="84557" x="4530725" y="2079625"/>
          <p14:tracePt t="84563" x="4503738" y="2079625"/>
          <p14:tracePt t="84571" x="4484688" y="2079625"/>
          <p14:tracePt t="84579" x="4467225" y="2079625"/>
          <p14:tracePt t="84587" x="4448175" y="2079625"/>
          <p14:tracePt t="84595" x="4440238" y="2079625"/>
          <p14:tracePt t="84604" x="4430713" y="2079625"/>
          <p14:tracePt t="84610" x="4421188" y="2079625"/>
          <p14:tracePt t="84618" x="4413250" y="2079625"/>
          <p14:tracePt t="84650" x="4403725" y="2070100"/>
          <p14:tracePt t="84658" x="4394200" y="2060575"/>
          <p14:tracePt t="84674" x="4384675" y="2052638"/>
          <p14:tracePt t="84690" x="4384675" y="2043113"/>
          <p14:tracePt t="84698" x="4376738" y="2033588"/>
          <p14:tracePt t="84707" x="4367213" y="2024063"/>
          <p14:tracePt t="84754" x="4357688" y="2016125"/>
          <p14:tracePt t="84909" x="4357688" y="2024063"/>
          <p14:tracePt t="84947" x="4357688" y="2033588"/>
          <p14:tracePt t="84970" x="4376738" y="2033588"/>
          <p14:tracePt t="84978" x="4394200" y="2033588"/>
          <p14:tracePt t="84990" x="4413250" y="2033588"/>
          <p14:tracePt t="84994" x="4430713" y="2033588"/>
          <p14:tracePt t="85002" x="4457700" y="2033588"/>
          <p14:tracePt t="85010" x="4503738" y="2033588"/>
          <p14:tracePt t="85020" x="4557713" y="2033588"/>
          <p14:tracePt t="85027" x="4613275" y="2033588"/>
          <p14:tracePt t="85035" x="4686300" y="2033588"/>
          <p14:tracePt t="85043" x="4776788" y="2060575"/>
          <p14:tracePt t="85052" x="4859338" y="2070100"/>
          <p14:tracePt t="85059" x="4932363" y="2070100"/>
          <p14:tracePt t="85066" x="4986338" y="2079625"/>
          <p14:tracePt t="85075" x="5032375" y="2079625"/>
          <p14:tracePt t="85082" x="5059363" y="2079625"/>
          <p14:tracePt t="85091" x="5086350" y="2079625"/>
          <p14:tracePt t="85098" x="5095875" y="2079625"/>
          <p14:tracePt t="85107" x="5105400" y="2079625"/>
          <p14:tracePt t="85114" x="5122863" y="2079625"/>
          <p14:tracePt t="85150" x="5132388" y="2079625"/>
          <p14:tracePt t="85306" x="5122863" y="2079625"/>
          <p14:tracePt t="85314" x="5095875" y="2079625"/>
          <p14:tracePt t="85322" x="5059363" y="2079625"/>
          <p14:tracePt t="85330" x="5005388" y="2079625"/>
          <p14:tracePt t="85339" x="4932363" y="2079625"/>
          <p14:tracePt t="85346" x="4813300" y="2143125"/>
          <p14:tracePt t="85354" x="4676775" y="2170113"/>
          <p14:tracePt t="85362" x="4467225" y="2216150"/>
          <p14:tracePt t="85370" x="4284663" y="2252663"/>
          <p14:tracePt t="85378" x="4048125" y="2298700"/>
          <p14:tracePt t="85386" x="3810000" y="2316163"/>
          <p14:tracePt t="85394" x="3592513" y="2371725"/>
          <p14:tracePt t="85402" x="3400425" y="2379663"/>
          <p14:tracePt t="85410" x="3227388" y="2398713"/>
          <p14:tracePt t="85418" x="3081338" y="2416175"/>
          <p14:tracePt t="85426" x="2990850" y="2416175"/>
          <p14:tracePt t="85436" x="2917825" y="2416175"/>
          <p14:tracePt t="85442" x="2862263" y="2416175"/>
          <p14:tracePt t="85450" x="2817813" y="2416175"/>
          <p14:tracePt t="85459" x="2808288" y="2416175"/>
          <p14:tracePt t="85466" x="2798763" y="2416175"/>
          <p14:tracePt t="85474" x="2781300" y="2416175"/>
          <p14:tracePt t="85482" x="2771775" y="2416175"/>
          <p14:tracePt t="85491" x="2752725" y="2398713"/>
          <p14:tracePt t="85498" x="2744788" y="2389188"/>
          <p14:tracePt t="85508" x="2725738" y="2389188"/>
          <p14:tracePt t="85518" x="2689225" y="2379663"/>
          <p14:tracePt t="85526" x="2671763" y="2379663"/>
          <p14:tracePt t="85530" x="2625725" y="2371725"/>
          <p14:tracePt t="85542" x="2570163" y="2371725"/>
          <p14:tracePt t="85546" x="2543175" y="2362200"/>
          <p14:tracePt t="85555" x="2516188" y="2343150"/>
          <p14:tracePt t="85562" x="2470150" y="2343150"/>
          <p14:tracePt t="85570" x="2433638" y="2343150"/>
          <p14:tracePt t="85578" x="2397125" y="2343150"/>
          <p14:tracePt t="85586" x="2360613" y="2343150"/>
          <p14:tracePt t="85594" x="2316163" y="2343150"/>
          <p14:tracePt t="85605" x="2287588" y="2343150"/>
          <p14:tracePt t="85610" x="2260600" y="2343150"/>
          <p14:tracePt t="85621" x="2214563" y="2343150"/>
          <p14:tracePt t="85627" x="2206625" y="2343150"/>
          <p14:tracePt t="85635" x="2187575" y="2343150"/>
          <p14:tracePt t="85644" x="2179638" y="2343150"/>
          <p14:tracePt t="85660" x="2170113" y="2343150"/>
          <p14:tracePt t="85682" x="2151063" y="2343150"/>
          <p14:tracePt t="85851" x="2143125" y="2343150"/>
          <p14:tracePt t="85908" x="2133600" y="2343150"/>
          <p14:tracePt t="86004" x="2133600" y="2352675"/>
          <p14:tracePt t="86012" x="2187575" y="2352675"/>
          <p14:tracePt t="86020" x="2260600" y="2352675"/>
          <p14:tracePt t="86027" x="2370138" y="2352675"/>
          <p14:tracePt t="86034" x="2462213" y="2352675"/>
          <p14:tracePt t="86042" x="2552700" y="2352675"/>
          <p14:tracePt t="86050" x="2616200" y="2352675"/>
          <p14:tracePt t="86058" x="2679700" y="2325688"/>
          <p14:tracePt t="86070" x="2708275" y="2316163"/>
          <p14:tracePt t="86077" x="2735263" y="2316163"/>
          <p14:tracePt t="86084" x="2752725" y="2306638"/>
          <p14:tracePt t="86103" x="2771775" y="2306638"/>
          <p14:tracePt t="86197" x="2781300" y="2306638"/>
          <p14:tracePt t="86202" x="2781300" y="2316163"/>
          <p14:tracePt t="86221" x="2781300" y="2325688"/>
          <p14:tracePt t="86236" x="2781300" y="2335213"/>
          <p14:tracePt t="86245" x="2781300" y="2352675"/>
          <p14:tracePt t="86252" x="2781300" y="2362200"/>
          <p14:tracePt t="86308" x="2789238" y="2371725"/>
          <p14:tracePt t="86315" x="2798763" y="2371725"/>
          <p14:tracePt t="86324" x="2835275" y="2371725"/>
          <p14:tracePt t="86332" x="2889250" y="2343150"/>
          <p14:tracePt t="86342" x="2954338" y="2306638"/>
          <p14:tracePt t="86349" x="2981325" y="2298700"/>
          <p14:tracePt t="86355" x="3044825" y="2270125"/>
          <p14:tracePt t="86362" x="3100388" y="2243138"/>
          <p14:tracePt t="86370" x="3163888" y="2225675"/>
          <p14:tracePt t="86378" x="3227388" y="2206625"/>
          <p14:tracePt t="86386" x="3281363" y="2189163"/>
          <p14:tracePt t="86394" x="3317875" y="2179638"/>
          <p14:tracePt t="86403" x="3373438" y="2160588"/>
          <p14:tracePt t="86410" x="3427413" y="2152650"/>
          <p14:tracePt t="86418" x="3473450" y="2133600"/>
          <p14:tracePt t="86426" x="3536950" y="2116138"/>
          <p14:tracePt t="86434" x="3573463" y="2116138"/>
          <p14:tracePt t="86442" x="3619500" y="2106613"/>
          <p14:tracePt t="86450" x="3636963" y="2106613"/>
          <p14:tracePt t="86458" x="3673475" y="2106613"/>
          <p14:tracePt t="86466" x="3683000" y="2097088"/>
          <p14:tracePt t="86475" x="3709988" y="2097088"/>
          <p14:tracePt t="86492" x="3719513" y="2097088"/>
          <p14:tracePt t="86500" x="3729038" y="2097088"/>
          <p14:tracePt t="86508" x="3738563" y="2097088"/>
          <p14:tracePt t="86522" x="3756025" y="2097088"/>
          <p14:tracePt t="86562" x="3765550" y="2089150"/>
          <p14:tracePt t="86586" x="3775075" y="2070100"/>
          <p14:tracePt t="86594" x="3775075" y="2052638"/>
          <p14:tracePt t="86602" x="3783013" y="2043113"/>
          <p14:tracePt t="86618" x="3783013" y="2033588"/>
          <p14:tracePt t="86626" x="3802063" y="2016125"/>
          <p14:tracePt t="86644" x="3802063" y="2006600"/>
          <p14:tracePt t="86660" x="3810000" y="1997075"/>
          <p14:tracePt t="86796" x="3810000" y="2006600"/>
          <p14:tracePt t="86804" x="3810000" y="2024063"/>
          <p14:tracePt t="86810" x="3810000" y="2033588"/>
          <p14:tracePt t="86818" x="3810000" y="2043113"/>
          <p14:tracePt t="86836" x="3810000" y="2060575"/>
          <p14:tracePt t="86854" x="3810000" y="2070100"/>
          <p14:tracePt t="86922" x="3810000" y="2079625"/>
          <p14:tracePt t="86930" x="3810000" y="2089150"/>
          <p14:tracePt t="86972" x="3802063" y="2116138"/>
          <p14:tracePt t="86994" x="3802063" y="2125663"/>
          <p14:tracePt t="87018" x="3802063" y="2143125"/>
          <p14:tracePt t="87034" x="3802063" y="2152650"/>
          <p14:tracePt t="87066" x="3802063" y="2160588"/>
          <p14:tracePt t="87100" x="3802063" y="2170113"/>
          <p14:tracePt t="87118" x="3810000" y="2170113"/>
          <p14:tracePt t="87126" x="3819525" y="2170113"/>
          <p14:tracePt t="87131" x="3838575" y="2170113"/>
          <p14:tracePt t="87140" x="3865563" y="2160588"/>
          <p14:tracePt t="87146" x="3883025" y="2143125"/>
          <p14:tracePt t="87155" x="3902075" y="2133600"/>
          <p14:tracePt t="87164" x="3919538" y="2125663"/>
          <p14:tracePt t="87170" x="3929063" y="2116138"/>
          <p14:tracePt t="87180" x="3938588" y="2106613"/>
          <p14:tracePt t="87251" x="3948113" y="2106613"/>
          <p14:tracePt t="87268" x="3956050" y="2106613"/>
          <p14:tracePt t="87292" x="3956050" y="2116138"/>
          <p14:tracePt t="87339" x="3965575" y="2125663"/>
          <p14:tracePt t="87362" x="3975100" y="2125663"/>
          <p14:tracePt t="87373" x="3984625" y="2125663"/>
          <p14:tracePt t="87388" x="4002088" y="2125663"/>
          <p14:tracePt t="87396" x="4002088" y="2116138"/>
          <p14:tracePt t="87402" x="4021138" y="2097088"/>
          <p14:tracePt t="87418" x="4021138" y="2079625"/>
          <p14:tracePt t="87426" x="4029075" y="2060575"/>
          <p14:tracePt t="87442" x="4029075" y="2052638"/>
          <p14:tracePt t="87450" x="4038600" y="2043113"/>
          <p14:tracePt t="87458" x="4038600" y="2033588"/>
          <p14:tracePt t="87556" x="4038600" y="2052638"/>
          <p14:tracePt t="87564" x="4038600" y="2060575"/>
          <p14:tracePt t="87573" x="4038600" y="2079625"/>
          <p14:tracePt t="87581" x="4038600" y="2089150"/>
          <p14:tracePt t="87588" x="4038600" y="2097088"/>
          <p14:tracePt t="87595" x="4038600" y="2106613"/>
          <p14:tracePt t="87604" x="4038600" y="2116138"/>
          <p14:tracePt t="87610" x="4038600" y="2133600"/>
          <p14:tracePt t="87658" x="4048125" y="2143125"/>
          <p14:tracePt t="87666" x="4057650" y="2143125"/>
          <p14:tracePt t="87675" x="4065588" y="2143125"/>
          <p14:tracePt t="87684" x="4102100" y="2116138"/>
          <p14:tracePt t="87692" x="4121150" y="2097088"/>
          <p14:tracePt t="87699" x="4157663" y="2079625"/>
          <p14:tracePt t="87707" x="4184650" y="2052638"/>
          <p14:tracePt t="87714" x="4202113" y="2043113"/>
          <p14:tracePt t="87722" x="4248150" y="2016125"/>
          <p14:tracePt t="87730" x="4267200" y="2016125"/>
          <p14:tracePt t="87741" x="4311650" y="1997075"/>
          <p14:tracePt t="87746" x="4340225" y="1987550"/>
          <p14:tracePt t="87757" x="4367213" y="1979613"/>
          <p14:tracePt t="87764" x="4394200" y="1979613"/>
          <p14:tracePt t="87775" x="4430713" y="1979613"/>
          <p14:tracePt t="87778" x="4457700" y="1979613"/>
          <p14:tracePt t="87786" x="4476750" y="1979613"/>
          <p14:tracePt t="87794" x="4494213" y="1979613"/>
          <p14:tracePt t="87802" x="4513263" y="1979613"/>
          <p14:tracePt t="87810" x="4549775" y="1979613"/>
          <p14:tracePt t="87818" x="4557713" y="1987550"/>
          <p14:tracePt t="87826" x="4586288" y="1997075"/>
          <p14:tracePt t="87834" x="4603750" y="2006600"/>
          <p14:tracePt t="87842" x="4622800" y="2016125"/>
          <p14:tracePt t="87850" x="4649788" y="2016125"/>
          <p14:tracePt t="87858" x="4686300" y="2043113"/>
          <p14:tracePt t="87869" x="4703763" y="2052638"/>
          <p14:tracePt t="87877" x="4713288" y="2060575"/>
          <p14:tracePt t="87886" x="4730750" y="2079625"/>
          <p14:tracePt t="87890" x="4730750" y="2089150"/>
          <p14:tracePt t="87930" x="4740275" y="2089150"/>
          <p14:tracePt t="87963" x="4749800" y="2089150"/>
          <p14:tracePt t="87978" x="4767263" y="2089150"/>
          <p14:tracePt t="87986" x="4776788" y="2079625"/>
          <p14:tracePt t="87994" x="4786313" y="2070100"/>
          <p14:tracePt t="88010" x="4795838" y="2060575"/>
          <p14:tracePt t="88034" x="4795838" y="2052638"/>
          <p14:tracePt t="88060" x="4803775" y="2043113"/>
          <p14:tracePt t="88076" x="4813300" y="2033588"/>
          <p14:tracePt t="88084" x="4822825" y="2024063"/>
          <p14:tracePt t="88092" x="4822825" y="2016125"/>
          <p14:tracePt t="88103" x="4822825" y="2006600"/>
          <p14:tracePt t="88106" x="4832350" y="1997075"/>
          <p14:tracePt t="88114" x="4840288" y="1997075"/>
          <p14:tracePt t="88123" x="4849813" y="1987550"/>
          <p14:tracePt t="88131" x="4849813" y="1979613"/>
          <p14:tracePt t="88142" x="4859338" y="1970088"/>
          <p14:tracePt t="88148" x="4868863" y="1960563"/>
          <p14:tracePt t="88166" x="4876800" y="1943100"/>
          <p14:tracePt t="88170" x="4895850" y="1933575"/>
          <p14:tracePt t="88178" x="4905375" y="1924050"/>
          <p14:tracePt t="88194" x="4913313" y="1914525"/>
          <p14:tracePt t="88202" x="4922838" y="1906588"/>
          <p14:tracePt t="88210" x="4941888" y="1878013"/>
          <p14:tracePt t="88219" x="4941888" y="1870075"/>
          <p14:tracePt t="88226" x="4949825" y="1860550"/>
          <p14:tracePt t="88234" x="4959350" y="1841500"/>
          <p14:tracePt t="88242" x="4978400" y="1833563"/>
          <p14:tracePt t="88250" x="4986338" y="1824038"/>
          <p14:tracePt t="88258" x="4995863" y="1814513"/>
          <p14:tracePt t="88275" x="4995863" y="1804988"/>
          <p14:tracePt t="88290" x="5005388" y="1797050"/>
          <p14:tracePt t="88396" x="5014913" y="1787525"/>
          <p14:tracePt t="88410" x="5022850" y="1787525"/>
          <p14:tracePt t="88418" x="5032375" y="1787525"/>
          <p14:tracePt t="88430" x="5049838" y="1787525"/>
          <p14:tracePt t="88434" x="5068888" y="1787525"/>
          <p14:tracePt t="88442" x="5086350" y="1787525"/>
          <p14:tracePt t="88450" x="5122863" y="1778000"/>
          <p14:tracePt t="88458" x="5122863" y="1768475"/>
          <p14:tracePt t="88466" x="5141913" y="1751013"/>
          <p14:tracePt t="88474" x="5151438" y="1751013"/>
          <p14:tracePt t="88482" x="5168900" y="1724025"/>
          <p14:tracePt t="88491" x="5178425" y="1704975"/>
          <p14:tracePt t="88498" x="5187950" y="1697038"/>
          <p14:tracePt t="88509" x="5195888" y="1687513"/>
          <p14:tracePt t="88515" x="5205413" y="1677988"/>
          <p14:tracePt t="88531" x="5205413" y="1668463"/>
          <p14:tracePt t="88545" x="5205413" y="1660525"/>
          <p14:tracePt t="88548" x="5205413" y="1641475"/>
          <p14:tracePt t="88555" x="5214938" y="1631950"/>
          <p14:tracePt t="88635" x="5214938" y="1624013"/>
          <p14:tracePt t="88794" x="5214938" y="1604963"/>
          <p14:tracePt t="88827" x="5214938" y="1595438"/>
          <p14:tracePt t="89203" x="5195888" y="1595438"/>
          <p14:tracePt t="89210" x="5168900" y="1604963"/>
          <p14:tracePt t="89218" x="5132388" y="1614488"/>
          <p14:tracePt t="89226" x="5095875" y="1624013"/>
          <p14:tracePt t="89234" x="5059363" y="1631950"/>
          <p14:tracePt t="89242" x="5041900" y="1641475"/>
          <p14:tracePt t="89250" x="5005388" y="1641475"/>
          <p14:tracePt t="89258" x="4995863" y="1641475"/>
          <p14:tracePt t="89266" x="4968875" y="1651000"/>
          <p14:tracePt t="89275" x="4959350" y="1651000"/>
          <p14:tracePt t="89282" x="4949825" y="1651000"/>
          <p14:tracePt t="89290" x="4941888" y="1651000"/>
          <p14:tracePt t="89316" x="4932363" y="1651000"/>
          <p14:tracePt t="89327" x="4922838" y="1651000"/>
          <p14:tracePt t="89332" x="4913313" y="1651000"/>
          <p14:tracePt t="89338" x="4913313" y="1641475"/>
          <p14:tracePt t="89347" x="4905375" y="1631950"/>
          <p14:tracePt t="89358" x="4895850" y="1604963"/>
          <p14:tracePt t="89374" x="4876800" y="1587500"/>
          <p14:tracePt t="89388" x="4868863" y="1577975"/>
          <p14:tracePt t="89404" x="4859338" y="1577975"/>
          <p14:tracePt t="89410" x="4840288" y="1577975"/>
          <p14:tracePt t="89426" x="4832350" y="1577975"/>
          <p14:tracePt t="89434" x="4822825" y="1577975"/>
          <p14:tracePt t="89442" x="4786313" y="1577975"/>
          <p14:tracePt t="89450" x="4740275" y="1577975"/>
          <p14:tracePt t="89459" x="4695825" y="1577975"/>
          <p14:tracePt t="89467" x="4613275" y="1577975"/>
          <p14:tracePt t="89481" x="4540250" y="1577975"/>
          <p14:tracePt t="89482" x="4467225" y="1577975"/>
          <p14:tracePt t="89491" x="4376738" y="1550988"/>
          <p14:tracePt t="89502" x="4275138" y="1531938"/>
          <p14:tracePt t="89508" x="4184650" y="1531938"/>
          <p14:tracePt t="89514" x="4094163" y="1531938"/>
          <p14:tracePt t="89525" x="4021138" y="1531938"/>
          <p14:tracePt t="89530" x="3929063" y="1531938"/>
          <p14:tracePt t="89541" x="3846513" y="1522413"/>
          <p14:tracePt t="89546" x="3792538" y="1522413"/>
          <p14:tracePt t="89555" x="3738563" y="1514475"/>
          <p14:tracePt t="89565" x="3692525" y="1485900"/>
          <p14:tracePt t="89573" x="3656013" y="1477963"/>
          <p14:tracePt t="89580" x="3619500" y="1468438"/>
          <p14:tracePt t="89586" x="3592513" y="1458913"/>
          <p14:tracePt t="89594" x="3546475" y="1422400"/>
          <p14:tracePt t="89602" x="3500438" y="1404938"/>
          <p14:tracePt t="89611" x="3463925" y="1385888"/>
          <p14:tracePt t="89618" x="3427413" y="1358900"/>
          <p14:tracePt t="89626" x="3390900" y="1331913"/>
          <p14:tracePt t="89634" x="3346450" y="1303338"/>
          <p14:tracePt t="89642" x="3317875" y="1276350"/>
          <p14:tracePt t="89650" x="3300413" y="1258888"/>
          <p14:tracePt t="89659" x="3273425" y="1249363"/>
          <p14:tracePt t="89666" x="3244850" y="1222375"/>
          <p14:tracePt t="89682" x="3236913" y="1212850"/>
          <p14:tracePt t="89690" x="3208338" y="1212850"/>
          <p14:tracePt t="89706" x="3200400" y="1212850"/>
          <p14:tracePt t="89731" x="3171825" y="1203325"/>
          <p14:tracePt t="89757" x="3163888" y="1203325"/>
          <p14:tracePt t="89770" x="3154363" y="1203325"/>
          <p14:tracePt t="89810" x="3136900" y="1203325"/>
          <p14:tracePt t="89916" x="3127375" y="1185863"/>
          <p14:tracePt t="89949" x="3127375" y="1176338"/>
          <p14:tracePt t="89965" x="3127375" y="1166813"/>
          <p14:tracePt t="90034" x="3117850" y="1158875"/>
          <p14:tracePt t="90173" x="3117850" y="1149350"/>
          <p14:tracePt t="90199" x="3117850" y="1139825"/>
          <p14:tracePt t="90205" x="3117850" y="1122363"/>
          <p14:tracePt t="90234" x="3127375" y="1093788"/>
          <p14:tracePt t="90378" x="3136900" y="1093788"/>
          <p14:tracePt t="90386" x="3144838" y="1103313"/>
          <p14:tracePt t="90394" x="3154363" y="1112838"/>
          <p14:tracePt t="90402" x="3163888" y="1122363"/>
          <p14:tracePt t="90410" x="3171825" y="1122363"/>
          <p14:tracePt t="90426" x="3171825" y="1130300"/>
          <p14:tracePt t="90507" x="3181350" y="1130300"/>
          <p14:tracePt t="90629" x="3144838" y="1149350"/>
          <p14:tracePt t="90638" x="3136900" y="1176338"/>
          <p14:tracePt t="90642" x="3108325" y="1203325"/>
          <p14:tracePt t="90650" x="3100388" y="1222375"/>
          <p14:tracePt t="90659" x="3090863" y="1239838"/>
          <p14:tracePt t="90666" x="3063875" y="1276350"/>
          <p14:tracePt t="90674" x="3063875" y="1285875"/>
          <p14:tracePt t="90682" x="3063875" y="1295400"/>
          <p14:tracePt t="90773" x="3063875" y="1285875"/>
          <p14:tracePt t="90788" x="3063875" y="1276350"/>
          <p14:tracePt t="90823" x="3063875" y="1268413"/>
          <p14:tracePt t="90949" x="3054350" y="1276350"/>
          <p14:tracePt t="90965" x="3054350" y="1285875"/>
          <p14:tracePt t="91170" x="3054350" y="1295400"/>
          <p14:tracePt t="91180" x="3054350" y="1303338"/>
          <p14:tracePt t="91186" x="3054350" y="1312863"/>
          <p14:tracePt t="91194" x="3054350" y="1322388"/>
          <p14:tracePt t="91202" x="3054350" y="1331913"/>
          <p14:tracePt t="91212" x="3063875" y="1339850"/>
          <p14:tracePt t="91218" x="3071813" y="1358900"/>
          <p14:tracePt t="91242" x="3100388" y="1358900"/>
          <p14:tracePt t="91258" x="3108325" y="1358900"/>
          <p14:tracePt t="91266" x="3117850" y="1358900"/>
          <p14:tracePt t="91274" x="3136900" y="1358900"/>
          <p14:tracePt t="91282" x="3144838" y="1358900"/>
          <p14:tracePt t="91290" x="3163888" y="1349375"/>
          <p14:tracePt t="91307" x="3163888" y="1339850"/>
          <p14:tracePt t="91314" x="3181350" y="1331913"/>
          <p14:tracePt t="91330" x="3190875" y="1322388"/>
          <p14:tracePt t="91347" x="3200400" y="1312863"/>
          <p14:tracePt t="91451" x="3200400" y="1322388"/>
          <p14:tracePt t="91460" x="3200400" y="1331913"/>
          <p14:tracePt t="91466" x="3200400" y="1349375"/>
          <p14:tracePt t="91484" x="3190875" y="1358900"/>
          <p14:tracePt t="91666" x="3190875" y="1376363"/>
          <p14:tracePt t="91674" x="3171825" y="1404938"/>
          <p14:tracePt t="91682" x="3171825" y="1412875"/>
          <p14:tracePt t="91690" x="3163888" y="1441450"/>
          <p14:tracePt t="91698" x="3144838" y="1477963"/>
          <p14:tracePt t="91714" x="3136900" y="1485900"/>
          <p14:tracePt t="91725" x="3136900" y="1495425"/>
          <p14:tracePt t="91732" x="3136900" y="1504950"/>
          <p14:tracePt t="91755" x="3136900" y="1522413"/>
          <p14:tracePt t="91779" x="3136900" y="1531938"/>
          <p14:tracePt t="91812" x="3136900" y="1541463"/>
          <p14:tracePt t="91852" x="3154363" y="1541463"/>
          <p14:tracePt t="91874" x="3163888" y="1531938"/>
          <p14:tracePt t="91907" x="3163888" y="1522413"/>
          <p14:tracePt t="92258" x="3171825" y="1522413"/>
          <p14:tracePt t="92274" x="3171825" y="1531938"/>
          <p14:tracePt t="92314" x="3171825" y="1541463"/>
          <p14:tracePt t="92404" x="3181350" y="1550988"/>
          <p14:tracePt t="92578" x="3171825" y="1558925"/>
          <p14:tracePt t="92610" x="3171825" y="1568450"/>
          <p14:tracePt t="92920" x="3171825" y="1577975"/>
          <p14:tracePt t="93142" x="3171825" y="1587500"/>
          <p14:tracePt t="93340" x="3163888" y="1577975"/>
          <p14:tracePt t="93356" x="3144838" y="1577975"/>
          <p14:tracePt t="93371" x="3136900" y="1587500"/>
          <p14:tracePt t="93394" x="3127375" y="1604963"/>
          <p14:tracePt t="93611" x="3117850" y="1604963"/>
          <p14:tracePt t="93676" x="3100388" y="1614488"/>
          <p14:tracePt t="93935" x="3100388" y="1624013"/>
          <p14:tracePt t="93941" x="3100388" y="1641475"/>
          <p14:tracePt t="93964" x="3100388" y="1651000"/>
          <p14:tracePt t="94090" x="3100388" y="1660525"/>
          <p14:tracePt t="94119" x="3090863" y="1668463"/>
          <p14:tracePt t="94122" x="3090863" y="1677988"/>
          <p14:tracePt t="94130" x="3090863" y="1687513"/>
          <p14:tracePt t="94138" x="3071813" y="1714500"/>
          <p14:tracePt t="94147" x="3054350" y="1731963"/>
          <p14:tracePt t="94158" x="3017838" y="1760538"/>
          <p14:tracePt t="94164" x="2998788" y="1778000"/>
          <p14:tracePt t="94170" x="2981325" y="1804988"/>
          <p14:tracePt t="94180" x="2954338" y="1851025"/>
          <p14:tracePt t="94186" x="2935288" y="1878013"/>
          <p14:tracePt t="94195" x="2917825" y="1924050"/>
          <p14:tracePt t="94202" x="2898775" y="1951038"/>
          <p14:tracePt t="94210" x="2881313" y="1987550"/>
          <p14:tracePt t="94218" x="2871788" y="2024063"/>
          <p14:tracePt t="94228" x="2852738" y="2070100"/>
          <p14:tracePt t="94235" x="2844800" y="2106613"/>
          <p14:tracePt t="94242" x="2835275" y="2125663"/>
          <p14:tracePt t="94258" x="2835275" y="2143125"/>
          <p14:tracePt t="94308" x="2825750" y="2152650"/>
          <p14:tracePt t="94421" x="2835275" y="2152650"/>
          <p14:tracePt t="94446" x="2844800" y="2152650"/>
          <p14:tracePt t="94452" x="2852738" y="2152650"/>
          <p14:tracePt t="94462" x="2881313" y="2152650"/>
          <p14:tracePt t="94466" x="2889250" y="2152650"/>
          <p14:tracePt t="94474" x="2925763" y="2152650"/>
          <p14:tracePt t="94482" x="2944813" y="2152650"/>
          <p14:tracePt t="94492" x="2998788" y="2170113"/>
          <p14:tracePt t="94499" x="3044825" y="2179638"/>
          <p14:tracePt t="94508" x="3127375" y="2216150"/>
          <p14:tracePt t="94514" x="3217863" y="2233613"/>
          <p14:tracePt t="94524" x="3309938" y="2243138"/>
          <p14:tracePt t="94531" x="3390900" y="2289175"/>
          <p14:tracePt t="94543" x="3455988" y="2298700"/>
          <p14:tracePt t="94546" x="3509963" y="2298700"/>
          <p14:tracePt t="94555" x="3563938" y="2298700"/>
          <p14:tracePt t="94566" x="3600450" y="2298700"/>
          <p14:tracePt t="94573" x="3636963" y="2298700"/>
          <p14:tracePt t="94588" x="3656013" y="2298700"/>
          <p14:tracePt t="94594" x="3673475" y="2298700"/>
          <p14:tracePt t="94612" x="3683000" y="2298700"/>
          <p14:tracePt t="94621" x="3692525" y="2298700"/>
          <p14:tracePt t="94659" x="3702050" y="2289175"/>
          <p14:tracePt t="94730" x="3709988" y="2289175"/>
          <p14:tracePt t="94746" x="3719513" y="2298700"/>
          <p14:tracePt t="94756" x="3729038" y="2298700"/>
          <p14:tracePt t="94762" x="3756025" y="2306638"/>
          <p14:tracePt t="94773" x="3775075" y="2306638"/>
          <p14:tracePt t="94778" x="3819525" y="2335213"/>
          <p14:tracePt t="94792" x="3856038" y="2343150"/>
          <p14:tracePt t="94796" x="3892550" y="2343150"/>
          <p14:tracePt t="94807" x="3948113" y="2352675"/>
          <p14:tracePt t="94811" x="3975100" y="2352675"/>
          <p14:tracePt t="94820" x="4011613" y="2352675"/>
          <p14:tracePt t="94826" x="4048125" y="2352675"/>
          <p14:tracePt t="94841" x="4102100" y="2352675"/>
          <p14:tracePt t="94842" x="4129088" y="2352675"/>
          <p14:tracePt t="94852" x="4148138" y="2352675"/>
          <p14:tracePt t="94858" x="4184650" y="2352675"/>
          <p14:tracePt t="94868" x="4211638" y="2352675"/>
          <p14:tracePt t="94874" x="4221163" y="2352675"/>
          <p14:tracePt t="94882" x="4230688" y="2352675"/>
          <p14:tracePt t="94890" x="4238625" y="2352675"/>
          <p14:tracePt t="94898" x="4267200" y="2352675"/>
          <p14:tracePt t="94954" x="4275138" y="2352675"/>
          <p14:tracePt t="94962" x="4275138" y="2362200"/>
          <p14:tracePt t="94970" x="4275138" y="2371725"/>
          <p14:tracePt t="94978" x="4275138" y="2379663"/>
          <p14:tracePt t="95010" x="4284663" y="2416175"/>
          <p14:tracePt t="95030" x="4294188" y="2425700"/>
          <p14:tracePt t="95034" x="4294188" y="2435225"/>
          <p14:tracePt t="95050" x="4303713" y="2435225"/>
          <p14:tracePt t="95067" x="4311650" y="2435225"/>
          <p14:tracePt t="95074" x="4321175" y="2435225"/>
          <p14:tracePt t="95082" x="4340225" y="2435225"/>
          <p14:tracePt t="95098" x="4357688" y="2425700"/>
          <p14:tracePt t="95114" x="4367213" y="2416175"/>
          <p14:tracePt t="95122" x="4394200" y="2408238"/>
          <p14:tracePt t="95156" x="4403725" y="2398713"/>
          <p14:tracePt t="95233" x="4421188" y="2398713"/>
          <p14:tracePt t="95242" x="4430713" y="2398713"/>
          <p14:tracePt t="95251" x="4440238" y="2398713"/>
          <p14:tracePt t="95267" x="4467225" y="2398713"/>
          <p14:tracePt t="95274" x="4476750" y="2398713"/>
          <p14:tracePt t="95282" x="4494213" y="2416175"/>
          <p14:tracePt t="95300" x="4521200" y="2416175"/>
          <p14:tracePt t="95308" x="4540250" y="2425700"/>
          <p14:tracePt t="95314" x="4567238" y="2425700"/>
          <p14:tracePt t="95323" x="4576763" y="2435225"/>
          <p14:tracePt t="95330" x="4603750" y="2435225"/>
          <p14:tracePt t="95340" x="4613275" y="2435225"/>
          <p14:tracePt t="95358" x="4630738" y="2435225"/>
          <p14:tracePt t="95363" x="4649788" y="2435225"/>
          <p14:tracePt t="95380" x="4667250" y="2435225"/>
          <p14:tracePt t="95389" x="4686300" y="2435225"/>
          <p14:tracePt t="95405" x="4695825" y="2435225"/>
          <p14:tracePt t="95410" x="4703763" y="2435225"/>
          <p14:tracePt t="95426" x="4722813" y="2425700"/>
          <p14:tracePt t="95444" x="4740275" y="2416175"/>
          <p14:tracePt t="95566" x="4749800" y="2416175"/>
          <p14:tracePt t="95612" x="4786313" y="2416175"/>
          <p14:tracePt t="95620" x="4795838" y="2416175"/>
          <p14:tracePt t="95627" x="4813300" y="2416175"/>
          <p14:tracePt t="95634" x="4832350" y="2416175"/>
          <p14:tracePt t="95642" x="4840288" y="2416175"/>
          <p14:tracePt t="95650" x="4859338" y="2416175"/>
          <p14:tracePt t="95666" x="4868863" y="2416175"/>
          <p14:tracePt t="95674" x="4876800" y="2416175"/>
          <p14:tracePt t="95690" x="4895850" y="2416175"/>
          <p14:tracePt t="95715" x="4905375" y="2416175"/>
          <p14:tracePt t="95850" x="4913313" y="2416175"/>
          <p14:tracePt t="95971" x="4932363" y="2416175"/>
          <p14:tracePt t="96011" x="4941888" y="2416175"/>
          <p14:tracePt t="96027" x="4949825" y="2416175"/>
          <p14:tracePt t="96034" x="4959350" y="2416175"/>
          <p14:tracePt t="96042" x="4978400" y="2416175"/>
          <p14:tracePt t="96050" x="4995863" y="2408238"/>
          <p14:tracePt t="96058" x="5022850" y="2398713"/>
          <p14:tracePt t="96068" x="5049838" y="2371725"/>
          <p14:tracePt t="96076" x="5068888" y="2371725"/>
          <p14:tracePt t="96088" x="5086350" y="2362200"/>
          <p14:tracePt t="96091" x="5095875" y="2362200"/>
          <p14:tracePt t="96100" x="5114925" y="2352675"/>
          <p14:tracePt t="96107" x="5132388" y="2352675"/>
          <p14:tracePt t="96116" x="5141913" y="2352675"/>
          <p14:tracePt t="96123" x="5159375" y="2352675"/>
          <p14:tracePt t="96131" x="5178425" y="2352675"/>
          <p14:tracePt t="96140" x="5205413" y="2352675"/>
          <p14:tracePt t="96146" x="5224463" y="2352675"/>
          <p14:tracePt t="96155" x="5232400" y="2352675"/>
          <p14:tracePt t="96165" x="5251450" y="2352675"/>
          <p14:tracePt t="96170" x="5268913" y="2352675"/>
          <p14:tracePt t="96179" x="5314950" y="2371725"/>
          <p14:tracePt t="96202" x="5324475" y="2371725"/>
          <p14:tracePt t="96218" x="5341938" y="2371725"/>
          <p14:tracePt t="96250" x="5351463" y="2371725"/>
          <p14:tracePt t="96402" x="5360988" y="2371725"/>
          <p14:tracePt t="96410" x="5378450" y="2371725"/>
          <p14:tracePt t="96418" x="5387975" y="2371725"/>
          <p14:tracePt t="96426" x="5405438" y="2371725"/>
          <p14:tracePt t="96435" x="5434013" y="2371725"/>
          <p14:tracePt t="96443" x="5451475" y="2371725"/>
          <p14:tracePt t="96450" x="5507038" y="2371725"/>
          <p14:tracePt t="96459" x="5543550" y="2371725"/>
          <p14:tracePt t="96467" x="5597525" y="2371725"/>
          <p14:tracePt t="96474" x="5634038" y="2371725"/>
          <p14:tracePt t="96482" x="5661025" y="2371725"/>
          <p14:tracePt t="96490" x="5688013" y="2371725"/>
          <p14:tracePt t="96498" x="5697538" y="2371725"/>
          <p14:tracePt t="96509" x="5724525" y="2371725"/>
          <p14:tracePt t="96713" x="5707063" y="2371725"/>
          <p14:tracePt t="96754" x="5697538" y="2371725"/>
          <p14:tracePt t="96836" x="5688013" y="2371725"/>
          <p14:tracePt t="96850" x="5680075" y="2379663"/>
          <p14:tracePt t="96858" x="5670550" y="2398713"/>
          <p14:tracePt t="96866" x="5661025" y="2398713"/>
          <p14:tracePt t="96875" x="5653088" y="2408238"/>
          <p14:tracePt t="96898" x="5653088" y="2416175"/>
          <p14:tracePt t="97218" x="5653088" y="2408238"/>
          <p14:tracePt t="97234" x="5653088" y="2398713"/>
          <p14:tracePt t="97258" x="5661025" y="2389188"/>
          <p14:tracePt t="97282" x="5670550" y="2379663"/>
          <p14:tracePt t="97307" x="5680075" y="2371725"/>
          <p14:tracePt t="97322" x="5680075" y="2362200"/>
          <p14:tracePt t="97365" x="5688013" y="2362200"/>
          <p14:tracePt t="97412" x="5697538" y="2362200"/>
          <p14:tracePt t="97465" x="5707063" y="2362200"/>
          <p14:tracePt t="97590" x="5724525" y="2352675"/>
          <p14:tracePt t="97787" x="5734050" y="2352675"/>
          <p14:tracePt t="97900" x="5743575" y="2343150"/>
          <p14:tracePt t="98147" x="5761038" y="2343150"/>
          <p14:tracePt t="98156" x="5770563" y="2343150"/>
          <p14:tracePt t="98162" x="5780088" y="2343150"/>
          <p14:tracePt t="98179" x="5789613" y="2343150"/>
          <p14:tracePt t="98194" x="5797550" y="2335213"/>
          <p14:tracePt t="98228" x="5807075" y="2335213"/>
          <p14:tracePt t="98298" x="5816600" y="2335213"/>
          <p14:tracePt t="98314" x="5826125" y="2335213"/>
          <p14:tracePt t="98331" x="5853113" y="2335213"/>
          <p14:tracePt t="98346" x="5862638" y="2335213"/>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ja-JP" altLang="en-US"/>
              <a:t>仮想記憶のアドレス変換</a:t>
            </a:r>
          </a:p>
        </p:txBody>
      </p:sp>
      <p:sp>
        <p:nvSpPr>
          <p:cNvPr id="55299" name="Rectangle 3"/>
          <p:cNvSpPr>
            <a:spLocks noChangeArrowheads="1"/>
          </p:cNvSpPr>
          <p:nvPr/>
        </p:nvSpPr>
        <p:spPr bwMode="auto">
          <a:xfrm>
            <a:off x="827088" y="1484313"/>
            <a:ext cx="1728787" cy="4321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00" name="Rectangle 4"/>
          <p:cNvSpPr>
            <a:spLocks noChangeArrowheads="1"/>
          </p:cNvSpPr>
          <p:nvPr/>
        </p:nvSpPr>
        <p:spPr bwMode="auto">
          <a:xfrm>
            <a:off x="827088" y="1989138"/>
            <a:ext cx="1728787" cy="5762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01" name="Rectangle 5"/>
          <p:cNvSpPr>
            <a:spLocks noChangeArrowheads="1"/>
          </p:cNvSpPr>
          <p:nvPr/>
        </p:nvSpPr>
        <p:spPr bwMode="auto">
          <a:xfrm>
            <a:off x="827088" y="3068638"/>
            <a:ext cx="1728787"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02" name="Rectangle 6"/>
          <p:cNvSpPr>
            <a:spLocks noChangeArrowheads="1"/>
          </p:cNvSpPr>
          <p:nvPr/>
        </p:nvSpPr>
        <p:spPr bwMode="auto">
          <a:xfrm>
            <a:off x="827088" y="4724400"/>
            <a:ext cx="1728787" cy="57626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03" name="Rectangle 7"/>
          <p:cNvSpPr>
            <a:spLocks noChangeArrowheads="1"/>
          </p:cNvSpPr>
          <p:nvPr/>
        </p:nvSpPr>
        <p:spPr bwMode="auto">
          <a:xfrm>
            <a:off x="6477000" y="2708275"/>
            <a:ext cx="1728788" cy="2665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04" name="Rectangle 8"/>
          <p:cNvSpPr>
            <a:spLocks noChangeArrowheads="1"/>
          </p:cNvSpPr>
          <p:nvPr/>
        </p:nvSpPr>
        <p:spPr bwMode="auto">
          <a:xfrm>
            <a:off x="6477000" y="4435475"/>
            <a:ext cx="1728788" cy="5762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05" name="Rectangle 9"/>
          <p:cNvSpPr>
            <a:spLocks noChangeArrowheads="1"/>
          </p:cNvSpPr>
          <p:nvPr/>
        </p:nvSpPr>
        <p:spPr bwMode="auto">
          <a:xfrm>
            <a:off x="6477000" y="3643313"/>
            <a:ext cx="1728788" cy="576262"/>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06" name="Rectangle 10"/>
          <p:cNvSpPr>
            <a:spLocks noChangeArrowheads="1"/>
          </p:cNvSpPr>
          <p:nvPr/>
        </p:nvSpPr>
        <p:spPr bwMode="auto">
          <a:xfrm>
            <a:off x="6477000" y="2852738"/>
            <a:ext cx="1728788"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07" name="Rectangle 11"/>
          <p:cNvSpPr>
            <a:spLocks noChangeArrowheads="1"/>
          </p:cNvSpPr>
          <p:nvPr/>
        </p:nvSpPr>
        <p:spPr bwMode="auto">
          <a:xfrm>
            <a:off x="3348038" y="2492375"/>
            <a:ext cx="12954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20bit</a:t>
            </a:r>
          </a:p>
        </p:txBody>
      </p:sp>
      <p:sp>
        <p:nvSpPr>
          <p:cNvPr id="55308" name="Rectangle 12"/>
          <p:cNvSpPr>
            <a:spLocks noChangeArrowheads="1"/>
          </p:cNvSpPr>
          <p:nvPr/>
        </p:nvSpPr>
        <p:spPr bwMode="auto">
          <a:xfrm>
            <a:off x="4645025" y="2492375"/>
            <a:ext cx="8636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12bit</a:t>
            </a:r>
          </a:p>
        </p:txBody>
      </p:sp>
      <p:sp>
        <p:nvSpPr>
          <p:cNvPr id="55309" name="Text Box 13"/>
          <p:cNvSpPr txBox="1">
            <a:spLocks noChangeArrowheads="1"/>
          </p:cNvSpPr>
          <p:nvPr/>
        </p:nvSpPr>
        <p:spPr bwMode="auto">
          <a:xfrm>
            <a:off x="4716463" y="1844675"/>
            <a:ext cx="1052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ページ内</a:t>
            </a:r>
          </a:p>
          <a:p>
            <a:pPr eaLnBrk="1" hangingPunct="1"/>
            <a:r>
              <a:rPr lang="ja-JP" altLang="en-US"/>
              <a:t>アドレス</a:t>
            </a:r>
          </a:p>
        </p:txBody>
      </p:sp>
      <p:sp>
        <p:nvSpPr>
          <p:cNvPr id="55310" name="Text Box 14"/>
          <p:cNvSpPr txBox="1">
            <a:spLocks noChangeArrowheads="1"/>
          </p:cNvSpPr>
          <p:nvPr/>
        </p:nvSpPr>
        <p:spPr bwMode="auto">
          <a:xfrm>
            <a:off x="3348038" y="1844675"/>
            <a:ext cx="1281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ページ番号</a:t>
            </a:r>
          </a:p>
        </p:txBody>
      </p:sp>
      <p:sp>
        <p:nvSpPr>
          <p:cNvPr id="55311" name="Text Box 15"/>
          <p:cNvSpPr txBox="1">
            <a:spLocks noChangeArrowheads="1"/>
          </p:cNvSpPr>
          <p:nvPr/>
        </p:nvSpPr>
        <p:spPr bwMode="auto">
          <a:xfrm>
            <a:off x="760413" y="1073150"/>
            <a:ext cx="2543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論理アドレス空間（４</a:t>
            </a:r>
            <a:r>
              <a:rPr lang="en-US" altLang="ja-JP"/>
              <a:t>GB)</a:t>
            </a:r>
          </a:p>
        </p:txBody>
      </p:sp>
      <p:sp>
        <p:nvSpPr>
          <p:cNvPr id="55312" name="Text Box 16"/>
          <p:cNvSpPr txBox="1">
            <a:spLocks noChangeArrowheads="1"/>
          </p:cNvSpPr>
          <p:nvPr/>
        </p:nvSpPr>
        <p:spPr bwMode="auto">
          <a:xfrm>
            <a:off x="6021388" y="2268538"/>
            <a:ext cx="2654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物理アドレス空間（</a:t>
            </a:r>
            <a:r>
              <a:rPr lang="en-US" altLang="ja-JP"/>
              <a:t>16MB)</a:t>
            </a:r>
          </a:p>
        </p:txBody>
      </p:sp>
      <p:sp>
        <p:nvSpPr>
          <p:cNvPr id="55313" name="Line 17"/>
          <p:cNvSpPr>
            <a:spLocks noChangeShapeType="1"/>
          </p:cNvSpPr>
          <p:nvPr/>
        </p:nvSpPr>
        <p:spPr bwMode="auto">
          <a:xfrm>
            <a:off x="2700338" y="1484313"/>
            <a:ext cx="1079500" cy="865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4" name="Line 18"/>
          <p:cNvSpPr>
            <a:spLocks noChangeShapeType="1"/>
          </p:cNvSpPr>
          <p:nvPr/>
        </p:nvSpPr>
        <p:spPr bwMode="auto">
          <a:xfrm>
            <a:off x="4211638" y="2781300"/>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5" name="Rectangle 19"/>
          <p:cNvSpPr>
            <a:spLocks noChangeArrowheads="1"/>
          </p:cNvSpPr>
          <p:nvPr/>
        </p:nvSpPr>
        <p:spPr bwMode="auto">
          <a:xfrm>
            <a:off x="3419475" y="3213100"/>
            <a:ext cx="1439863" cy="792163"/>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TLB</a:t>
            </a:r>
          </a:p>
        </p:txBody>
      </p:sp>
      <p:sp>
        <p:nvSpPr>
          <p:cNvPr id="55316" name="Line 20"/>
          <p:cNvSpPr>
            <a:spLocks noChangeShapeType="1"/>
          </p:cNvSpPr>
          <p:nvPr/>
        </p:nvSpPr>
        <p:spPr bwMode="auto">
          <a:xfrm>
            <a:off x="4211638" y="4005263"/>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7" name="Rectangle 21"/>
          <p:cNvSpPr>
            <a:spLocks noChangeArrowheads="1"/>
          </p:cNvSpPr>
          <p:nvPr/>
        </p:nvSpPr>
        <p:spPr bwMode="auto">
          <a:xfrm>
            <a:off x="4714875" y="4508500"/>
            <a:ext cx="8636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12bit</a:t>
            </a:r>
          </a:p>
        </p:txBody>
      </p:sp>
      <p:sp>
        <p:nvSpPr>
          <p:cNvPr id="55318" name="Rectangle 22"/>
          <p:cNvSpPr>
            <a:spLocks noChangeArrowheads="1"/>
          </p:cNvSpPr>
          <p:nvPr/>
        </p:nvSpPr>
        <p:spPr bwMode="auto">
          <a:xfrm>
            <a:off x="3851275" y="4508500"/>
            <a:ext cx="863600"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12bit</a:t>
            </a:r>
          </a:p>
        </p:txBody>
      </p:sp>
      <p:sp>
        <p:nvSpPr>
          <p:cNvPr id="55319" name="Line 23"/>
          <p:cNvSpPr>
            <a:spLocks noChangeShapeType="1"/>
          </p:cNvSpPr>
          <p:nvPr/>
        </p:nvSpPr>
        <p:spPr bwMode="auto">
          <a:xfrm>
            <a:off x="5580063" y="4652963"/>
            <a:ext cx="86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0" name="Line 24"/>
          <p:cNvSpPr>
            <a:spLocks noChangeShapeType="1"/>
          </p:cNvSpPr>
          <p:nvPr/>
        </p:nvSpPr>
        <p:spPr bwMode="auto">
          <a:xfrm>
            <a:off x="5076825" y="2708275"/>
            <a:ext cx="0"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1" name="Text Box 25"/>
          <p:cNvSpPr txBox="1">
            <a:spLocks noChangeArrowheads="1"/>
          </p:cNvSpPr>
          <p:nvPr/>
        </p:nvSpPr>
        <p:spPr bwMode="auto">
          <a:xfrm>
            <a:off x="2843213" y="5516563"/>
            <a:ext cx="58293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20bit→12bit</a:t>
            </a:r>
            <a:r>
              <a:rPr lang="ja-JP" altLang="en-US"/>
              <a:t>の変換テーブルは巨大</a:t>
            </a:r>
          </a:p>
          <a:p>
            <a:pPr eaLnBrk="1" hangingPunct="1"/>
            <a:r>
              <a:rPr lang="ja-JP" altLang="en-US"/>
              <a:t>ソフトウェアで管理</a:t>
            </a:r>
          </a:p>
          <a:p>
            <a:pPr eaLnBrk="1" hangingPunct="1"/>
            <a:r>
              <a:rPr lang="en-US" altLang="ja-JP"/>
              <a:t>TLB(Translation Lookaside Buffer)</a:t>
            </a:r>
            <a:r>
              <a:rPr lang="ja-JP" altLang="en-US"/>
              <a:t>はこの変換テーブルに</a:t>
            </a:r>
          </a:p>
          <a:p>
            <a:pPr eaLnBrk="1" hangingPunct="1"/>
            <a:r>
              <a:rPr lang="ja-JP" altLang="en-US"/>
              <a:t>対するキャッシュ</a:t>
            </a:r>
          </a:p>
        </p:txBody>
      </p:sp>
      <p:pic>
        <p:nvPicPr>
          <p:cNvPr id="2" name="オーディオ 1">
            <a:hlinkClick r:id="" action="ppaction://media"/>
            <a:extLst>
              <a:ext uri="{FF2B5EF4-FFF2-40B4-BE49-F238E27FC236}">
                <a16:creationId xmlns:a16="http://schemas.microsoft.com/office/drawing/2014/main" id="{2CC2E9A5-9822-41AD-AB69-0CA2985B72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246"/>
    </mc:Choice>
    <mc:Fallback xmlns="">
      <p:transition spd="slow" advTm="19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76" x="5870575" y="2325688"/>
          <p14:tracePt t="8187" x="5870575" y="2298700"/>
          <p14:tracePt t="8195" x="5870575" y="2216150"/>
          <p14:tracePt t="8202" x="5870575" y="2189163"/>
          <p14:tracePt t="8285" x="5870575" y="2179638"/>
          <p14:tracePt t="8317" x="5862638" y="2170113"/>
          <p14:tracePt t="8324" x="5862638" y="2143125"/>
          <p14:tracePt t="8334" x="5862638" y="2125663"/>
          <p14:tracePt t="8338" x="5862638" y="2097088"/>
          <p14:tracePt t="8347" x="5853113" y="2070100"/>
          <p14:tracePt t="8355" x="5853113" y="2060575"/>
          <p14:tracePt t="8363" x="5843588" y="2052638"/>
          <p14:tracePt t="8370" x="5826125" y="2033588"/>
          <p14:tracePt t="8378" x="5797550" y="1997075"/>
          <p14:tracePt t="8387" x="5761038" y="1979613"/>
          <p14:tracePt t="8400" x="5707063" y="1970088"/>
          <p14:tracePt t="8402" x="5624513" y="1933575"/>
          <p14:tracePt t="8410" x="5551488" y="1914525"/>
          <p14:tracePt t="8418" x="5414963" y="1870075"/>
          <p14:tracePt t="8426" x="5360988" y="1860550"/>
          <p14:tracePt t="8434" x="5251450" y="1841500"/>
          <p14:tracePt t="8442" x="5168900" y="1833563"/>
          <p14:tracePt t="8451" x="5086350" y="1804988"/>
          <p14:tracePt t="8458" x="5032375" y="1804988"/>
          <p14:tracePt t="8470" x="4995863" y="1797050"/>
          <p14:tracePt t="8474" x="4949825" y="1797050"/>
          <p14:tracePt t="8484" x="4922838" y="1787525"/>
          <p14:tracePt t="8491" x="4876800" y="1787525"/>
          <p14:tracePt t="8501" x="4840288" y="1778000"/>
          <p14:tracePt t="8506" x="4832350" y="1778000"/>
          <p14:tracePt t="8516" x="4803775" y="1760538"/>
          <p14:tracePt t="8522" x="4795838" y="1760538"/>
          <p14:tracePt t="8531" x="4776788" y="1751013"/>
          <p14:tracePt t="8548" x="4759325" y="1741488"/>
          <p14:tracePt t="8570" x="4749800" y="1741488"/>
          <p14:tracePt t="8596" x="4740275" y="1741488"/>
          <p14:tracePt t="8637" x="4713288" y="1741488"/>
          <p14:tracePt t="8649" x="4703763" y="1741488"/>
          <p14:tracePt t="8650" x="4686300" y="1751013"/>
          <p14:tracePt t="8658" x="4667250" y="1760538"/>
          <p14:tracePt t="8666" x="4659313" y="1768475"/>
          <p14:tracePt t="8674" x="4630738" y="1768475"/>
          <p14:tracePt t="8682" x="4613275" y="1778000"/>
          <p14:tracePt t="8690" x="4603750" y="1778000"/>
          <p14:tracePt t="8698" x="4586288" y="1797050"/>
          <p14:tracePt t="8706" x="4576763" y="1797050"/>
          <p14:tracePt t="8722" x="4567238" y="1797050"/>
          <p14:tracePt t="8731" x="4549775" y="1804988"/>
          <p14:tracePt t="8738" x="4530725" y="1804988"/>
          <p14:tracePt t="8746" x="4521200" y="1804988"/>
          <p14:tracePt t="8754" x="4494213" y="1804988"/>
          <p14:tracePt t="8762" x="4476750" y="1804988"/>
          <p14:tracePt t="8770" x="4457700" y="1814513"/>
          <p14:tracePt t="8783" x="4440238" y="1814513"/>
          <p14:tracePt t="8786" x="4421188" y="1814513"/>
          <p14:tracePt t="8796" x="4394200" y="1814513"/>
          <p14:tracePt t="8802" x="4384675" y="1814513"/>
          <p14:tracePt t="8812" x="4376738" y="1814513"/>
          <p14:tracePt t="8818" x="4357688" y="1814513"/>
          <p14:tracePt t="8826" x="4348163" y="1814513"/>
          <p14:tracePt t="8834" x="4321175" y="1814513"/>
          <p14:tracePt t="8842" x="4311650" y="1814513"/>
          <p14:tracePt t="8850" x="4294188" y="1814513"/>
          <p14:tracePt t="8858" x="4275138" y="1814513"/>
          <p14:tracePt t="8866" x="4257675" y="1814513"/>
          <p14:tracePt t="8874" x="4238625" y="1814513"/>
          <p14:tracePt t="8898" x="4175125" y="1814513"/>
          <p14:tracePt t="8907" x="4148138" y="1797050"/>
          <p14:tracePt t="8915" x="4129088" y="1787525"/>
          <p14:tracePt t="8922" x="4094163" y="1778000"/>
          <p14:tracePt t="8931" x="4065588" y="1768475"/>
          <p14:tracePt t="8939" x="4029075" y="1751013"/>
          <p14:tracePt t="8946" x="4011613" y="1731963"/>
          <p14:tracePt t="8956" x="3975100" y="1714500"/>
          <p14:tracePt t="8964" x="3929063" y="1687513"/>
          <p14:tracePt t="8970" x="3911600" y="1677988"/>
          <p14:tracePt t="8978" x="3875088" y="1668463"/>
          <p14:tracePt t="8990" x="3829050" y="1641475"/>
          <p14:tracePt t="8998" x="3765550" y="1631950"/>
          <p14:tracePt t="9003" x="3692525" y="1614488"/>
          <p14:tracePt t="9011" x="3646488" y="1604963"/>
          <p14:tracePt t="9019" x="3609975" y="1604963"/>
          <p14:tracePt t="9026" x="3563938" y="1587500"/>
          <p14:tracePt t="9034" x="3546475" y="1587500"/>
          <p14:tracePt t="9042" x="3500438" y="1587500"/>
          <p14:tracePt t="9051" x="3473450" y="1577975"/>
          <p14:tracePt t="9059" x="3446463" y="1577975"/>
          <p14:tracePt t="9067" x="3390900" y="1577975"/>
          <p14:tracePt t="9074" x="3373438" y="1568450"/>
          <p14:tracePt t="9082" x="3317875" y="1550988"/>
          <p14:tracePt t="9090" x="3273425" y="1541463"/>
          <p14:tracePt t="9098" x="3236913" y="1531938"/>
          <p14:tracePt t="9106" x="3171825" y="1504950"/>
          <p14:tracePt t="9114" x="3108325" y="1495425"/>
          <p14:tracePt t="9122" x="3044825" y="1468438"/>
          <p14:tracePt t="9131" x="3008313" y="1458913"/>
          <p14:tracePt t="9138" x="2944813" y="1449388"/>
          <p14:tracePt t="9146" x="2889250" y="1441450"/>
          <p14:tracePt t="9154" x="2844800" y="1431925"/>
          <p14:tracePt t="9163" x="2798763" y="1404938"/>
          <p14:tracePt t="9171" x="2771775" y="1404938"/>
          <p14:tracePt t="9178" x="2752725" y="1404938"/>
          <p14:tracePt t="9186" x="2725738" y="1404938"/>
          <p14:tracePt t="9196" x="2708275" y="1395413"/>
          <p14:tracePt t="9204" x="2679700" y="1395413"/>
          <p14:tracePt t="9210" x="2635250" y="1395413"/>
          <p14:tracePt t="9218" x="2625725" y="1395413"/>
          <p14:tracePt t="9226" x="2606675" y="1395413"/>
          <p14:tracePt t="9234" x="2579688" y="1385888"/>
          <p14:tracePt t="9242" x="2570163" y="1385888"/>
          <p14:tracePt t="9251" x="2543175" y="1368425"/>
          <p14:tracePt t="9266" x="2533650" y="1368425"/>
          <p14:tracePt t="9274" x="2525713" y="1368425"/>
          <p14:tracePt t="9291" x="2506663" y="1368425"/>
          <p14:tracePt t="9298" x="2498725" y="1368425"/>
          <p14:tracePt t="9306" x="2489200" y="1368425"/>
          <p14:tracePt t="9330" x="2479675" y="1368425"/>
          <p14:tracePt t="9338" x="2479675" y="1358900"/>
          <p14:tracePt t="9382" x="2470150" y="1358900"/>
          <p14:tracePt t="9396" x="2462213" y="1349375"/>
          <p14:tracePt t="9434" x="2452688" y="1349375"/>
          <p14:tracePt t="9442" x="2443163" y="1349375"/>
          <p14:tracePt t="9450" x="2425700" y="1349375"/>
          <p14:tracePt t="9459" x="2416175" y="1349375"/>
          <p14:tracePt t="9466" x="2406650" y="1349375"/>
          <p14:tracePt t="9474" x="2370138" y="1349375"/>
          <p14:tracePt t="9482" x="2333625" y="1349375"/>
          <p14:tracePt t="9490" x="2260600" y="1339850"/>
          <p14:tracePt t="9498" x="2170113" y="1312863"/>
          <p14:tracePt t="9506" x="2051050" y="1295400"/>
          <p14:tracePt t="9514" x="1905000" y="1285875"/>
          <p14:tracePt t="9524" x="1778000" y="1268413"/>
          <p14:tracePt t="9530" x="1649413" y="1239838"/>
          <p14:tracePt t="9538" x="1485900" y="1239838"/>
          <p14:tracePt t="9547" x="1376363" y="1231900"/>
          <p14:tracePt t="9554" x="1249363" y="1231900"/>
          <p14:tracePt t="9565" x="1120775" y="1231900"/>
          <p14:tracePt t="9570" x="1047750" y="1231900"/>
          <p14:tracePt t="9582" x="939800" y="1231900"/>
          <p14:tracePt t="9586" x="857250" y="1231900"/>
          <p14:tracePt t="9596" x="820738" y="1231900"/>
          <p14:tracePt t="9604" x="765175" y="1231900"/>
          <p14:tracePt t="9612" x="747713" y="1231900"/>
          <p14:tracePt t="9618" x="720725" y="1231900"/>
          <p14:tracePt t="9626" x="711200" y="1231900"/>
          <p14:tracePt t="9634" x="692150" y="1231900"/>
          <p14:tracePt t="9642" x="674688" y="1231900"/>
          <p14:tracePt t="9650" x="665163" y="1231900"/>
          <p14:tracePt t="9667" x="655638" y="1231900"/>
          <p14:tracePt t="9684" x="638175" y="1231900"/>
          <p14:tracePt t="9860" x="638175" y="1222375"/>
          <p14:tracePt t="9935" x="655638" y="1222375"/>
          <p14:tracePt t="9946" x="665163" y="1222375"/>
          <p14:tracePt t="9954" x="701675" y="1222375"/>
          <p14:tracePt t="9962" x="757238" y="1222375"/>
          <p14:tracePt t="9970" x="830263" y="1222375"/>
          <p14:tracePt t="9979" x="957263" y="1222375"/>
          <p14:tracePt t="9986" x="1103313" y="1222375"/>
          <p14:tracePt t="9996" x="1266825" y="1222375"/>
          <p14:tracePt t="10002" x="1431925" y="1222375"/>
          <p14:tracePt t="10014" x="1576388" y="1222375"/>
          <p14:tracePt t="10019" x="1722438" y="1222375"/>
          <p14:tracePt t="10026" x="1851025" y="1203325"/>
          <p14:tracePt t="10035" x="1960563" y="1176338"/>
          <p14:tracePt t="10043" x="2060575" y="1158875"/>
          <p14:tracePt t="10050" x="2114550" y="1149350"/>
          <p14:tracePt t="10058" x="2151063" y="1149350"/>
          <p14:tracePt t="10066" x="2170113" y="1139825"/>
          <p14:tracePt t="10082" x="2187575" y="1139825"/>
          <p14:tracePt t="10090" x="2206625" y="1130300"/>
          <p14:tracePt t="10098" x="2214563" y="1122363"/>
          <p14:tracePt t="10106" x="2233613" y="1122363"/>
          <p14:tracePt t="10114" x="2251075" y="1112838"/>
          <p14:tracePt t="10122" x="2279650" y="1112838"/>
          <p14:tracePt t="10130" x="2306638" y="1112838"/>
          <p14:tracePt t="10138" x="2360613" y="1112838"/>
          <p14:tracePt t="10146" x="2425700" y="1112838"/>
          <p14:tracePt t="10154" x="2498725" y="1112838"/>
          <p14:tracePt t="10162" x="2533650" y="1112838"/>
          <p14:tracePt t="10176" x="2589213" y="1112838"/>
          <p14:tracePt t="10178" x="2616200" y="1112838"/>
          <p14:tracePt t="10188" x="2635250" y="1112838"/>
          <p14:tracePt t="10199" x="2679700" y="1103313"/>
          <p14:tracePt t="10204" x="2689225" y="1103313"/>
          <p14:tracePt t="10210" x="2716213" y="1103313"/>
          <p14:tracePt t="10226" x="2735263" y="1093788"/>
          <p14:tracePt t="10234" x="2752725" y="1093788"/>
          <p14:tracePt t="10242" x="2771775" y="1093788"/>
          <p14:tracePt t="10252" x="2798763" y="1093788"/>
          <p14:tracePt t="10258" x="2844800" y="1093788"/>
          <p14:tracePt t="10266" x="2898775" y="1093788"/>
          <p14:tracePt t="10274" x="2954338" y="1093788"/>
          <p14:tracePt t="10282" x="3008313" y="1093788"/>
          <p14:tracePt t="10290" x="3081338" y="1093788"/>
          <p14:tracePt t="10299" x="3144838" y="1093788"/>
          <p14:tracePt t="10306" x="3181350" y="1093788"/>
          <p14:tracePt t="10315" x="3208338" y="1093788"/>
          <p14:tracePt t="10322" x="3254375" y="1093788"/>
          <p14:tracePt t="10330" x="3281363" y="1093788"/>
          <p14:tracePt t="10339" x="3300413" y="1093788"/>
          <p14:tracePt t="10351" x="3309938" y="1093788"/>
          <p14:tracePt t="10355" x="3327400" y="1093788"/>
          <p14:tracePt t="10517" x="3236913" y="1093788"/>
          <p14:tracePt t="10522" x="3127375" y="1093788"/>
          <p14:tracePt t="10532" x="2998788" y="1093788"/>
          <p14:tracePt t="10538" x="2852738" y="1093788"/>
          <p14:tracePt t="10548" x="2698750" y="1093788"/>
          <p14:tracePt t="10554" x="2570163" y="1093788"/>
          <p14:tracePt t="10563" x="2425700" y="1093788"/>
          <p14:tracePt t="10570" x="2316163" y="1093788"/>
          <p14:tracePt t="10580" x="2233613" y="1093788"/>
          <p14:tracePt t="10586" x="2160588" y="1093788"/>
          <p14:tracePt t="10596" x="2133600" y="1093788"/>
          <p14:tracePt t="10602" x="2106613" y="1093788"/>
          <p14:tracePt t="10612" x="2078038" y="1093788"/>
          <p14:tracePt t="10618" x="2070100" y="1093788"/>
          <p14:tracePt t="10626" x="2041525" y="1093788"/>
          <p14:tracePt t="10634" x="2024063" y="1093788"/>
          <p14:tracePt t="10642" x="2014538" y="1093788"/>
          <p14:tracePt t="10650" x="1987550" y="1093788"/>
          <p14:tracePt t="10667" x="1941513" y="1093788"/>
          <p14:tracePt t="10676" x="1924050" y="1093788"/>
          <p14:tracePt t="10683" x="1895475" y="1093788"/>
          <p14:tracePt t="10692" x="1878013" y="1093788"/>
          <p14:tracePt t="10700" x="1860550" y="1093788"/>
          <p14:tracePt t="10707" x="1841500" y="1093788"/>
          <p14:tracePt t="10716" x="1831975" y="1093788"/>
          <p14:tracePt t="10722" x="1824038" y="1093788"/>
          <p14:tracePt t="10730" x="1814513" y="1093788"/>
          <p14:tracePt t="10738" x="1804988" y="1093788"/>
          <p14:tracePt t="10746" x="1795463" y="1093788"/>
          <p14:tracePt t="10754" x="1778000" y="1093788"/>
          <p14:tracePt t="10762" x="1768475" y="1093788"/>
          <p14:tracePt t="10786" x="1758950" y="1093788"/>
          <p14:tracePt t="10803" x="1741488" y="1093788"/>
          <p14:tracePt t="10812" x="1731963" y="1093788"/>
          <p14:tracePt t="10818" x="1722438" y="1103313"/>
          <p14:tracePt t="10826" x="1714500" y="1112838"/>
          <p14:tracePt t="10835" x="1714500" y="1122363"/>
          <p14:tracePt t="10842" x="1704975" y="1122363"/>
          <p14:tracePt t="10858" x="1704975" y="1139825"/>
          <p14:tracePt t="10866" x="1704975" y="1149350"/>
          <p14:tracePt t="10875" x="1695450" y="1166813"/>
          <p14:tracePt t="10923" x="1695450" y="1176338"/>
          <p14:tracePt t="10962" x="1695450" y="1185863"/>
          <p14:tracePt t="10970" x="1704975" y="1195388"/>
          <p14:tracePt t="10995" x="1714500" y="1195388"/>
          <p14:tracePt t="11003" x="1722438" y="1195388"/>
          <p14:tracePt t="11018" x="1741488" y="1195388"/>
          <p14:tracePt t="11027" x="1758950" y="1195388"/>
          <p14:tracePt t="11034" x="1768475" y="1195388"/>
          <p14:tracePt t="11042" x="1814513" y="1195388"/>
          <p14:tracePt t="11050" x="1831975" y="1195388"/>
          <p14:tracePt t="11058" x="1887538" y="1195388"/>
          <p14:tracePt t="11067" x="1941513" y="1195388"/>
          <p14:tracePt t="11076" x="1997075" y="1195388"/>
          <p14:tracePt t="11085" x="2070100" y="1195388"/>
          <p14:tracePt t="11090" x="2143125" y="1195388"/>
          <p14:tracePt t="11098" x="2224088" y="1203325"/>
          <p14:tracePt t="11109" x="2297113" y="1212850"/>
          <p14:tracePt t="11117" x="2397125" y="1231900"/>
          <p14:tracePt t="11122" x="2506663" y="1239838"/>
          <p14:tracePt t="11131" x="2579688" y="1258888"/>
          <p14:tracePt t="11138" x="2698750" y="1268413"/>
          <p14:tracePt t="11147" x="2771775" y="1285875"/>
          <p14:tracePt t="11154" x="2844800" y="1285875"/>
          <p14:tracePt t="11164" x="2908300" y="1295400"/>
          <p14:tracePt t="11170" x="2962275" y="1303338"/>
          <p14:tracePt t="11178" x="3008313" y="1312863"/>
          <p14:tracePt t="11187" x="3063875" y="1331913"/>
          <p14:tracePt t="11198" x="3117850" y="1331913"/>
          <p14:tracePt t="11204" x="3181350" y="1331913"/>
          <p14:tracePt t="11214" x="3236913" y="1331913"/>
          <p14:tracePt t="11223" x="3273425" y="1331913"/>
          <p14:tracePt t="11226" x="3309938" y="1331913"/>
          <p14:tracePt t="11235" x="3336925" y="1331913"/>
          <p14:tracePt t="11243" x="3373438" y="1331913"/>
          <p14:tracePt t="11251" x="3400425" y="1331913"/>
          <p14:tracePt t="11260" x="3419475" y="1331913"/>
          <p14:tracePt t="11267" x="3427413" y="1331913"/>
          <p14:tracePt t="11274" x="3436938" y="1331913"/>
          <p14:tracePt t="11283" x="3455988" y="1331913"/>
          <p14:tracePt t="11290" x="3463925" y="1322388"/>
          <p14:tracePt t="11298" x="3473450" y="1322388"/>
          <p14:tracePt t="11306" x="3482975" y="1312863"/>
          <p14:tracePt t="11338" x="3490913" y="1312863"/>
          <p14:tracePt t="11450" x="3500438" y="1312863"/>
          <p14:tracePt t="11458" x="3500438" y="1322388"/>
          <p14:tracePt t="11466" x="3500438" y="1331913"/>
          <p14:tracePt t="11482" x="3500438" y="1339850"/>
          <p14:tracePt t="11490" x="3500438" y="1349375"/>
          <p14:tracePt t="11506" x="3500438" y="1358900"/>
          <p14:tracePt t="11571" x="3500438" y="1368425"/>
          <p14:tracePt t="11693" x="3500438" y="1376363"/>
          <p14:tracePt t="11754" x="3490913" y="1376363"/>
          <p14:tracePt t="11802" x="3490913" y="1385888"/>
          <p14:tracePt t="11914" x="3482975" y="1385888"/>
          <p14:tracePt t="11962" x="3473450" y="1385888"/>
          <p14:tracePt t="11994" x="3463925" y="1385888"/>
          <p14:tracePt t="12002" x="3446463" y="1395413"/>
          <p14:tracePt t="12015" x="3436938" y="1395413"/>
          <p14:tracePt t="12020" x="3427413" y="1404938"/>
          <p14:tracePt t="12034" x="3419475" y="1412875"/>
          <p14:tracePt t="12042" x="3400425" y="1412875"/>
          <p14:tracePt t="12051" x="3390900" y="1412875"/>
          <p14:tracePt t="12058" x="3373438" y="1422400"/>
          <p14:tracePt t="12082" x="3354388" y="1422400"/>
          <p14:tracePt t="12090" x="3336925" y="1441450"/>
          <p14:tracePt t="12108" x="3309938" y="1441450"/>
          <p14:tracePt t="12117" x="3290888" y="1449388"/>
          <p14:tracePt t="12124" x="3281363" y="1449388"/>
          <p14:tracePt t="12135" x="3263900" y="1449388"/>
          <p14:tracePt t="12139" x="3254375" y="1449388"/>
          <p14:tracePt t="12164" x="3244850" y="1449388"/>
          <p14:tracePt t="12171" x="3227388" y="1449388"/>
          <p14:tracePt t="12187" x="3217863" y="1449388"/>
          <p14:tracePt t="12198" x="3208338" y="1449388"/>
          <p14:tracePt t="12206" x="3200400" y="1449388"/>
          <p14:tracePt t="12220" x="3181350" y="1449388"/>
          <p14:tracePt t="12291" x="3171825" y="1449388"/>
          <p14:tracePt t="12315" x="3163888" y="1449388"/>
          <p14:tracePt t="12322" x="3154363" y="1449388"/>
          <p14:tracePt t="12378" x="3144838" y="1458913"/>
          <p14:tracePt t="12386" x="3136900" y="1468438"/>
          <p14:tracePt t="12411" x="3127375" y="1468438"/>
          <p14:tracePt t="12418" x="3117850" y="1485900"/>
          <p14:tracePt t="12426" x="3108325" y="1485900"/>
          <p14:tracePt t="12434" x="3100388" y="1485900"/>
          <p14:tracePt t="12442" x="3090863" y="1485900"/>
          <p14:tracePt t="12450" x="3081338" y="1485900"/>
          <p14:tracePt t="12458" x="3063875" y="1485900"/>
          <p14:tracePt t="12466" x="3054350" y="1485900"/>
          <p14:tracePt t="12482" x="3027363" y="1485900"/>
          <p14:tracePt t="12491" x="3008313" y="1485900"/>
          <p14:tracePt t="12498" x="2981325" y="1485900"/>
          <p14:tracePt t="12506" x="2962275" y="1485900"/>
          <p14:tracePt t="12514" x="2925763" y="1485900"/>
          <p14:tracePt t="12522" x="2908300" y="1485900"/>
          <p14:tracePt t="12530" x="2881313" y="1477963"/>
          <p14:tracePt t="12538" x="2862263" y="1477963"/>
          <p14:tracePt t="12548" x="2835275" y="1477963"/>
          <p14:tracePt t="12554" x="2825750" y="1477963"/>
          <p14:tracePt t="12565" x="2798763" y="1477963"/>
          <p14:tracePt t="12570" x="2771775" y="1477963"/>
          <p14:tracePt t="12579" x="2744788" y="1477963"/>
          <p14:tracePt t="12586" x="2725738" y="1477963"/>
          <p14:tracePt t="12597" x="2698750" y="1477963"/>
          <p14:tracePt t="12602" x="2679700" y="1468438"/>
          <p14:tracePt t="12613" x="2671763" y="1468438"/>
          <p14:tracePt t="12618" x="2643188" y="1458913"/>
          <p14:tracePt t="12628" x="2635250" y="1449388"/>
          <p14:tracePt t="12634" x="2625725" y="1441450"/>
          <p14:tracePt t="12642" x="2616200" y="1431925"/>
          <p14:tracePt t="12658" x="2616200" y="1412875"/>
          <p14:tracePt t="12666" x="2616200" y="1404938"/>
          <p14:tracePt t="12682" x="2598738" y="1385888"/>
          <p14:tracePt t="12730" x="2598738" y="1368425"/>
          <p14:tracePt t="12754" x="2598738" y="1358900"/>
          <p14:tracePt t="12763" x="2606675" y="1349375"/>
          <p14:tracePt t="12772" x="2616200" y="1331913"/>
          <p14:tracePt t="12779" x="2635250" y="1322388"/>
          <p14:tracePt t="12788" x="2643188" y="1312863"/>
          <p14:tracePt t="12794" x="2652713" y="1303338"/>
          <p14:tracePt t="12802" x="2671763" y="1295400"/>
          <p14:tracePt t="12814" x="2698750" y="1276350"/>
          <p14:tracePt t="12826" x="2744788" y="1276350"/>
          <p14:tracePt t="12850" x="2781300" y="1276350"/>
          <p14:tracePt t="12858" x="2798763" y="1276350"/>
          <p14:tracePt t="12866" x="2825750" y="1276350"/>
          <p14:tracePt t="12875" x="2862263" y="1276350"/>
          <p14:tracePt t="12882" x="2871788" y="1276350"/>
          <p14:tracePt t="12891" x="2881313" y="1276350"/>
          <p14:tracePt t="12898" x="2908300" y="1276350"/>
          <p14:tracePt t="12907" x="2954338" y="1276350"/>
          <p14:tracePt t="12914" x="2981325" y="1276350"/>
          <p14:tracePt t="12924" x="3008313" y="1276350"/>
          <p14:tracePt t="12931" x="3054350" y="1276350"/>
          <p14:tracePt t="12939" x="3108325" y="1276350"/>
          <p14:tracePt t="12946" x="3144838" y="1276350"/>
          <p14:tracePt t="12954" x="3217863" y="1268413"/>
          <p14:tracePt t="12963" x="3273425" y="1258888"/>
          <p14:tracePt t="12972" x="3336925" y="1239838"/>
          <p14:tracePt t="12979" x="3373438" y="1231900"/>
          <p14:tracePt t="12998" x="3463925" y="1222375"/>
          <p14:tracePt t="13002" x="3490913" y="1222375"/>
          <p14:tracePt t="13012" x="3500438" y="1222375"/>
          <p14:tracePt t="13026" x="3527425" y="1222375"/>
          <p14:tracePt t="13082" x="3536950" y="1222375"/>
          <p14:tracePt t="13122" x="3536950" y="1231900"/>
          <p14:tracePt t="13130" x="3536950" y="1239838"/>
          <p14:tracePt t="13139" x="3536950" y="1249363"/>
          <p14:tracePt t="13146" x="3536950" y="1268413"/>
          <p14:tracePt t="13154" x="3536950" y="1295400"/>
          <p14:tracePt t="13162" x="3536950" y="1303338"/>
          <p14:tracePt t="13170" x="3536950" y="1312863"/>
          <p14:tracePt t="13179" x="3536950" y="1339850"/>
          <p14:tracePt t="13186" x="3527425" y="1349375"/>
          <p14:tracePt t="13195" x="3527425" y="1358900"/>
          <p14:tracePt t="13202" x="3500438" y="1385888"/>
          <p14:tracePt t="13212" x="3490913" y="1395413"/>
          <p14:tracePt t="13219" x="3482975" y="1395413"/>
          <p14:tracePt t="13226" x="3463925" y="1412875"/>
          <p14:tracePt t="13234" x="3455988" y="1422400"/>
          <p14:tracePt t="13242" x="3446463" y="1431925"/>
          <p14:tracePt t="13258" x="3427413" y="1441450"/>
          <p14:tracePt t="13282" x="3419475" y="1449388"/>
          <p14:tracePt t="13299" x="3409950" y="1458913"/>
          <p14:tracePt t="13315" x="3400425" y="1468438"/>
          <p14:tracePt t="13347" x="3390900" y="1468438"/>
          <p14:tracePt t="13378" x="3382963" y="1468438"/>
          <p14:tracePt t="13386" x="3373438" y="1477963"/>
          <p14:tracePt t="13546" x="3373438" y="1485900"/>
          <p14:tracePt t="13554" x="3473450" y="1485900"/>
          <p14:tracePt t="13563" x="3582988" y="1485900"/>
          <p14:tracePt t="13570" x="3765550" y="1485900"/>
          <p14:tracePt t="13579" x="3948113" y="1485900"/>
          <p14:tracePt t="13586" x="4138613" y="1485900"/>
          <p14:tracePt t="13597" x="4303713" y="1485900"/>
          <p14:tracePt t="13602" x="4430713" y="1485900"/>
          <p14:tracePt t="13611" x="4540250" y="1485900"/>
          <p14:tracePt t="13618" x="4659313" y="1514475"/>
          <p14:tracePt t="13627" x="4749800" y="1531938"/>
          <p14:tracePt t="13637" x="4813300" y="1541463"/>
          <p14:tracePt t="13647" x="4849813" y="1550988"/>
          <p14:tracePt t="13650" x="4895850" y="1558925"/>
          <p14:tracePt t="13658" x="4913313" y="1568450"/>
          <p14:tracePt t="13666" x="4932363" y="1577975"/>
          <p14:tracePt t="13674" x="4949825" y="1587500"/>
          <p14:tracePt t="13690" x="4959350" y="1595438"/>
          <p14:tracePt t="13698" x="4978400" y="1614488"/>
          <p14:tracePt t="13706" x="4986338" y="1624013"/>
          <p14:tracePt t="13714" x="4995863" y="1631950"/>
          <p14:tracePt t="13723" x="5032375" y="1660525"/>
          <p14:tracePt t="13730" x="5049838" y="1687513"/>
          <p14:tracePt t="13738" x="5059363" y="1704975"/>
          <p14:tracePt t="13746" x="5095875" y="1731963"/>
          <p14:tracePt t="13754" x="5122863" y="1778000"/>
          <p14:tracePt t="13764" x="5159375" y="1814513"/>
          <p14:tracePt t="13771" x="5195888" y="1860550"/>
          <p14:tracePt t="13779" x="5260975" y="1914525"/>
          <p14:tracePt t="13786" x="5305425" y="1951038"/>
          <p14:tracePt t="13794" x="5368925" y="1987550"/>
          <p14:tracePt t="13803" x="5414963" y="2024063"/>
          <p14:tracePt t="13813" x="5487988" y="2089150"/>
          <p14:tracePt t="13818" x="5534025" y="2143125"/>
          <p14:tracePt t="13826" x="5570538" y="2170113"/>
          <p14:tracePt t="13834" x="5616575" y="2216150"/>
          <p14:tracePt t="13842" x="5680075" y="2270125"/>
          <p14:tracePt t="13850" x="5753100" y="2325688"/>
          <p14:tracePt t="13859" x="5826125" y="2362200"/>
          <p14:tracePt t="13866" x="5899150" y="2416175"/>
          <p14:tracePt t="13875" x="5980113" y="2489200"/>
          <p14:tracePt t="13883" x="6072188" y="2525713"/>
          <p14:tracePt t="13896" x="6116638" y="2554288"/>
          <p14:tracePt t="13898" x="6218238" y="2589213"/>
          <p14:tracePt t="13906" x="6299200" y="2617788"/>
          <p14:tracePt t="13915" x="6335713" y="2635250"/>
          <p14:tracePt t="13923" x="6399213" y="2654300"/>
          <p14:tracePt t="13931" x="6435725" y="2662238"/>
          <p14:tracePt t="13939" x="6464300" y="2671763"/>
          <p14:tracePt t="13947" x="6481763" y="2681288"/>
          <p14:tracePt t="13954" x="6508750" y="2708275"/>
          <p14:tracePt t="13963" x="6518275" y="2717800"/>
          <p14:tracePt t="13970" x="6527800" y="2717800"/>
          <p14:tracePt t="13978" x="6564313" y="2735263"/>
          <p14:tracePt t="13986" x="6573838" y="2744788"/>
          <p14:tracePt t="13995" x="6581775" y="2754313"/>
          <p14:tracePt t="14002" x="6600825" y="2771775"/>
          <p14:tracePt t="14012" x="6618288" y="2790825"/>
          <p14:tracePt t="14018" x="6627813" y="2800350"/>
          <p14:tracePt t="14027" x="6645275" y="2817813"/>
          <p14:tracePt t="14034" x="6654800" y="2827338"/>
          <p14:tracePt t="14042" x="6654800" y="2836863"/>
          <p14:tracePt t="14050" x="6664325" y="2844800"/>
          <p14:tracePt t="14058" x="6673850" y="2854325"/>
          <p14:tracePt t="14082" x="6691313" y="2863850"/>
          <p14:tracePt t="14115" x="6700838" y="2873375"/>
          <p14:tracePt t="14283" x="6700838" y="2854325"/>
          <p14:tracePt t="14290" x="6700838" y="2844800"/>
          <p14:tracePt t="14306" x="6700838" y="2836863"/>
          <p14:tracePt t="14322" x="6700838" y="2827338"/>
          <p14:tracePt t="14330" x="6700838" y="2808288"/>
          <p14:tracePt t="14418" x="6700838" y="2800350"/>
          <p14:tracePt t="14451" x="6691313" y="2781300"/>
          <p14:tracePt t="14474" x="6691313" y="2771775"/>
          <p14:tracePt t="14498" x="6691313" y="2763838"/>
          <p14:tracePt t="14538" x="6691313" y="2754313"/>
          <p14:tracePt t="14612" x="6691313" y="2744788"/>
          <p14:tracePt t="14674" x="6681788" y="2744788"/>
          <p14:tracePt t="14754" x="6673850" y="2744788"/>
          <p14:tracePt t="14802" x="6673850" y="2754313"/>
          <p14:tracePt t="14819" x="6673850" y="2763838"/>
          <p14:tracePt t="14987" x="6673850" y="2771775"/>
          <p14:tracePt t="15106" x="6673850" y="2790825"/>
          <p14:tracePt t="15154" x="6673850" y="2800350"/>
          <p14:tracePt t="15346" x="6681788" y="2800350"/>
          <p14:tracePt t="15354" x="6691313" y="2800350"/>
          <p14:tracePt t="15363" x="6718300" y="2800350"/>
          <p14:tracePt t="15370" x="6773863" y="2800350"/>
          <p14:tracePt t="15380" x="6800850" y="2781300"/>
          <p14:tracePt t="15386" x="6883400" y="2781300"/>
          <p14:tracePt t="15397" x="6964363" y="2781300"/>
          <p14:tracePt t="15402" x="7056438" y="2781300"/>
          <p14:tracePt t="15412" x="7165975" y="2781300"/>
          <p14:tracePt t="15418" x="7256463" y="2781300"/>
          <p14:tracePt t="15426" x="7366000" y="2781300"/>
          <p14:tracePt t="15434" x="7458075" y="2781300"/>
          <p14:tracePt t="15442" x="7548563" y="2781300"/>
          <p14:tracePt t="15450" x="7621588" y="2781300"/>
          <p14:tracePt t="15458" x="7667625" y="2781300"/>
          <p14:tracePt t="15466" x="7694613" y="2771775"/>
          <p14:tracePt t="15474" x="7712075" y="2771775"/>
          <p14:tracePt t="15482" x="7731125" y="2771775"/>
          <p14:tracePt t="15490" x="7748588" y="2754313"/>
          <p14:tracePt t="15506" x="7758113" y="2754313"/>
          <p14:tracePt t="15515" x="7767638" y="2744788"/>
          <p14:tracePt t="15550" x="7777163" y="2744788"/>
          <p14:tracePt t="15554" x="7785100" y="2744788"/>
          <p14:tracePt t="15563" x="7794625" y="2744788"/>
          <p14:tracePt t="15570" x="7804150" y="2744788"/>
          <p14:tracePt t="15580" x="7813675" y="2754313"/>
          <p14:tracePt t="15597" x="7821613" y="2754313"/>
          <p14:tracePt t="15602" x="7831138" y="2754313"/>
          <p14:tracePt t="15612" x="7840663" y="2754313"/>
          <p14:tracePt t="15618" x="7858125" y="2754313"/>
          <p14:tracePt t="15626" x="7877175" y="2754313"/>
          <p14:tracePt t="15634" x="7885113" y="2754313"/>
          <p14:tracePt t="15643" x="7904163" y="2754313"/>
          <p14:tracePt t="15650" x="7931150" y="2754313"/>
          <p14:tracePt t="15658" x="7967663" y="2754313"/>
          <p14:tracePt t="15666" x="7994650" y="2754313"/>
          <p14:tracePt t="15674" x="8040688" y="2754313"/>
          <p14:tracePt t="15683" x="8096250" y="2754313"/>
          <p14:tracePt t="15691" x="8150225" y="2754313"/>
          <p14:tracePt t="15700" x="8223250" y="2754313"/>
          <p14:tracePt t="15707" x="8332788" y="2754313"/>
          <p14:tracePt t="15716" x="8396288" y="2754313"/>
          <p14:tracePt t="15724" x="8469313" y="2754313"/>
          <p14:tracePt t="15731" x="8542338" y="2754313"/>
          <p14:tracePt t="15738" x="8578850" y="2754313"/>
          <p14:tracePt t="15746" x="8624888" y="2754313"/>
          <p14:tracePt t="15754" x="8642350" y="2754313"/>
          <p14:tracePt t="15762" x="8669338" y="2754313"/>
          <p14:tracePt t="15778" x="8678863" y="2754313"/>
          <p14:tracePt t="15803" x="8688388" y="2754313"/>
          <p14:tracePt t="15917" x="8669338" y="2754313"/>
          <p14:tracePt t="15928" x="8642350" y="2754313"/>
          <p14:tracePt t="15930" x="8596313" y="2754313"/>
          <p14:tracePt t="15938" x="8523288" y="2754313"/>
          <p14:tracePt t="15946" x="8469313" y="2754313"/>
          <p14:tracePt t="15955" x="8396288" y="2754313"/>
          <p14:tracePt t="15963" x="8305800" y="2754313"/>
          <p14:tracePt t="15970" x="8213725" y="2754313"/>
          <p14:tracePt t="15982" x="8123238" y="2754313"/>
          <p14:tracePt t="15988" x="8050213" y="2754313"/>
          <p14:tracePt t="15997" x="7986713" y="2744788"/>
          <p14:tracePt t="16006" x="7931150" y="2744788"/>
          <p14:tracePt t="16011" x="7885113" y="2735263"/>
          <p14:tracePt t="16018" x="7858125" y="2735263"/>
          <p14:tracePt t="16026" x="7850188" y="2735263"/>
          <p14:tracePt t="16034" x="7831138" y="2727325"/>
          <p14:tracePt t="16051" x="7821613" y="2727325"/>
          <p14:tracePt t="16060" x="7813675" y="2727325"/>
          <p14:tracePt t="16076" x="7804150" y="2717800"/>
          <p14:tracePt t="16082" x="7794625" y="2708275"/>
          <p14:tracePt t="16114" x="7794625" y="2698750"/>
          <p14:tracePt t="16122" x="7794625" y="2690813"/>
          <p14:tracePt t="16130" x="7794625" y="2681288"/>
          <p14:tracePt t="16139" x="7794625" y="2671763"/>
          <p14:tracePt t="16146" x="7794625" y="2635250"/>
          <p14:tracePt t="16154" x="7794625" y="2617788"/>
          <p14:tracePt t="16162" x="7794625" y="2589213"/>
          <p14:tracePt t="16171" x="7794625" y="2554288"/>
          <p14:tracePt t="16181" x="7794625" y="2525713"/>
          <p14:tracePt t="16186" x="7794625" y="2508250"/>
          <p14:tracePt t="16195" x="7794625" y="2481263"/>
          <p14:tracePt t="16203" x="7794625" y="2462213"/>
          <p14:tracePt t="16212" x="7794625" y="2435225"/>
          <p14:tracePt t="16218" x="7804150" y="2416175"/>
          <p14:tracePt t="16227" x="7813675" y="2408238"/>
          <p14:tracePt t="16235" x="7813675" y="2398713"/>
          <p14:tracePt t="16243" x="7821613" y="2389188"/>
          <p14:tracePt t="16251" x="7831138" y="2371725"/>
          <p14:tracePt t="16258" x="7831138" y="2352675"/>
          <p14:tracePt t="16266" x="7850188" y="2335213"/>
          <p14:tracePt t="16274" x="7867650" y="2325688"/>
          <p14:tracePt t="16283" x="7885113" y="2316163"/>
          <p14:tracePt t="16299" x="7913688" y="2298700"/>
          <p14:tracePt t="16306" x="7950200" y="2289175"/>
          <p14:tracePt t="16315" x="7986713" y="2279650"/>
          <p14:tracePt t="16322" x="8023225" y="2270125"/>
          <p14:tracePt t="16331" x="8059738" y="2270125"/>
          <p14:tracePt t="16341" x="8104188" y="2270125"/>
          <p14:tracePt t="16353" x="8113713" y="2270125"/>
          <p14:tracePt t="16354" x="8159750" y="2270125"/>
          <p14:tracePt t="16363" x="8186738" y="2270125"/>
          <p14:tracePt t="16370" x="8213725" y="2270125"/>
          <p14:tracePt t="16378" x="8250238" y="2270125"/>
          <p14:tracePt t="16388" x="8259763" y="2270125"/>
          <p14:tracePt t="16399" x="8296275" y="2270125"/>
          <p14:tracePt t="16403" x="8313738" y="2270125"/>
          <p14:tracePt t="16414" x="8342313" y="2270125"/>
          <p14:tracePt t="16419" x="8359775" y="2270125"/>
          <p14:tracePt t="16428" x="8378825" y="2270125"/>
          <p14:tracePt t="16434" x="8405813" y="2270125"/>
          <p14:tracePt t="16442" x="8442325" y="2270125"/>
          <p14:tracePt t="16450" x="8488363" y="2279650"/>
          <p14:tracePt t="16458" x="8515350" y="2298700"/>
          <p14:tracePt t="16466" x="8532813" y="2298700"/>
          <p14:tracePt t="16474" x="8578850" y="2325688"/>
          <p14:tracePt t="16482" x="8588375" y="2325688"/>
          <p14:tracePt t="16490" x="8605838" y="2343150"/>
          <p14:tracePt t="16506" x="8615363" y="2343150"/>
          <p14:tracePt t="16515" x="8624888" y="2343150"/>
          <p14:tracePt t="16522" x="8624888" y="2352675"/>
          <p14:tracePt t="16530" x="8632825" y="2362200"/>
          <p14:tracePt t="16546" x="8651875" y="2379663"/>
          <p14:tracePt t="16563" x="8669338" y="2398713"/>
          <p14:tracePt t="16571" x="8678863" y="2408238"/>
          <p14:tracePt t="16588" x="8678863" y="2435225"/>
          <p14:tracePt t="16597" x="8688388" y="2452688"/>
          <p14:tracePt t="16602" x="8688388" y="2462213"/>
          <p14:tracePt t="16617" x="8697913" y="2462213"/>
          <p14:tracePt t="16622" x="8697913" y="2471738"/>
          <p14:tracePt t="16630" x="8697913" y="2481263"/>
          <p14:tracePt t="16635" x="8715375" y="2508250"/>
          <p14:tracePt t="16650" x="8715375" y="2517775"/>
          <p14:tracePt t="16658" x="8715375" y="2525713"/>
          <p14:tracePt t="16666" x="8715375" y="2544763"/>
          <p14:tracePt t="16685" x="8715375" y="2554288"/>
          <p14:tracePt t="16700" x="8715375" y="2562225"/>
          <p14:tracePt t="16711" x="8705850" y="2571750"/>
          <p14:tracePt t="16715" x="8697913" y="2589213"/>
          <p14:tracePt t="16724" x="8697913" y="2598738"/>
          <p14:tracePt t="16730" x="8678863" y="2608263"/>
          <p14:tracePt t="16738" x="8632825" y="2625725"/>
          <p14:tracePt t="16746" x="8624888" y="2635250"/>
          <p14:tracePt t="16754" x="8605838" y="2654300"/>
          <p14:tracePt t="16762" x="8588375" y="2662238"/>
          <p14:tracePt t="16770" x="8559800" y="2690813"/>
          <p14:tracePt t="16779" x="8542338" y="2698750"/>
          <p14:tracePt t="16787" x="8523288" y="2708275"/>
          <p14:tracePt t="16795" x="8505825" y="2708275"/>
          <p14:tracePt t="16802" x="8478838" y="2735263"/>
          <p14:tracePt t="16819" x="8459788" y="2735263"/>
          <p14:tracePt t="16830" x="8442325" y="2744788"/>
          <p14:tracePt t="16842" x="8432800" y="2744788"/>
          <p14:tracePt t="16850" x="8405813" y="2744788"/>
          <p14:tracePt t="16858" x="8396288" y="2744788"/>
          <p14:tracePt t="16867" x="8386763" y="2744788"/>
          <p14:tracePt t="16874" x="8378825" y="2744788"/>
          <p14:tracePt t="16892" x="8369300" y="2754313"/>
          <p14:tracePt t="16930" x="8359775" y="2754313"/>
          <p14:tracePt t="17039" x="8350250" y="2754313"/>
          <p14:tracePt t="17066" x="8350250" y="2744788"/>
          <p14:tracePt t="17139" x="8350250" y="2735263"/>
          <p14:tracePt t="17195" x="8350250" y="2727325"/>
          <p14:tracePt t="17211" x="8342313" y="2717800"/>
          <p14:tracePt t="17226" x="8342313" y="2708275"/>
          <p14:tracePt t="17261" x="8342313" y="2698750"/>
          <p14:tracePt t="17300" x="8342313" y="2690813"/>
          <p14:tracePt t="17320" x="8332788" y="2681288"/>
          <p14:tracePt t="17363" x="8323263" y="2681288"/>
          <p14:tracePt t="17403" x="8313738" y="2681288"/>
          <p14:tracePt t="17411" x="8286750" y="2681288"/>
          <p14:tracePt t="17418" x="8277225" y="2681288"/>
          <p14:tracePt t="17427" x="8269288" y="2681288"/>
          <p14:tracePt t="17435" x="8232775" y="2698750"/>
          <p14:tracePt t="17451" x="8223250" y="2708275"/>
          <p14:tracePt t="17458" x="8196263" y="2717800"/>
          <p14:tracePt t="17571" x="8186738" y="2717800"/>
          <p14:tracePt t="17586" x="8186738" y="2708275"/>
          <p14:tracePt t="17597" x="8186738" y="2698750"/>
          <p14:tracePt t="17611" x="8186738" y="2690813"/>
          <p14:tracePt t="17628" x="8186738" y="2671763"/>
          <p14:tracePt t="17684" x="8177213" y="2671763"/>
          <p14:tracePt t="17709" x="8169275" y="2671763"/>
          <p14:tracePt t="17722" x="8150225" y="2671763"/>
          <p14:tracePt t="17747" x="8140700" y="2671763"/>
          <p14:tracePt t="17771" x="8123238" y="2671763"/>
          <p14:tracePt t="17930" x="8113713" y="2671763"/>
          <p14:tracePt t="18011" x="8104188" y="2671763"/>
          <p14:tracePt t="18034" x="8086725" y="2671763"/>
          <p14:tracePt t="18042" x="8067675" y="2671763"/>
          <p14:tracePt t="18050" x="8059738" y="2671763"/>
          <p14:tracePt t="18060" x="8023225" y="2671763"/>
          <p14:tracePt t="18068" x="8004175" y="2671763"/>
          <p14:tracePt t="18076" x="7977188" y="2671763"/>
          <p14:tracePt t="18084" x="7958138" y="2671763"/>
          <p14:tracePt t="18090" x="7931150" y="2681288"/>
          <p14:tracePt t="18098" x="7913688" y="2681288"/>
          <p14:tracePt t="18106" x="7885113" y="2681288"/>
          <p14:tracePt t="18114" x="7867650" y="2681288"/>
          <p14:tracePt t="18122" x="7840663" y="2681288"/>
          <p14:tracePt t="18131" x="7821613" y="2681288"/>
          <p14:tracePt t="18138" x="7785100" y="2681288"/>
          <p14:tracePt t="18146" x="7777163" y="2681288"/>
          <p14:tracePt t="18154" x="7740650" y="2681288"/>
          <p14:tracePt t="18163" x="7712075" y="2671763"/>
          <p14:tracePt t="18170" x="7704138" y="2671763"/>
          <p14:tracePt t="18179" x="7675563" y="2654300"/>
          <p14:tracePt t="18195" x="7648575" y="2644775"/>
          <p14:tracePt t="18202" x="7639050" y="2644775"/>
          <p14:tracePt t="18212" x="7621588" y="2625725"/>
          <p14:tracePt t="18224" x="7612063" y="2625725"/>
          <p14:tracePt t="18226" x="7602538" y="2625725"/>
          <p14:tracePt t="18243" x="7594600" y="2625725"/>
          <p14:tracePt t="18251" x="7575550" y="2625725"/>
          <p14:tracePt t="18258" x="7567613" y="2625725"/>
          <p14:tracePt t="18266" x="7531100" y="2625725"/>
          <p14:tracePt t="18274" x="7521575" y="2625725"/>
          <p14:tracePt t="18283" x="7502525" y="2625725"/>
          <p14:tracePt t="18290" x="7475538" y="2625725"/>
          <p14:tracePt t="18299" x="7458075" y="2625725"/>
          <p14:tracePt t="18306" x="7421563" y="2625725"/>
          <p14:tracePt t="18314" x="7385050" y="2635250"/>
          <p14:tracePt t="18322" x="7366000" y="2635250"/>
          <p14:tracePt t="18331" x="7339013" y="2644775"/>
          <p14:tracePt t="18338" x="7319963" y="2644775"/>
          <p14:tracePt t="18346" x="7312025" y="2644775"/>
          <p14:tracePt t="18354" x="7292975" y="2644775"/>
          <p14:tracePt t="18363" x="7265988" y="2662238"/>
          <p14:tracePt t="18370" x="7248525" y="2662238"/>
          <p14:tracePt t="18379" x="7229475" y="2671763"/>
          <p14:tracePt t="18394" x="7202488" y="2671763"/>
          <p14:tracePt t="18403" x="7192963" y="2681288"/>
          <p14:tracePt t="18412" x="7183438" y="2681288"/>
          <p14:tracePt t="18418" x="7165975" y="2681288"/>
          <p14:tracePt t="18428" x="7156450" y="2681288"/>
          <p14:tracePt t="18434" x="7146925" y="2681288"/>
          <p14:tracePt t="18450" x="7129463" y="2681288"/>
          <p14:tracePt t="18458" x="7119938" y="2681288"/>
          <p14:tracePt t="18466" x="7110413" y="2681288"/>
          <p14:tracePt t="18482" x="7102475" y="2681288"/>
          <p14:tracePt t="18492" x="7083425" y="2681288"/>
          <p14:tracePt t="18500" x="7073900" y="2681288"/>
          <p14:tracePt t="18517" x="7065963" y="2681288"/>
          <p14:tracePt t="18523" x="7037388" y="2690813"/>
          <p14:tracePt t="18530" x="7019925" y="2690813"/>
          <p14:tracePt t="18538" x="7000875" y="2708275"/>
          <p14:tracePt t="18546" x="6983413" y="2717800"/>
          <p14:tracePt t="18554" x="6946900" y="2717800"/>
          <p14:tracePt t="18563" x="6929438" y="2717800"/>
          <p14:tracePt t="18570" x="6900863" y="2717800"/>
          <p14:tracePt t="18583" x="6883400" y="2727325"/>
          <p14:tracePt t="18586" x="6856413" y="2727325"/>
          <p14:tracePt t="18596" x="6827838" y="2727325"/>
          <p14:tracePt t="18602" x="6800850" y="2727325"/>
          <p14:tracePt t="18613" x="6783388" y="2727325"/>
          <p14:tracePt t="18618" x="6746875" y="2735263"/>
          <p14:tracePt t="18628" x="6727825" y="2735263"/>
          <p14:tracePt t="18634" x="6700838" y="2735263"/>
          <p14:tracePt t="18642" x="6681788" y="2744788"/>
          <p14:tracePt t="18650" x="6673850" y="2754313"/>
          <p14:tracePt t="18658" x="6664325" y="2754313"/>
          <p14:tracePt t="18666" x="6654800" y="2754313"/>
          <p14:tracePt t="18674" x="6645275" y="2763838"/>
          <p14:tracePt t="18682" x="6627813" y="2763838"/>
          <p14:tracePt t="18691" x="6618288" y="2763838"/>
          <p14:tracePt t="18698" x="6610350" y="2763838"/>
          <p14:tracePt t="18706" x="6600825" y="2771775"/>
          <p14:tracePt t="18714" x="6591300" y="2771775"/>
          <p14:tracePt t="18722" x="6581775" y="2781300"/>
          <p14:tracePt t="18746" x="6573838" y="2781300"/>
          <p14:tracePt t="18764" x="6564313" y="2781300"/>
          <p14:tracePt t="18790" x="6545263" y="2781300"/>
          <p14:tracePt t="18820" x="6537325" y="2781300"/>
          <p14:tracePt t="19034" x="6573838" y="2781300"/>
          <p14:tracePt t="19042" x="6610350" y="2781300"/>
          <p14:tracePt t="19050" x="6691313" y="2735263"/>
          <p14:tracePt t="19060" x="6764338" y="2727325"/>
          <p14:tracePt t="19068" x="6846888" y="2708275"/>
          <p14:tracePt t="19076" x="6946900" y="2671763"/>
          <p14:tracePt t="19083" x="7056438" y="2654300"/>
          <p14:tracePt t="19090" x="7129463" y="2654300"/>
          <p14:tracePt t="19098" x="7239000" y="2654300"/>
          <p14:tracePt t="19106" x="7312025" y="2654300"/>
          <p14:tracePt t="19114" x="7366000" y="2654300"/>
          <p14:tracePt t="19122" x="7429500" y="2654300"/>
          <p14:tracePt t="19130" x="7485063" y="2654300"/>
          <p14:tracePt t="19139" x="7558088" y="2654300"/>
          <p14:tracePt t="19148" x="7594600" y="2654300"/>
          <p14:tracePt t="19155" x="7639050" y="2654300"/>
          <p14:tracePt t="19162" x="7658100" y="2654300"/>
          <p14:tracePt t="19170" x="7685088" y="2662238"/>
          <p14:tracePt t="19179" x="7704138" y="2671763"/>
          <p14:tracePt t="19186" x="7721600" y="2671763"/>
          <p14:tracePt t="19195" x="7740650" y="2671763"/>
          <p14:tracePt t="19203" x="7777163" y="2671763"/>
          <p14:tracePt t="19214" x="7821613" y="2671763"/>
          <p14:tracePt t="19218" x="7850188" y="2690813"/>
          <p14:tracePt t="19227" x="7894638" y="2690813"/>
          <p14:tracePt t="19234" x="7931150" y="2690813"/>
          <p14:tracePt t="19243" x="7986713" y="2690813"/>
          <p14:tracePt t="19251" x="8050213" y="2698750"/>
          <p14:tracePt t="19258" x="8113713" y="2727325"/>
          <p14:tracePt t="19266" x="8169275" y="2727325"/>
          <p14:tracePt t="19274" x="8204200" y="2735263"/>
          <p14:tracePt t="19282" x="8240713" y="2744788"/>
          <p14:tracePt t="19290" x="8269288" y="2754313"/>
          <p14:tracePt t="19299" x="8296275" y="2763838"/>
          <p14:tracePt t="19306" x="8313738" y="2771775"/>
          <p14:tracePt t="19314" x="8332788" y="2781300"/>
          <p14:tracePt t="19331" x="8350250" y="2781300"/>
          <p14:tracePt t="19346" x="8359775" y="2781300"/>
          <p14:tracePt t="19404" x="8369300" y="2790825"/>
          <p14:tracePt t="19434" x="8378825" y="2800350"/>
          <p14:tracePt t="19466" x="8378825" y="2808288"/>
          <p14:tracePt t="19675" x="8369300" y="2808288"/>
          <p14:tracePt t="19682" x="8359775" y="2808288"/>
          <p14:tracePt t="19691" x="8332788" y="2808288"/>
          <p14:tracePt t="19698" x="8313738" y="2808288"/>
          <p14:tracePt t="19706" x="8305800" y="2800350"/>
          <p14:tracePt t="19715" x="8286750" y="2800350"/>
          <p14:tracePt t="19722" x="8259763" y="2781300"/>
          <p14:tracePt t="19730" x="8232775" y="2781300"/>
          <p14:tracePt t="19738" x="8213725" y="2771775"/>
          <p14:tracePt t="19746" x="8177213" y="2763838"/>
          <p14:tracePt t="19754" x="8140700" y="2744788"/>
          <p14:tracePt t="19762" x="8113713" y="2717800"/>
          <p14:tracePt t="19771" x="8067675" y="2708275"/>
          <p14:tracePt t="19779" x="8040688" y="2698750"/>
          <p14:tracePt t="19786" x="7994650" y="2671763"/>
          <p14:tracePt t="19794" x="7967663" y="2671763"/>
          <p14:tracePt t="19802" x="7940675" y="2662238"/>
          <p14:tracePt t="19810" x="7904163" y="2654300"/>
          <p14:tracePt t="19818" x="7894638" y="2644775"/>
          <p14:tracePt t="19830" x="7877175" y="2644775"/>
          <p14:tracePt t="19834" x="7867650" y="2644775"/>
          <p14:tracePt t="19844" x="7850188" y="2625725"/>
          <p14:tracePt t="19850" x="7831138" y="2625725"/>
          <p14:tracePt t="19858" x="7821613" y="2625725"/>
          <p14:tracePt t="19866" x="7794625" y="2625725"/>
          <p14:tracePt t="19878" x="7785100" y="2625725"/>
          <p14:tracePt t="19898" x="7740650" y="2625725"/>
          <p14:tracePt t="19914" x="7721600" y="2625725"/>
          <p14:tracePt t="19923" x="7712075" y="2625725"/>
          <p14:tracePt t="19930" x="7704138" y="2625725"/>
          <p14:tracePt t="19938" x="7675563" y="2625725"/>
          <p14:tracePt t="19946" x="7667625" y="2625725"/>
          <p14:tracePt t="19954" x="7658100" y="2625725"/>
          <p14:tracePt t="19971" x="7631113" y="2625725"/>
          <p14:tracePt t="19978" x="7612063" y="2625725"/>
          <p14:tracePt t="19986" x="7585075" y="2625725"/>
          <p14:tracePt t="19994" x="7548563" y="2635250"/>
          <p14:tracePt t="20002" x="7521575" y="2635250"/>
          <p14:tracePt t="20015" x="7494588" y="2644775"/>
          <p14:tracePt t="20019" x="7466013" y="2644775"/>
          <p14:tracePt t="20028" x="7429500" y="2644775"/>
          <p14:tracePt t="20034" x="7402513" y="2671763"/>
          <p14:tracePt t="20042" x="7375525" y="2671763"/>
          <p14:tracePt t="20051" x="7348538" y="2681288"/>
          <p14:tracePt t="20061" x="7329488" y="2681288"/>
          <p14:tracePt t="20067" x="7292975" y="2690813"/>
          <p14:tracePt t="20075" x="7275513" y="2690813"/>
          <p14:tracePt t="20082" x="7248525" y="2690813"/>
          <p14:tracePt t="20090" x="7239000" y="2690813"/>
          <p14:tracePt t="20106" x="7219950" y="2690813"/>
          <p14:tracePt t="20114" x="7202488" y="2690813"/>
          <p14:tracePt t="20122" x="7192963" y="2690813"/>
          <p14:tracePt t="20130" x="7175500" y="2698750"/>
          <p14:tracePt t="20138" x="7165975" y="2698750"/>
          <p14:tracePt t="20146" x="7156450" y="2698750"/>
          <p14:tracePt t="20154" x="7138988" y="2717800"/>
          <p14:tracePt t="20162" x="7138988" y="2727325"/>
          <p14:tracePt t="20171" x="7129463" y="2727325"/>
          <p14:tracePt t="20179" x="7110413" y="2735263"/>
          <p14:tracePt t="20197" x="7102475" y="2735263"/>
          <p14:tracePt t="20227" x="7083425" y="2735263"/>
          <p14:tracePt t="20267" x="7073900" y="2735263"/>
          <p14:tracePt t="20300" x="7065963" y="2735263"/>
          <p14:tracePt t="20340" x="7046913" y="2735263"/>
          <p14:tracePt t="20350" x="7037388" y="2735263"/>
          <p14:tracePt t="20363" x="7029450" y="2735263"/>
          <p14:tracePt t="20370" x="7019925" y="2735263"/>
          <p14:tracePt t="20378" x="7000875" y="2754313"/>
          <p14:tracePt t="20386" x="6992938" y="2754313"/>
          <p14:tracePt t="20395" x="6983413" y="2754313"/>
          <p14:tracePt t="20402" x="6946900" y="2763838"/>
          <p14:tracePt t="20411" x="6937375" y="2771775"/>
          <p14:tracePt t="20427" x="6910388" y="2771775"/>
          <p14:tracePt t="20434" x="6892925" y="2781300"/>
          <p14:tracePt t="20443" x="6883400" y="2781300"/>
          <p14:tracePt t="20450" x="6856413" y="2790825"/>
          <p14:tracePt t="20458" x="6846888" y="2800350"/>
          <p14:tracePt t="20466" x="6819900" y="2800350"/>
          <p14:tracePt t="20474" x="6810375" y="2808288"/>
          <p14:tracePt t="20490" x="6800850" y="2808288"/>
          <p14:tracePt t="20498" x="6791325" y="2808288"/>
          <p14:tracePt t="20507" x="6783388" y="2808288"/>
          <p14:tracePt t="20518" x="6773863" y="2808288"/>
          <p14:tracePt t="20522" x="6764338" y="2808288"/>
          <p14:tracePt t="20532" x="6746875" y="2808288"/>
          <p14:tracePt t="20547" x="6737350" y="2808288"/>
          <p14:tracePt t="20612" x="6727825" y="2808288"/>
          <p14:tracePt t="20642" x="6710363" y="2808288"/>
          <p14:tracePt t="20666" x="6700838" y="2808288"/>
          <p14:tracePt t="20690" x="6691313" y="2808288"/>
          <p14:tracePt t="20699" x="6681788" y="2817813"/>
          <p14:tracePt t="20714" x="6681788" y="2827338"/>
          <p14:tracePt t="20722" x="6681788" y="2836863"/>
          <p14:tracePt t="20731" x="6673850" y="2836863"/>
          <p14:tracePt t="20738" x="6664325" y="2844800"/>
          <p14:tracePt t="20762" x="6654800" y="2854325"/>
          <p14:tracePt t="21223" x="6645275" y="2854325"/>
          <p14:tracePt t="21282" x="6637338" y="2854325"/>
          <p14:tracePt t="21460" x="6627813" y="2844800"/>
          <p14:tracePt t="21503" x="6618288" y="2836863"/>
          <p14:tracePt t="21730" x="6610350" y="2827338"/>
          <p14:tracePt t="21874" x="6610350" y="2836863"/>
          <p14:tracePt t="21883" x="6600825" y="2844800"/>
          <p14:tracePt t="22122" x="6591300" y="2854325"/>
          <p14:tracePt t="22147" x="6581775" y="2854325"/>
          <p14:tracePt t="22156" x="6573838" y="2854325"/>
          <p14:tracePt t="22163" x="6573838" y="2863850"/>
          <p14:tracePt t="22539" x="6573838" y="2854325"/>
          <p14:tracePt t="22562" x="6573838" y="2844800"/>
          <p14:tracePt t="22618" x="6573838" y="2836863"/>
          <p14:tracePt t="22634" x="6573838" y="2817813"/>
          <p14:tracePt t="22958" x="6573838" y="2808288"/>
          <p14:tracePt t="22971" x="6573838" y="2800350"/>
          <p14:tracePt t="22988" x="6564313" y="2790825"/>
          <p14:tracePt t="23034" x="6554788" y="2790825"/>
          <p14:tracePt t="23404" x="6545263" y="2790825"/>
          <p14:tracePt t="25950" x="6545263" y="2771775"/>
          <p14:tracePt t="25954" x="6554788" y="2771775"/>
          <p14:tracePt t="25972" x="6564313" y="2763838"/>
          <p14:tracePt t="25979" x="6573838" y="2763838"/>
          <p14:tracePt t="25994" x="6573838" y="2754313"/>
          <p14:tracePt t="26002" x="6581775" y="2754313"/>
          <p14:tracePt t="26015" x="6600825" y="2744788"/>
          <p14:tracePt t="26020" x="6610350" y="2744788"/>
          <p14:tracePt t="26030" x="6627813" y="2727325"/>
          <p14:tracePt t="26049" x="6645275" y="2717800"/>
          <p14:tracePt t="26050" x="6664325" y="2717800"/>
          <p14:tracePt t="26059" x="6681788" y="2708275"/>
          <p14:tracePt t="26067" x="6710363" y="2708275"/>
          <p14:tracePt t="26074" x="6746875" y="2681288"/>
          <p14:tracePt t="26082" x="6754813" y="2681288"/>
          <p14:tracePt t="26090" x="6783388" y="2671763"/>
          <p14:tracePt t="26098" x="6819900" y="2654300"/>
          <p14:tracePt t="26106" x="6864350" y="2654300"/>
          <p14:tracePt t="26114" x="6883400" y="2654300"/>
          <p14:tracePt t="26122" x="6919913" y="2654300"/>
          <p14:tracePt t="26130" x="6946900" y="2654300"/>
          <p14:tracePt t="26138" x="6973888" y="2654300"/>
          <p14:tracePt t="26147" x="7019925" y="2654300"/>
          <p14:tracePt t="26154" x="7046913" y="2654300"/>
          <p14:tracePt t="26162" x="7065963" y="2644775"/>
          <p14:tracePt t="26171" x="7110413" y="2644775"/>
          <p14:tracePt t="26179" x="7138988" y="2625725"/>
          <p14:tracePt t="26188" x="7156450" y="2625725"/>
          <p14:tracePt t="26198" x="7202488" y="2617788"/>
          <p14:tracePt t="26212" x="7248525" y="2608263"/>
          <p14:tracePt t="26218" x="7275513" y="2598738"/>
          <p14:tracePt t="26227" x="7302500" y="2581275"/>
          <p14:tracePt t="26234" x="7339013" y="2581275"/>
          <p14:tracePt t="26244" x="7366000" y="2581275"/>
          <p14:tracePt t="26252" x="7385050" y="2581275"/>
          <p14:tracePt t="26263" x="7402513" y="2581275"/>
          <p14:tracePt t="26269" x="7421563" y="2581275"/>
          <p14:tracePt t="26274" x="7448550" y="2581275"/>
          <p14:tracePt t="26282" x="7466013" y="2581275"/>
          <p14:tracePt t="26292" x="7494588" y="2581275"/>
          <p14:tracePt t="26301" x="7512050" y="2581275"/>
          <p14:tracePt t="26306" x="7531100" y="2581275"/>
          <p14:tracePt t="26314" x="7548563" y="2581275"/>
          <p14:tracePt t="26322" x="7558088" y="2581275"/>
          <p14:tracePt t="26330" x="7585075" y="2581275"/>
          <p14:tracePt t="26347" x="7594600" y="2581275"/>
          <p14:tracePt t="26354" x="7621588" y="2581275"/>
          <p14:tracePt t="26365" x="7639050" y="2581275"/>
          <p14:tracePt t="26370" x="7667625" y="2581275"/>
          <p14:tracePt t="26378" x="7721600" y="2589213"/>
          <p14:tracePt t="26386" x="7740650" y="2598738"/>
          <p14:tracePt t="26395" x="7785100" y="2598738"/>
          <p14:tracePt t="26402" x="7858125" y="2608263"/>
          <p14:tracePt t="26410" x="7885113" y="2617788"/>
          <p14:tracePt t="26420" x="7931150" y="2625725"/>
          <p14:tracePt t="26433" x="7958138" y="2625725"/>
          <p14:tracePt t="26435" x="8013700" y="2625725"/>
          <p14:tracePt t="26445" x="8040688" y="2625725"/>
          <p14:tracePt t="26451" x="8059738" y="2635250"/>
          <p14:tracePt t="26460" x="8086725" y="2635250"/>
          <p14:tracePt t="26466" x="8096250" y="2635250"/>
          <p14:tracePt t="26474" x="8104188" y="2635250"/>
          <p14:tracePt t="26490" x="8123238" y="2635250"/>
          <p14:tracePt t="26506" x="8132763" y="2635250"/>
          <p14:tracePt t="26604" x="8140700" y="2635250"/>
          <p14:tracePt t="26629" x="8159750" y="2644775"/>
          <p14:tracePt t="26642" x="8169275" y="2644775"/>
          <p14:tracePt t="26661" x="8186738" y="2644775"/>
          <p14:tracePt t="26666" x="8204200" y="2644775"/>
          <p14:tracePt t="26674" x="8223250" y="2644775"/>
          <p14:tracePt t="26682" x="8250238" y="2644775"/>
          <p14:tracePt t="26691" x="8277225" y="2644775"/>
          <p14:tracePt t="26698" x="8305800" y="2644775"/>
          <p14:tracePt t="26706" x="8313738" y="2644775"/>
          <p14:tracePt t="26714" x="8323263" y="2644775"/>
          <p14:tracePt t="26722" x="8342313" y="2644775"/>
          <p14:tracePt t="26739" x="8350250" y="2644775"/>
          <p14:tracePt t="26754" x="8359775" y="2654300"/>
          <p14:tracePt t="26778" x="8359775" y="2662238"/>
          <p14:tracePt t="26892" x="8359775" y="2671763"/>
          <p14:tracePt t="26906" x="8369300" y="2681288"/>
          <p14:tracePt t="26942" x="8378825" y="2690813"/>
          <p14:tracePt t="26948" x="8386763" y="2690813"/>
          <p14:tracePt t="26966" x="8396288" y="2698750"/>
          <p14:tracePt t="26987" x="8405813" y="2708275"/>
          <p14:tracePt t="27002" x="8405813" y="2717800"/>
          <p14:tracePt t="27011" x="8405813" y="2735263"/>
          <p14:tracePt t="27018" x="8432800" y="2754313"/>
          <p14:tracePt t="27059" x="8432800" y="2763838"/>
          <p14:tracePt t="27066" x="8432800" y="2771775"/>
          <p14:tracePt t="27149" x="8423275" y="2771775"/>
          <p14:tracePt t="27213" x="8415338" y="2763838"/>
          <p14:tracePt t="27226" x="8415338" y="2754313"/>
          <p14:tracePt t="27243" x="8405813" y="2735263"/>
          <p14:tracePt t="27259" x="8396288" y="2727325"/>
          <p14:tracePt t="27267" x="8396288" y="2717800"/>
          <p14:tracePt t="27298" x="8386763" y="2708275"/>
          <p14:tracePt t="27354" x="8386763" y="2698750"/>
          <p14:tracePt t="27370" x="8378825" y="2690813"/>
          <p14:tracePt t="27378" x="8359775" y="2681288"/>
          <p14:tracePt t="27386" x="8342313" y="2662238"/>
          <p14:tracePt t="27402" x="8323263" y="2654300"/>
          <p14:tracePt t="27410" x="8313738" y="2644775"/>
          <p14:tracePt t="27418" x="8286750" y="2625725"/>
          <p14:tracePt t="27426" x="8277225" y="2617788"/>
          <p14:tracePt t="27434" x="8269288" y="2617788"/>
          <p14:tracePt t="27444" x="8240713" y="2608263"/>
          <p14:tracePt t="27451" x="8232775" y="2608263"/>
          <p14:tracePt t="27471" x="8223250" y="2608263"/>
          <p14:tracePt t="27474" x="8223250" y="2598738"/>
          <p14:tracePt t="27492" x="8213725" y="2598738"/>
          <p14:tracePt t="27506" x="8196263" y="2598738"/>
          <p14:tracePt t="27514" x="8186738" y="2598738"/>
          <p14:tracePt t="27530" x="8169275" y="2589213"/>
          <p14:tracePt t="27581" x="8150225" y="2589213"/>
          <p14:tracePt t="27644" x="8140700" y="2589213"/>
          <p14:tracePt t="27818" x="8132763" y="2589213"/>
          <p14:tracePt t="27850" x="8113713" y="2581275"/>
          <p14:tracePt t="27876" x="8104188" y="2581275"/>
          <p14:tracePt t="27883" x="8096250" y="2581275"/>
          <p14:tracePt t="27890" x="8086725" y="2581275"/>
          <p14:tracePt t="27908" x="8059738" y="2581275"/>
          <p14:tracePt t="27914" x="8040688" y="2581275"/>
          <p14:tracePt t="27935" x="7977188" y="2581275"/>
          <p14:tracePt t="27942" x="7950200" y="2581275"/>
          <p14:tracePt t="27947" x="7894638" y="2581275"/>
          <p14:tracePt t="27956" x="7831138" y="2581275"/>
          <p14:tracePt t="27963" x="7777163" y="2571750"/>
          <p14:tracePt t="27972" x="7712075" y="2562225"/>
          <p14:tracePt t="27978" x="7675563" y="2562225"/>
          <p14:tracePt t="27987" x="7631113" y="2562225"/>
          <p14:tracePt t="27995" x="7594600" y="2554288"/>
          <p14:tracePt t="28002" x="7567613" y="2554288"/>
          <p14:tracePt t="28013" x="7521575" y="2554288"/>
          <p14:tracePt t="28019" x="7485063" y="2554288"/>
          <p14:tracePt t="28027" x="7439025" y="2554288"/>
          <p14:tracePt t="28034" x="7412038" y="2554288"/>
          <p14:tracePt t="28044" x="7366000" y="2554288"/>
          <p14:tracePt t="28051" x="7312025" y="2554288"/>
          <p14:tracePt t="28058" x="7256463" y="2554288"/>
          <p14:tracePt t="28066" x="7219950" y="2554288"/>
          <p14:tracePt t="28074" x="7165975" y="2554288"/>
          <p14:tracePt t="28082" x="7102475" y="2554288"/>
          <p14:tracePt t="28090" x="7046913" y="2554288"/>
          <p14:tracePt t="28098" x="6983413" y="2581275"/>
          <p14:tracePt t="28106" x="6946900" y="2581275"/>
          <p14:tracePt t="28114" x="6929438" y="2589213"/>
          <p14:tracePt t="28122" x="6900863" y="2589213"/>
          <p14:tracePt t="28130" x="6883400" y="2589213"/>
          <p14:tracePt t="28139" x="6873875" y="2589213"/>
          <p14:tracePt t="28146" x="6856413" y="2589213"/>
          <p14:tracePt t="28154" x="6846888" y="2589213"/>
          <p14:tracePt t="28173" x="6837363" y="2589213"/>
          <p14:tracePt t="28187" x="6827838" y="2589213"/>
          <p14:tracePt t="28194" x="6819900" y="2589213"/>
          <p14:tracePt t="28202" x="6810375" y="2598738"/>
          <p14:tracePt t="28226" x="6800850" y="2598738"/>
          <p14:tracePt t="28235" x="6783388" y="2608263"/>
          <p14:tracePt t="28259" x="6773863" y="2608263"/>
          <p14:tracePt t="28282" x="6764338" y="2608263"/>
          <p14:tracePt t="28330" x="6754813" y="2608263"/>
          <p14:tracePt t="28363" x="6737350" y="2608263"/>
          <p14:tracePt t="28395" x="6727825" y="2608263"/>
          <p14:tracePt t="28444" x="6718300" y="2608263"/>
          <p14:tracePt t="28468" x="6710363" y="2608263"/>
          <p14:tracePt t="28475" x="6700838" y="2608263"/>
          <p14:tracePt t="28491" x="6691313" y="2617788"/>
          <p14:tracePt t="28498" x="6681788" y="2625725"/>
          <p14:tracePt t="28530" x="6673850" y="2625725"/>
          <p14:tracePt t="28604" x="6654800" y="2625725"/>
          <p14:tracePt t="28662" x="6645275" y="2625725"/>
          <p14:tracePt t="28691" x="6637338" y="2625725"/>
          <p14:tracePt t="28706" x="6627813" y="2635250"/>
          <p14:tracePt t="28754" x="6618288" y="2635250"/>
          <p14:tracePt t="28779" x="6610350" y="2644775"/>
          <p14:tracePt t="28810" x="6600825" y="2644775"/>
          <p14:tracePt t="28866" x="6591300" y="2644775"/>
          <p14:tracePt t="29043" x="6573838" y="2662238"/>
          <p14:tracePt t="29082" x="6564313" y="2671763"/>
          <p14:tracePt t="29341" x="6554788" y="2681288"/>
          <p14:tracePt t="29355" x="6545263" y="2698750"/>
          <p14:tracePt t="29371" x="6537325" y="2717800"/>
          <p14:tracePt t="29379" x="6527800" y="2727325"/>
          <p14:tracePt t="29386" x="6518275" y="2744788"/>
          <p14:tracePt t="29394" x="6508750" y="2763838"/>
          <p14:tracePt t="29402" x="6500813" y="2781300"/>
          <p14:tracePt t="29410" x="6491288" y="2800350"/>
          <p14:tracePt t="29418" x="6481763" y="2808288"/>
          <p14:tracePt t="29427" x="6472238" y="2817813"/>
          <p14:tracePt t="29434" x="6472238" y="2827338"/>
          <p14:tracePt t="29450" x="6472238" y="2836863"/>
          <p14:tracePt t="29466" x="6464300" y="2844800"/>
          <p14:tracePt t="29554" x="6435725" y="2863850"/>
          <p14:tracePt t="29562" x="6427788" y="2881313"/>
          <p14:tracePt t="29570" x="6418263" y="2881313"/>
          <p14:tracePt t="29578" x="6399213" y="2900363"/>
          <p14:tracePt t="29588" x="6381750" y="2927350"/>
          <p14:tracePt t="29602" x="6372225" y="2936875"/>
          <p14:tracePt t="29613" x="6362700" y="2946400"/>
          <p14:tracePt t="29627" x="6345238" y="2963863"/>
          <p14:tracePt t="29650" x="6335713" y="2973388"/>
          <p14:tracePt t="29691" x="6335713" y="2982913"/>
          <p14:tracePt t="29707" x="6335713" y="3000375"/>
          <p14:tracePt t="29715" x="6326188" y="3000375"/>
          <p14:tracePt t="29731" x="6326188" y="3009900"/>
          <p14:tracePt t="29747" x="6308725" y="3027363"/>
          <p14:tracePt t="29754" x="6308725" y="3036888"/>
          <p14:tracePt t="29782" x="6308725" y="3046413"/>
          <p14:tracePt t="29786" x="6299200" y="3054350"/>
          <p14:tracePt t="29794" x="6299200" y="3063875"/>
          <p14:tracePt t="29804" x="6291263" y="3073400"/>
          <p14:tracePt t="29813" x="6291263" y="3090863"/>
          <p14:tracePt t="29819" x="6291263" y="3100388"/>
          <p14:tracePt t="29829" x="6281738" y="3136900"/>
          <p14:tracePt t="29837" x="6262688" y="3173413"/>
          <p14:tracePt t="29844" x="6254750" y="3200400"/>
          <p14:tracePt t="29850" x="6254750" y="3236913"/>
          <p14:tracePt t="29858" x="6226175" y="3273425"/>
          <p14:tracePt t="29866" x="6226175" y="3302000"/>
          <p14:tracePt t="29877" x="6226175" y="3338513"/>
          <p14:tracePt t="29902" x="6189663" y="3446463"/>
          <p14:tracePt t="29907" x="6189663" y="3475038"/>
          <p14:tracePt t="29914" x="6189663" y="3502025"/>
          <p14:tracePt t="29922" x="6181725" y="3519488"/>
          <p14:tracePt t="29930" x="6181725" y="3538538"/>
          <p14:tracePt t="29938" x="6181725" y="3548063"/>
          <p14:tracePt t="29946" x="6181725" y="3575050"/>
          <p14:tracePt t="29954" x="6181725" y="3584575"/>
          <p14:tracePt t="29962" x="6181725" y="3592513"/>
          <p14:tracePt t="29970" x="6181725" y="3602038"/>
          <p14:tracePt t="29978" x="6181725" y="3611563"/>
          <p14:tracePt t="29986" x="6181725" y="3621088"/>
          <p14:tracePt t="29994" x="6181725" y="3648075"/>
          <p14:tracePt t="30003" x="6181725" y="3657600"/>
          <p14:tracePt t="30011" x="6181725" y="3665538"/>
          <p14:tracePt t="30030" x="6181725" y="3684588"/>
          <p14:tracePt t="30034" x="6181725" y="3694113"/>
          <p14:tracePt t="30050" x="6181725" y="3702050"/>
          <p14:tracePt t="30059" x="6181725" y="3711575"/>
          <p14:tracePt t="30074" x="6181725" y="3730625"/>
          <p14:tracePt t="30092" x="6181725" y="3738563"/>
          <p14:tracePt t="30117" x="6181725" y="3748088"/>
          <p14:tracePt t="30123" x="6181725" y="3775075"/>
          <p14:tracePt t="30131" x="6181725" y="3784600"/>
          <p14:tracePt t="30139" x="6181725" y="3794125"/>
          <p14:tracePt t="30146" x="6181725" y="3821113"/>
          <p14:tracePt t="30154" x="6181725" y="3830638"/>
          <p14:tracePt t="30163" x="6181725" y="3848100"/>
          <p14:tracePt t="30170" x="6181725" y="3867150"/>
          <p14:tracePt t="30179" x="6181725" y="3884613"/>
          <p14:tracePt t="30188" x="6181725" y="3903663"/>
          <p14:tracePt t="30196" x="6181725" y="3930650"/>
          <p14:tracePt t="30210" x="6181725" y="3967163"/>
          <p14:tracePt t="30220" x="6181725" y="3994150"/>
          <p14:tracePt t="30228" x="6181725" y="4013200"/>
          <p14:tracePt t="30234" x="6181725" y="4040188"/>
          <p14:tracePt t="30243" x="6181725" y="4057650"/>
          <p14:tracePt t="30252" x="6181725" y="4103688"/>
          <p14:tracePt t="30260" x="6181725" y="4140200"/>
          <p14:tracePt t="30266" x="6181725" y="4176713"/>
          <p14:tracePt t="30274" x="6181725" y="4203700"/>
          <p14:tracePt t="30282" x="6189663" y="4259263"/>
          <p14:tracePt t="30290" x="6208713" y="4286250"/>
          <p14:tracePt t="30298" x="6226175" y="4322763"/>
          <p14:tracePt t="30306" x="6262688" y="4376738"/>
          <p14:tracePt t="30315" x="6281738" y="4413250"/>
          <p14:tracePt t="30322" x="6299200" y="4441825"/>
          <p14:tracePt t="30331" x="6326188" y="4486275"/>
          <p14:tracePt t="30338" x="6335713" y="4505325"/>
          <p14:tracePt t="30346" x="6345238" y="4532313"/>
          <p14:tracePt t="30354" x="6345238" y="4551363"/>
          <p14:tracePt t="30362" x="6362700" y="4578350"/>
          <p14:tracePt t="30381" x="6372225" y="4614863"/>
          <p14:tracePt t="30388" x="6372225" y="4624388"/>
          <p14:tracePt t="30397" x="6372225" y="4641850"/>
          <p14:tracePt t="30403" x="6372225" y="4660900"/>
          <p14:tracePt t="30410" x="6381750" y="4697413"/>
          <p14:tracePt t="30427" x="6381750" y="4714875"/>
          <p14:tracePt t="30434" x="6381750" y="4741863"/>
          <p14:tracePt t="30444" x="6391275" y="4768850"/>
          <p14:tracePt t="30450" x="6391275" y="4805363"/>
          <p14:tracePt t="30459" x="6391275" y="4851400"/>
          <p14:tracePt t="30466" x="6391275" y="4860925"/>
          <p14:tracePt t="30474" x="6391275" y="4906963"/>
          <p14:tracePt t="30486" x="6391275" y="4943475"/>
          <p14:tracePt t="30492" x="6391275" y="4987925"/>
          <p14:tracePt t="30501" x="6391275" y="5016500"/>
          <p14:tracePt t="30506" x="6391275" y="5060950"/>
          <p14:tracePt t="30514" x="6391275" y="5097463"/>
          <p14:tracePt t="30522" x="6391275" y="5143500"/>
          <p14:tracePt t="30531" x="6391275" y="5153025"/>
          <p14:tracePt t="30538" x="6391275" y="5189538"/>
          <p14:tracePt t="30548" x="6391275" y="5207000"/>
          <p14:tracePt t="30562" x="6391275" y="5226050"/>
          <p14:tracePt t="30571" x="6391275" y="5233988"/>
          <p14:tracePt t="30586" x="6391275" y="5243513"/>
          <p14:tracePt t="30659" x="6391275" y="5207000"/>
          <p14:tracePt t="30666" x="6391275" y="5153025"/>
          <p14:tracePt t="30674" x="6391275" y="5097463"/>
          <p14:tracePt t="30682" x="6391275" y="5043488"/>
          <p14:tracePt t="30690" x="6427788" y="4979988"/>
          <p14:tracePt t="30698" x="6454775" y="4914900"/>
          <p14:tracePt t="30706" x="6491288" y="4833938"/>
          <p14:tracePt t="30714" x="6508750" y="4797425"/>
          <p14:tracePt t="30722" x="6508750" y="4732338"/>
          <p14:tracePt t="30731" x="6518275" y="4705350"/>
          <p14:tracePt t="30738" x="6518275" y="4651375"/>
          <p14:tracePt t="30746" x="6518275" y="4624388"/>
          <p14:tracePt t="30754" x="6518275" y="4605338"/>
          <p14:tracePt t="30764" x="6518275" y="4578350"/>
          <p14:tracePt t="30775" x="6518275" y="4568825"/>
          <p14:tracePt t="30813" x="6518275" y="4559300"/>
          <p14:tracePt t="30823" x="6518275" y="4541838"/>
          <p14:tracePt t="30834" x="6518275" y="4468813"/>
          <p14:tracePt t="30851" x="6518275" y="4286250"/>
          <p14:tracePt t="30862" x="6518275" y="4159250"/>
          <p14:tracePt t="30866" x="6518275" y="4049713"/>
          <p14:tracePt t="30875" x="6518275" y="3940175"/>
          <p14:tracePt t="30882" x="6518275" y="3811588"/>
          <p14:tracePt t="30895" x="6518275" y="3721100"/>
          <p14:tracePt t="30898" x="6508750" y="3629025"/>
          <p14:tracePt t="30906" x="6508750" y="3538538"/>
          <p14:tracePt t="30914" x="6508750" y="3492500"/>
          <p14:tracePt t="30929" x="6491288" y="3438525"/>
          <p14:tracePt t="30930" x="6472238" y="3375025"/>
          <p14:tracePt t="30938" x="6472238" y="3346450"/>
          <p14:tracePt t="30946" x="6472238" y="3319463"/>
          <p14:tracePt t="30955" x="6464300" y="3292475"/>
          <p14:tracePt t="30962" x="6464300" y="3273425"/>
          <p14:tracePt t="30970" x="6464300" y="3265488"/>
          <p14:tracePt t="30978" x="6464300" y="3255963"/>
          <p14:tracePt t="30986" x="6464300" y="3236913"/>
          <p14:tracePt t="30995" x="6464300" y="3219450"/>
          <p14:tracePt t="31002" x="6464300" y="3209925"/>
          <p14:tracePt t="31011" x="6464300" y="3200400"/>
          <p14:tracePt t="31018" x="6454775" y="3182938"/>
          <p14:tracePt t="31029" x="6427788" y="3146425"/>
          <p14:tracePt t="31034" x="6408738" y="3127375"/>
          <p14:tracePt t="31044" x="6391275" y="3109913"/>
          <p14:tracePt t="31050" x="6354763" y="3073400"/>
          <p14:tracePt t="31062" x="6326188" y="3046413"/>
          <p14:tracePt t="31067" x="6291263" y="3027363"/>
          <p14:tracePt t="31074" x="6262688" y="3000375"/>
          <p14:tracePt t="31082" x="6245225" y="2982913"/>
          <p14:tracePt t="31090" x="6208713" y="2963863"/>
          <p14:tracePt t="31098" x="6181725" y="2954338"/>
          <p14:tracePt t="31106" x="6162675" y="2936875"/>
          <p14:tracePt t="31114" x="6135688" y="2927350"/>
          <p14:tracePt t="31122" x="6126163" y="2927350"/>
          <p14:tracePt t="31130" x="6116638" y="2917825"/>
          <p14:tracePt t="31138" x="6089650" y="2909888"/>
          <p14:tracePt t="31146" x="6080125" y="2900363"/>
          <p14:tracePt t="31154" x="6062663" y="2881313"/>
          <p14:tracePt t="31170" x="6043613" y="2863850"/>
          <p14:tracePt t="31178" x="6035675" y="2854325"/>
          <p14:tracePt t="31186" x="6026150" y="2844800"/>
          <p14:tracePt t="31194" x="6026150" y="2808288"/>
          <p14:tracePt t="31202" x="6016625" y="2790825"/>
          <p14:tracePt t="31221" x="5999163" y="2763838"/>
          <p14:tracePt t="31227" x="5999163" y="2735263"/>
          <p14:tracePt t="31234" x="5989638" y="2698750"/>
          <p14:tracePt t="31244" x="5972175" y="2671763"/>
          <p14:tracePt t="31251" x="5972175" y="2625725"/>
          <p14:tracePt t="31259" x="5935663" y="2598738"/>
          <p14:tracePt t="31266" x="5916613" y="2581275"/>
          <p14:tracePt t="31274" x="5889625" y="2535238"/>
          <p14:tracePt t="31282" x="5880100" y="2525713"/>
          <p14:tracePt t="31290" x="5862638" y="2498725"/>
          <p14:tracePt t="31299" x="5843588" y="2489200"/>
          <p14:tracePt t="31309" x="5834063" y="2481263"/>
          <p14:tracePt t="31320" x="5807075" y="2471738"/>
          <p14:tracePt t="31325" x="5797550" y="2471738"/>
          <p14:tracePt t="31333" x="5780088" y="2452688"/>
          <p14:tracePt t="31338" x="5770563" y="2452688"/>
          <p14:tracePt t="31348" x="5753100" y="2444750"/>
          <p14:tracePt t="31362" x="5734050" y="2444750"/>
          <p14:tracePt t="31370" x="5716588" y="2435225"/>
          <p14:tracePt t="31378" x="5707063" y="2435225"/>
          <p14:tracePt t="31386" x="5688013" y="2425700"/>
          <p14:tracePt t="31394" x="5670550" y="2425700"/>
          <p14:tracePt t="31402" x="5643563" y="2425700"/>
          <p14:tracePt t="31412" x="5624513" y="2408238"/>
          <p14:tracePt t="31418" x="5616575" y="2408238"/>
          <p14:tracePt t="31426" x="5588000" y="2408238"/>
          <p14:tracePt t="31434" x="5570538" y="2398713"/>
          <p14:tracePt t="31450" x="5543550" y="2398713"/>
          <p14:tracePt t="31460" x="5534025" y="2389188"/>
          <p14:tracePt t="31466" x="5524500" y="2389188"/>
          <p14:tracePt t="31474" x="5497513" y="2379663"/>
          <p14:tracePt t="31482" x="5487988" y="2379663"/>
          <p14:tracePt t="31490" x="5470525" y="2371725"/>
          <p14:tracePt t="31498" x="5461000" y="2371725"/>
          <p14:tracePt t="31506" x="5461000" y="2362200"/>
          <p14:tracePt t="31522" x="5451475" y="2352675"/>
          <p14:tracePt t="31530" x="5441950" y="2343150"/>
          <p14:tracePt t="31538" x="5424488" y="2343150"/>
          <p14:tracePt t="31546" x="5405438" y="2325688"/>
          <p14:tracePt t="31555" x="5397500" y="2316163"/>
          <p14:tracePt t="31562" x="5387975" y="2306638"/>
          <p14:tracePt t="31571" x="5368925" y="2306638"/>
          <p14:tracePt t="31579" x="5351463" y="2298700"/>
          <p14:tracePt t="31588" x="5314950" y="2289175"/>
          <p14:tracePt t="31598" x="5297488" y="2270125"/>
          <p14:tracePt t="31602" x="5278438" y="2270125"/>
          <p14:tracePt t="31611" x="5260975" y="2262188"/>
          <p14:tracePt t="31618" x="5241925" y="2252663"/>
          <p14:tracePt t="31626" x="5224463" y="2252663"/>
          <p14:tracePt t="31634" x="5187950" y="2252663"/>
          <p14:tracePt t="31645" x="5159375" y="2243138"/>
          <p14:tracePt t="31650" x="5141913" y="2233613"/>
          <p14:tracePt t="31658" x="5122863" y="2233613"/>
          <p14:tracePt t="31666" x="5095875" y="2233613"/>
          <p14:tracePt t="31674" x="5086350" y="2233613"/>
          <p14:tracePt t="31683" x="5078413" y="2233613"/>
          <p14:tracePt t="31690" x="5068888" y="2233613"/>
          <p14:tracePt t="31698" x="5059363" y="2233613"/>
          <p14:tracePt t="31706" x="5041900" y="2233613"/>
          <p14:tracePt t="31714" x="5032375" y="2233613"/>
          <p14:tracePt t="31722" x="5005388" y="2233613"/>
          <p14:tracePt t="31730" x="4995863" y="2233613"/>
          <p14:tracePt t="31738" x="4986338" y="2233613"/>
          <p14:tracePt t="31746" x="4968875" y="2233613"/>
          <p14:tracePt t="31754" x="4959350" y="2233613"/>
          <p14:tracePt t="31762" x="4949825" y="2233613"/>
          <p14:tracePt t="31771" x="4932363" y="2233613"/>
          <p14:tracePt t="31778" x="4922838" y="2233613"/>
          <p14:tracePt t="31804" x="4913313" y="2233613"/>
          <p14:tracePt t="31812" x="4905375" y="2225675"/>
          <p14:tracePt t="31836" x="4886325" y="2216150"/>
          <p14:tracePt t="31849" x="4886325" y="2206625"/>
          <p14:tracePt t="31861" x="4886325" y="2197100"/>
          <p14:tracePt t="31866" x="4886325" y="2189163"/>
          <p14:tracePt t="31882" x="4886325" y="2179638"/>
          <p14:tracePt t="31916" x="4886325" y="2160588"/>
          <p14:tracePt t="31940" x="4886325" y="2152650"/>
          <p14:tracePt t="31957" x="4886325" y="2143125"/>
          <p14:tracePt t="31962" x="4886325" y="2133600"/>
          <p14:tracePt t="32011" x="4886325" y="2125663"/>
          <p14:tracePt t="32124" x="4886325" y="2116138"/>
          <p14:tracePt t="32151" x="4886325" y="2106613"/>
          <p14:tracePt t="32164" x="4886325" y="2097088"/>
          <p14:tracePt t="32283" x="4886325" y="2089150"/>
          <p14:tracePt t="32351" x="4876800" y="2089150"/>
          <p14:tracePt t="32362" x="4868863" y="2089150"/>
          <p14:tracePt t="32378" x="4849813" y="2089150"/>
          <p14:tracePt t="32410" x="4840288" y="2089150"/>
          <p14:tracePt t="32426" x="4832350" y="2079625"/>
          <p14:tracePt t="32434" x="4822825" y="2070100"/>
          <p14:tracePt t="32451" x="4813300" y="2033588"/>
          <p14:tracePt t="32466" x="4813300" y="2024063"/>
          <p14:tracePt t="32474" x="4795838" y="2006600"/>
          <p14:tracePt t="32490" x="4776788" y="1987550"/>
          <p14:tracePt t="32498" x="4767263" y="1987550"/>
          <p14:tracePt t="32506" x="4759325" y="1987550"/>
          <p14:tracePt t="32514" x="4740275" y="1979613"/>
          <p14:tracePt t="32524" x="4730750" y="1970088"/>
          <p14:tracePt t="32530" x="4713288" y="1960563"/>
          <p14:tracePt t="32540" x="4695825" y="1943100"/>
          <p14:tracePt t="32554" x="4630738" y="1897063"/>
          <p14:tracePt t="32565" x="4613275" y="1878013"/>
          <p14:tracePt t="32570" x="4586288" y="1860550"/>
          <p14:tracePt t="32580" x="4567238" y="1833563"/>
          <p14:tracePt t="32586" x="4549775" y="1824038"/>
          <p14:tracePt t="32596" x="4530725" y="1804988"/>
          <p14:tracePt t="32602" x="4503738" y="1787525"/>
          <p14:tracePt t="32611" x="4484688" y="1768475"/>
          <p14:tracePt t="32618" x="4476750" y="1768475"/>
          <p14:tracePt t="32634" x="4457700" y="1760538"/>
          <p14:tracePt t="32661" x="4440238" y="1760538"/>
          <p14:tracePt t="32675" x="4430713" y="1760538"/>
          <p14:tracePt t="32682" x="4421188" y="1760538"/>
          <p14:tracePt t="32698" x="4413250" y="1760538"/>
          <p14:tracePt t="32706" x="4394200" y="1760538"/>
          <p14:tracePt t="32723" x="4384675" y="1760538"/>
          <p14:tracePt t="32730" x="4367213" y="1741488"/>
          <p14:tracePt t="32738" x="4348163" y="1741488"/>
          <p14:tracePt t="32746" x="4340225" y="1741488"/>
          <p14:tracePt t="32754" x="4311650" y="1731963"/>
          <p14:tracePt t="32762" x="4303713" y="1731963"/>
          <p14:tracePt t="32770" x="4284663" y="1724025"/>
          <p14:tracePt t="32778" x="4257675" y="1704975"/>
          <p14:tracePt t="32786" x="4248150" y="1704975"/>
          <p14:tracePt t="32795" x="4221163" y="1697038"/>
          <p14:tracePt t="32802" x="4202113" y="1687513"/>
          <p14:tracePt t="32810" x="4194175" y="1677988"/>
          <p14:tracePt t="32818" x="4157663" y="1668463"/>
          <p14:tracePt t="32826" x="4138613" y="1651000"/>
          <p14:tracePt t="32834" x="4121150" y="1641475"/>
          <p14:tracePt t="32849" x="4111625" y="1631950"/>
          <p14:tracePt t="32850" x="4075113" y="1604963"/>
          <p14:tracePt t="32862" x="4057650" y="1595438"/>
          <p14:tracePt t="32868" x="4029075" y="1577975"/>
          <p14:tracePt t="32878" x="3984625" y="1550988"/>
          <p14:tracePt t="32899" x="3902075" y="1504950"/>
          <p14:tracePt t="32910" x="3875088" y="1495425"/>
          <p14:tracePt t="32914" x="3829050" y="1495425"/>
          <p14:tracePt t="32931" x="3810000" y="1495425"/>
          <p14:tracePt t="32946" x="3802063" y="1495425"/>
          <p14:tracePt t="32962" x="3783013" y="1485900"/>
          <p14:tracePt t="32978" x="3783013" y="1477963"/>
          <p14:tracePt t="32986" x="3783013" y="1468438"/>
          <p14:tracePt t="32995" x="3765550" y="1449388"/>
          <p14:tracePt t="33002" x="3765550" y="1412875"/>
          <p14:tracePt t="33010" x="3756025" y="1395413"/>
          <p14:tracePt t="33018" x="3746500" y="1368425"/>
          <p14:tracePt t="33028" x="3746500" y="1358900"/>
          <p14:tracePt t="33034" x="3738563" y="1339850"/>
          <p14:tracePt t="33043" x="3719513" y="1322388"/>
          <p14:tracePt t="33050" x="3709988" y="1303338"/>
          <p14:tracePt t="33075" x="3692525" y="1295400"/>
          <p14:tracePt t="33093" x="3683000" y="1295400"/>
          <p14:tracePt t="33114" x="3673475" y="1295400"/>
          <p14:tracePt t="33130" x="3656013" y="1295400"/>
          <p14:tracePt t="33138" x="3646488" y="1295400"/>
          <p14:tracePt t="33154" x="3636963" y="1295400"/>
          <p14:tracePt t="33170" x="3629025" y="1295400"/>
          <p14:tracePt t="33179" x="3609975" y="1295400"/>
          <p14:tracePt t="33194" x="3592513" y="1276350"/>
          <p14:tracePt t="33330" x="3582988" y="1268413"/>
          <p14:tracePt t="33626" x="3582988" y="1258888"/>
          <p14:tracePt t="33643" x="3582988" y="1249363"/>
          <p14:tracePt t="33706" x="3592513" y="1249363"/>
          <p14:tracePt t="33862" x="3600450" y="1249363"/>
          <p14:tracePt t="33879" x="3609975" y="1249363"/>
          <p14:tracePt t="33902" x="3629025" y="1249363"/>
          <p14:tracePt t="33914" x="3636963" y="1249363"/>
          <p14:tracePt t="33930" x="3646488" y="1231900"/>
          <p14:tracePt t="33946" x="3665538" y="1212850"/>
          <p14:tracePt t="34028" x="3673475" y="1212850"/>
          <p14:tracePt t="34034" x="3673475" y="1231900"/>
          <p14:tracePt t="34059" x="3673475" y="1258888"/>
          <p14:tracePt t="34075" x="3673475" y="1268413"/>
          <p14:tracePt t="34170" x="3683000" y="1276350"/>
          <p14:tracePt t="34194" x="3692525" y="1276350"/>
          <p14:tracePt t="34218" x="3709988" y="1276350"/>
          <p14:tracePt t="34435" x="3719513" y="1276350"/>
          <p14:tracePt t="34468" x="3729038" y="1276350"/>
          <p14:tracePt t="34474" x="3746500" y="1276350"/>
          <p14:tracePt t="34483" x="3756025" y="1276350"/>
          <p14:tracePt t="34490" x="3765550" y="1276350"/>
          <p14:tracePt t="34498" x="3775075" y="1276350"/>
          <p14:tracePt t="34511" x="3783013" y="1276350"/>
          <p14:tracePt t="34531" x="3792538" y="1276350"/>
          <p14:tracePt t="34564" x="3802063" y="1276350"/>
          <p14:tracePt t="34602" x="3810000" y="1268413"/>
          <p14:tracePt t="35093" x="3829050" y="1258888"/>
          <p14:tracePt t="35104" x="3838575" y="1249363"/>
          <p14:tracePt t="35143" x="3838575" y="1239838"/>
          <p14:tracePt t="35388" x="3846513" y="1231900"/>
          <p14:tracePt t="37902" x="3838575" y="1239838"/>
          <p14:tracePt t="38429" x="3829050" y="1239838"/>
          <p14:tracePt t="39066" x="3810000" y="1239838"/>
          <p14:tracePt t="39099" x="3802063" y="1239838"/>
          <p14:tracePt t="39106" x="3792538" y="1239838"/>
          <p14:tracePt t="39114" x="3775075" y="1249363"/>
          <p14:tracePt t="39122" x="3738563" y="1249363"/>
          <p14:tracePt t="39132" x="3709988" y="1276350"/>
          <p14:tracePt t="39140" x="3665538" y="1285875"/>
          <p14:tracePt t="39147" x="3636963" y="1295400"/>
          <p14:tracePt t="39154" x="3592513" y="1303338"/>
          <p14:tracePt t="39162" x="3556000" y="1303338"/>
          <p14:tracePt t="39170" x="3509963" y="1331913"/>
          <p14:tracePt t="39178" x="3490913" y="1331913"/>
          <p14:tracePt t="39186" x="3463925" y="1331913"/>
          <p14:tracePt t="39194" x="3455988" y="1331913"/>
          <p14:tracePt t="39202" x="3446463" y="1331913"/>
          <p14:tracePt t="39228" x="3436938" y="1331913"/>
          <p14:tracePt t="39236" x="3419475" y="1331913"/>
          <p14:tracePt t="39243" x="3409950" y="1322388"/>
          <p14:tracePt t="39260" x="3400425" y="1312863"/>
          <p14:tracePt t="39266" x="3390900" y="1303338"/>
          <p14:tracePt t="39276" x="3382963" y="1295400"/>
          <p14:tracePt t="39290" x="3373438" y="1295400"/>
          <p14:tracePt t="39300" x="3363913" y="1295400"/>
          <p14:tracePt t="39306" x="3346450" y="1295400"/>
          <p14:tracePt t="39314" x="3336925" y="1295400"/>
          <p14:tracePt t="39339" x="3327400" y="1295400"/>
          <p14:tracePt t="39348" x="3317875" y="1295400"/>
          <p14:tracePt t="39354" x="3300413" y="1295400"/>
          <p14:tracePt t="39362" x="3290888" y="1295400"/>
          <p14:tracePt t="39370" x="3281363" y="1295400"/>
          <p14:tracePt t="39379" x="3254375" y="1295400"/>
          <p14:tracePt t="39387" x="3244850" y="1295400"/>
          <p14:tracePt t="39395" x="3236913" y="1295400"/>
          <p14:tracePt t="39402" x="3217863" y="1295400"/>
          <p14:tracePt t="39429" x="3200400" y="1285875"/>
          <p14:tracePt t="39461" x="3181350" y="1285875"/>
          <p14:tracePt t="39508" x="3163888" y="1276350"/>
          <p14:tracePt t="39615" x="3154363" y="1276350"/>
          <p14:tracePt t="39623" x="3144838" y="1295400"/>
          <p14:tracePt t="39632" x="3144838" y="1303338"/>
          <p14:tracePt t="39640" x="3117850" y="1331913"/>
          <p14:tracePt t="39645" x="3108325" y="1339850"/>
          <p14:tracePt t="39675" x="3108325" y="1349375"/>
          <p14:tracePt t="39682" x="3100388" y="1349375"/>
          <p14:tracePt t="39762" x="3081338" y="1368425"/>
          <p14:tracePt t="39778" x="3071813" y="1376363"/>
          <p14:tracePt t="39883" x="3054350" y="1376363"/>
          <p14:tracePt t="39898" x="3044825" y="1376363"/>
          <p14:tracePt t="39916" x="3035300" y="1376363"/>
          <p14:tracePt t="39932" x="3027363" y="1376363"/>
          <p14:tracePt t="39940" x="3008313" y="1376363"/>
          <p14:tracePt t="39964" x="2998788" y="1376363"/>
          <p14:tracePt t="40299" x="2990850" y="1385888"/>
          <p14:tracePt t="40306" x="2981325" y="1395413"/>
          <p14:tracePt t="40314" x="2962275" y="1422400"/>
          <p14:tracePt t="40322" x="2954338" y="1431925"/>
          <p14:tracePt t="40330" x="2944813" y="1468438"/>
          <p14:tracePt t="40338" x="2935288" y="1477963"/>
          <p14:tracePt t="40346" x="2908300" y="1522413"/>
          <p14:tracePt t="40354" x="2862263" y="1577975"/>
          <p14:tracePt t="40362" x="2835275" y="1595438"/>
          <p14:tracePt t="40370" x="2798763" y="1614488"/>
          <p14:tracePt t="40379" x="2752725" y="1641475"/>
          <p14:tracePt t="40386" x="2735263" y="1651000"/>
          <p14:tracePt t="40394" x="2698750" y="1651000"/>
          <p14:tracePt t="40402" x="2671763" y="1660525"/>
          <p14:tracePt t="40410" x="2652713" y="1668463"/>
          <p14:tracePt t="40418" x="2643188" y="1668463"/>
          <p14:tracePt t="40426" x="2616200" y="1668463"/>
          <p14:tracePt t="40435" x="2606675" y="1668463"/>
          <p14:tracePt t="40442" x="2598738" y="1668463"/>
          <p14:tracePt t="40450" x="2579688" y="1668463"/>
          <p14:tracePt t="40459" x="2570163" y="1668463"/>
          <p14:tracePt t="40466" x="2552700" y="1668463"/>
          <p14:tracePt t="40475" x="2533650" y="1677988"/>
          <p14:tracePt t="40482" x="2525713" y="1677988"/>
          <p14:tracePt t="40493" x="2506663" y="1687513"/>
          <p14:tracePt t="40501" x="2489200" y="1697038"/>
          <p14:tracePt t="40509" x="2470150" y="1714500"/>
          <p14:tracePt t="40515" x="2462213" y="1724025"/>
          <p14:tracePt t="40522" x="2433638" y="1724025"/>
          <p14:tracePt t="40538" x="2425700" y="1724025"/>
          <p14:tracePt t="40546" x="2397125" y="1724025"/>
          <p14:tracePt t="40562" x="2389188" y="1724025"/>
          <p14:tracePt t="40614" x="2379663" y="1724025"/>
          <p14:tracePt t="40789" x="2352675" y="1724025"/>
          <p14:tracePt t="40794" x="2343150" y="1731963"/>
          <p14:tracePt t="40804" x="2324100" y="1760538"/>
          <p14:tracePt t="40812" x="2316163" y="1778000"/>
          <p14:tracePt t="40818" x="2297113" y="1787525"/>
          <p14:tracePt t="40827" x="2279650" y="1804988"/>
          <p14:tracePt t="40834" x="2270125" y="1814513"/>
          <p14:tracePt t="40850" x="2251075" y="1824038"/>
          <p14:tracePt t="40995" x="2251075" y="1814513"/>
          <p14:tracePt t="41002" x="2251075" y="1804988"/>
          <p14:tracePt t="41010" x="2251075" y="1797050"/>
          <p14:tracePt t="41018" x="2251075" y="1778000"/>
          <p14:tracePt t="41035" x="2243138" y="1760538"/>
          <p14:tracePt t="41050" x="2233613" y="1751013"/>
          <p14:tracePt t="41060" x="2224088" y="1751013"/>
          <p14:tracePt t="41066" x="2214563" y="1741488"/>
          <p14:tracePt t="41076" x="2206625" y="1731963"/>
          <p14:tracePt t="41098" x="2187575" y="1731963"/>
          <p14:tracePt t="41123" x="2170113" y="1724025"/>
          <p14:tracePt t="41139" x="2160588" y="1714500"/>
          <p14:tracePt t="41146" x="2151063" y="1714500"/>
          <p14:tracePt t="41154" x="2143125" y="1714500"/>
          <p14:tracePt t="41162" x="2133600" y="1704975"/>
          <p14:tracePt t="41170" x="2133600" y="1697038"/>
          <p14:tracePt t="41179" x="2133600" y="1687513"/>
          <p14:tracePt t="41194" x="2133600" y="1677988"/>
          <p14:tracePt t="41258" x="2133600" y="1668463"/>
          <p14:tracePt t="41282" x="2143125" y="1660525"/>
          <p14:tracePt t="41315" x="2151063" y="1660525"/>
          <p14:tracePt t="41489" x="2160588" y="1660525"/>
          <p14:tracePt t="41506" x="2170113" y="1660525"/>
          <p14:tracePt t="41514" x="2179638" y="1660525"/>
          <p14:tracePt t="41540" x="2206625" y="1660525"/>
          <p14:tracePt t="41554" x="2214563" y="1660525"/>
          <p14:tracePt t="41562" x="2224088" y="1660525"/>
          <p14:tracePt t="41615" x="2233613" y="1660525"/>
          <p14:tracePt t="41637" x="2243138" y="1651000"/>
          <p14:tracePt t="41717" x="2251075" y="1651000"/>
          <p14:tracePt t="41776" x="2260600" y="1651000"/>
          <p14:tracePt t="41790" x="2270125" y="1660525"/>
          <p14:tracePt t="41802" x="2279650" y="1660525"/>
          <p14:tracePt t="41811" x="2287588" y="1660525"/>
          <p14:tracePt t="41818" x="2297113" y="1660525"/>
          <p14:tracePt t="41827" x="2324100" y="1660525"/>
          <p14:tracePt t="41834" x="2333625" y="1660525"/>
          <p14:tracePt t="41842" x="2343150" y="1660525"/>
          <p14:tracePt t="41852" x="2352675" y="1660525"/>
          <p14:tracePt t="41865" x="2360613" y="1660525"/>
          <p14:tracePt t="41870" x="2370138" y="1660525"/>
          <p14:tracePt t="41880" x="2379663" y="1660525"/>
          <p14:tracePt t="41896" x="2397125" y="1668463"/>
          <p14:tracePt t="41899" x="2406650" y="1668463"/>
          <p14:tracePt t="41907" x="2416175" y="1668463"/>
          <p14:tracePt t="41915" x="2425700" y="1668463"/>
          <p14:tracePt t="41930" x="2462213" y="1677988"/>
          <p14:tracePt t="41939" x="2479675" y="1697038"/>
          <p14:tracePt t="41947" x="2525713" y="1724025"/>
          <p14:tracePt t="41954" x="2589213" y="1760538"/>
          <p14:tracePt t="41963" x="2679700" y="1814513"/>
          <p14:tracePt t="41970" x="2744788" y="1851025"/>
          <p14:tracePt t="41978" x="2844800" y="1914525"/>
          <p14:tracePt t="41987" x="2917825" y="1960563"/>
          <p14:tracePt t="41994" x="2990850" y="2006600"/>
          <p14:tracePt t="42002" x="3063875" y="2060575"/>
          <p14:tracePt t="42010" x="3181350" y="2160588"/>
          <p14:tracePt t="42018" x="3263900" y="2197100"/>
          <p14:tracePt t="42026" x="3363913" y="2270125"/>
          <p14:tracePt t="42034" x="3473450" y="2335213"/>
          <p14:tracePt t="42042" x="3592513" y="2408238"/>
          <p14:tracePt t="42050" x="3692525" y="2462213"/>
          <p14:tracePt t="42059" x="3775075" y="2498725"/>
          <p14:tracePt t="42066" x="3875088" y="2544763"/>
          <p14:tracePt t="42075" x="3975100" y="2617788"/>
          <p14:tracePt t="42082" x="4038600" y="2654300"/>
          <p14:tracePt t="42091" x="4121150" y="2690813"/>
          <p14:tracePt t="42098" x="4230688" y="2735263"/>
          <p14:tracePt t="42106" x="4348163" y="2763838"/>
          <p14:tracePt t="42114" x="4457700" y="2808288"/>
          <p14:tracePt t="42122" x="4549775" y="2817813"/>
          <p14:tracePt t="42130" x="4686300" y="2863850"/>
          <p14:tracePt t="42139" x="4795838" y="2890838"/>
          <p14:tracePt t="42146" x="4913313" y="2936875"/>
          <p14:tracePt t="42154" x="5022850" y="2963863"/>
          <p14:tracePt t="42162" x="5159375" y="3009900"/>
          <p14:tracePt t="42170" x="5251450" y="3036888"/>
          <p14:tracePt t="42178" x="5368925" y="3054350"/>
          <p14:tracePt t="42187" x="5478463" y="3090863"/>
          <p14:tracePt t="42194" x="5543550" y="3109913"/>
          <p14:tracePt t="42202" x="5653088" y="3146425"/>
          <p14:tracePt t="42211" x="5697538" y="3163888"/>
          <p14:tracePt t="42218" x="5761038" y="3173413"/>
          <p14:tracePt t="42226" x="5789613" y="3182938"/>
          <p14:tracePt t="42235" x="5843588" y="3200400"/>
          <p14:tracePt t="42243" x="5880100" y="3219450"/>
          <p14:tracePt t="42260" x="5907088" y="3228975"/>
          <p14:tracePt t="42266" x="5926138" y="3255963"/>
          <p14:tracePt t="42277" x="5943600" y="3265488"/>
          <p14:tracePt t="42282" x="5972175" y="3273425"/>
          <p14:tracePt t="42291" x="6007100" y="3282950"/>
          <p14:tracePt t="42298" x="6089650" y="3319463"/>
          <p14:tracePt t="42306" x="6135688" y="3328988"/>
          <p14:tracePt t="42315" x="6199188" y="3375025"/>
          <p14:tracePt t="42323" x="6272213" y="3392488"/>
          <p14:tracePt t="42330" x="6335713" y="3411538"/>
          <p14:tracePt t="42338" x="6399213" y="3429000"/>
          <p14:tracePt t="42347" x="6435725" y="3446463"/>
          <p14:tracePt t="42354" x="6491288" y="3446463"/>
          <p14:tracePt t="42362" x="6527800" y="3455988"/>
          <p14:tracePt t="42372" x="6564313" y="3455988"/>
          <p14:tracePt t="42381" x="6610350" y="3455988"/>
          <p14:tracePt t="42388" x="6664325" y="3455988"/>
          <p14:tracePt t="42399" x="6700838" y="3455988"/>
          <p14:tracePt t="42402" x="6746875" y="3455988"/>
          <p14:tracePt t="42410" x="6783388" y="3455988"/>
          <p14:tracePt t="42418" x="6827838" y="3455988"/>
          <p14:tracePt t="42426" x="6864350" y="3455988"/>
          <p14:tracePt t="42434" x="6919913" y="3455988"/>
          <p14:tracePt t="42442" x="6964363" y="3455988"/>
          <p14:tracePt t="42450" x="7019925" y="3455988"/>
          <p14:tracePt t="42459" x="7046913" y="3455988"/>
          <p14:tracePt t="42466" x="7083425" y="3455988"/>
          <p14:tracePt t="42476" x="7110413" y="3455988"/>
          <p14:tracePt t="42483" x="7129463" y="3455988"/>
          <p14:tracePt t="42492" x="7138988" y="3455988"/>
          <p14:tracePt t="42506" x="7156450" y="3455988"/>
          <p14:tracePt t="42514" x="7165975" y="3455988"/>
          <p14:tracePt t="42637" x="7165975" y="3465513"/>
          <p14:tracePt t="42675" x="7165975" y="3475038"/>
          <p14:tracePt t="42799" x="7175500" y="3475038"/>
          <p14:tracePt t="42930" x="7175500" y="3482975"/>
          <p14:tracePt t="43042" x="7192963" y="3482975"/>
          <p14:tracePt t="43066" x="7202488" y="3482975"/>
          <p14:tracePt t="43090" x="7212013" y="3482975"/>
          <p14:tracePt t="43106" x="7219950" y="3482975"/>
          <p14:tracePt t="44243" x="7229475" y="3475038"/>
          <p14:tracePt t="44538" x="7239000" y="3475038"/>
          <p14:tracePt t="44580" x="7256463" y="3455988"/>
          <p14:tracePt t="44586" x="7265988" y="3446463"/>
          <p14:tracePt t="44595" x="7275513" y="3438525"/>
          <p14:tracePt t="44602" x="7283450" y="3429000"/>
          <p14:tracePt t="44618" x="7292975" y="3419475"/>
          <p14:tracePt t="44738" x="7292975" y="3429000"/>
          <p14:tracePt t="44755" x="7292975" y="3438525"/>
          <p14:tracePt t="44762" x="7292975" y="3446463"/>
          <p14:tracePt t="44796" x="7283450" y="3465513"/>
          <p14:tracePt t="45002" x="7283450" y="3475038"/>
          <p14:tracePt t="45026" x="7283450" y="3482975"/>
          <p14:tracePt t="45042" x="7283450" y="3492500"/>
          <p14:tracePt t="45050" x="7275513" y="3511550"/>
          <p14:tracePt t="45066" x="7275513" y="3519488"/>
          <p14:tracePt t="45083" x="7275513" y="3529013"/>
          <p14:tracePt t="45098" x="7275513" y="3538538"/>
          <p14:tracePt t="45446" x="7283450" y="3538538"/>
          <p14:tracePt t="45477" x="7292975" y="3538538"/>
          <p14:tracePt t="45637" x="7292975" y="3529013"/>
          <p14:tracePt t="45669" x="7312025" y="3529013"/>
          <p14:tracePt t="45683" x="7319963" y="3529013"/>
          <p14:tracePt t="45691" x="7329488" y="3529013"/>
          <p14:tracePt t="45699" x="7339013" y="3519488"/>
          <p14:tracePt t="45755" x="7348538" y="3511550"/>
          <p14:tracePt t="45853" x="7348538" y="3519488"/>
          <p14:tracePt t="45870" x="7348538" y="3529013"/>
          <p14:tracePt t="45881" x="7348538" y="3538538"/>
          <p14:tracePt t="45883" x="7339013" y="3538538"/>
          <p14:tracePt t="45898" x="7319963" y="3556000"/>
          <p14:tracePt t="46509" x="7319963" y="3538538"/>
          <p14:tracePt t="46538" x="7319963" y="3529013"/>
          <p14:tracePt t="46594" x="7329488" y="3519488"/>
          <p14:tracePt t="46634" x="7339013" y="3511550"/>
          <p14:tracePt t="46901" x="7339013" y="3502025"/>
          <p14:tracePt t="47179" x="7339013" y="3511550"/>
          <p14:tracePt t="47338" x="7339013" y="3519488"/>
          <p14:tracePt t="48235" x="7339013" y="3511550"/>
          <p14:tracePt t="48806" x="7329488" y="3511550"/>
          <p14:tracePt t="48813" x="7319963" y="3529013"/>
          <p14:tracePt t="48820" x="7312025" y="3538538"/>
          <p14:tracePt t="48916" x="7312025" y="3529013"/>
          <p14:tracePt t="48928" x="7312025" y="3519488"/>
          <p14:tracePt t="48963" x="7319963" y="3519488"/>
          <p14:tracePt t="48986" x="7329488" y="3511550"/>
          <p14:tracePt t="49091" x="7319963" y="3511550"/>
          <p14:tracePt t="49098" x="7302500" y="3529013"/>
          <p14:tracePt t="49115" x="7292975" y="3529013"/>
          <p14:tracePt t="49122" x="7275513" y="3538538"/>
          <p14:tracePt t="49138" x="7265988" y="3548063"/>
          <p14:tracePt t="49762" x="7248525" y="3548063"/>
          <p14:tracePt t="49771" x="7248525" y="3556000"/>
          <p14:tracePt t="49778" x="7239000" y="3575050"/>
          <p14:tracePt t="49786" x="7239000" y="3584575"/>
          <p14:tracePt t="49795" x="7229475" y="3602038"/>
          <p14:tracePt t="49804" x="7219950" y="3621088"/>
          <p14:tracePt t="50124" x="7219950" y="3611563"/>
          <p14:tracePt t="50138" x="7219950" y="3602038"/>
          <p14:tracePt t="50146" x="7219950" y="3584575"/>
          <p14:tracePt t="50162" x="7219950" y="3575050"/>
          <p14:tracePt t="50186" x="7219950" y="3565525"/>
          <p14:tracePt t="50542" x="7219950" y="3575050"/>
          <p14:tracePt t="50546" x="7219950" y="3602038"/>
          <p14:tracePt t="50554" x="7219950" y="3611563"/>
          <p14:tracePt t="50570" x="7202488" y="3629025"/>
          <p14:tracePt t="50586" x="7192963" y="3638550"/>
          <p14:tracePt t="51203" x="7212013" y="3621088"/>
          <p14:tracePt t="51226" x="7219950" y="3611563"/>
          <p14:tracePt t="51421" x="7219950" y="3621088"/>
          <p14:tracePt t="51485" x="7212013" y="3629025"/>
          <p14:tracePt t="51497" x="7202488" y="3629025"/>
          <p14:tracePt t="51517" x="7202488" y="3638550"/>
          <p14:tracePt t="51528" x="7192963" y="3657600"/>
          <p14:tracePt t="51930" x="7183438" y="3657600"/>
          <p14:tracePt t="52099" x="7183438" y="3648075"/>
          <p14:tracePt t="52107" x="7183438" y="3611563"/>
          <p14:tracePt t="52115" x="7183438" y="3602038"/>
          <p14:tracePt t="52132" x="7183438" y="3584575"/>
          <p14:tracePt t="52140" x="7183438" y="3575050"/>
          <p14:tracePt t="52147" x="7183438" y="3565525"/>
          <p14:tracePt t="52162" x="7183438" y="3556000"/>
          <p14:tracePt t="52212" x="7183438" y="3538538"/>
          <p14:tracePt t="52260" x="7175500" y="3538538"/>
          <p14:tracePt t="52332" x="7165975" y="3529013"/>
          <p14:tracePt t="52395" x="7156450" y="3519488"/>
          <p14:tracePt t="52492" x="7156450" y="3502025"/>
          <p14:tracePt t="52512" x="7156450" y="3492500"/>
          <p14:tracePt t="52520" x="7156450" y="3482975"/>
          <p14:tracePt t="52522" x="7156450" y="3475038"/>
          <p14:tracePt t="52547" x="7156450" y="3465513"/>
          <p14:tracePt t="52562" x="7146925" y="3455988"/>
          <p14:tracePt t="52643" x="7129463" y="3446463"/>
          <p14:tracePt t="52674" x="7119938" y="3438525"/>
          <p14:tracePt t="52724" x="7110413" y="3429000"/>
          <p14:tracePt t="53074" x="7102475" y="3411538"/>
          <p14:tracePt t="53090" x="7102475" y="3392488"/>
          <p14:tracePt t="53098" x="7102475" y="3375025"/>
          <p14:tracePt t="53123" x="7092950" y="3355975"/>
          <p14:tracePt t="53156" x="7092950" y="3346450"/>
          <p14:tracePt t="53196" x="7083425" y="3338513"/>
          <p14:tracePt t="53206" x="7073900" y="3328988"/>
          <p14:tracePt t="53244" x="7065963" y="3319463"/>
          <p14:tracePt t="53259" x="7046913" y="3302000"/>
          <p14:tracePt t="53267" x="7029450" y="3282950"/>
          <p14:tracePt t="53274" x="7019925" y="3273425"/>
          <p14:tracePt t="53283" x="7010400" y="3265488"/>
          <p14:tracePt t="53294" x="6992938" y="3255963"/>
          <p14:tracePt t="53301" x="6973888" y="3228975"/>
          <p14:tracePt t="53310" x="6964363" y="3200400"/>
          <p14:tracePt t="53318" x="6946900" y="3182938"/>
          <p14:tracePt t="53322" x="6937375" y="3173413"/>
          <p14:tracePt t="53333" x="6929438" y="3163888"/>
          <p14:tracePt t="53340" x="6910388" y="3146425"/>
          <p14:tracePt t="53347" x="6892925" y="3127375"/>
          <p14:tracePt t="53354" x="6883400" y="3119438"/>
          <p14:tracePt t="53362" x="6864350" y="3100388"/>
          <p14:tracePt t="53371" x="6846888" y="3090863"/>
          <p14:tracePt t="53378" x="6837363" y="3090863"/>
          <p14:tracePt t="53386" x="6827838" y="3082925"/>
          <p14:tracePt t="53394" x="6819900" y="3082925"/>
          <p14:tracePt t="53402" x="6810375" y="3082925"/>
          <p14:tracePt t="53411" x="6800850" y="3082925"/>
          <p14:tracePt t="53420" x="6783388" y="3082925"/>
          <p14:tracePt t="53426" x="6764338" y="3054350"/>
          <p14:tracePt t="53442" x="6754813" y="3054350"/>
          <p14:tracePt t="53458" x="6737350" y="3054350"/>
          <p14:tracePt t="53475" x="6727825" y="3054350"/>
          <p14:tracePt t="53483" x="6718300" y="3054350"/>
          <p14:tracePt t="53491" x="6691313" y="3054350"/>
          <p14:tracePt t="53498" x="6681788" y="3054350"/>
          <p14:tracePt t="53507" x="6654800" y="3054350"/>
          <p14:tracePt t="53515" x="6645275" y="3054350"/>
          <p14:tracePt t="53522" x="6637338" y="3054350"/>
          <p14:tracePt t="53530" x="6600825" y="3054350"/>
          <p14:tracePt t="53546" x="6573838" y="3054350"/>
          <p14:tracePt t="53554" x="6554788" y="3046413"/>
          <p14:tracePt t="53562" x="6518275" y="3046413"/>
          <p14:tracePt t="53570" x="6500813" y="3036888"/>
          <p14:tracePt t="53579" x="6472238" y="3036888"/>
          <p14:tracePt t="53586" x="6427788" y="3009900"/>
          <p14:tracePt t="53594" x="6408738" y="3009900"/>
          <p14:tracePt t="53602" x="6391275" y="3000375"/>
          <p14:tracePt t="53611" x="6354763" y="3000375"/>
          <p14:tracePt t="53620" x="6308725" y="2990850"/>
          <p14:tracePt t="53632" x="6254750" y="2990850"/>
          <p14:tracePt t="53634" x="6199188" y="2990850"/>
          <p14:tracePt t="53642" x="6145213" y="2990850"/>
          <p14:tracePt t="53652" x="6062663" y="2990850"/>
          <p14:tracePt t="53663" x="6007100" y="2990850"/>
          <p14:tracePt t="53669" x="5935663" y="2990850"/>
          <p14:tracePt t="53678" x="5880100" y="2990850"/>
          <p14:tracePt t="53686" x="5826125" y="2990850"/>
          <p14:tracePt t="53695" x="5734050" y="2990850"/>
          <p14:tracePt t="53699" x="5670550" y="2990850"/>
          <p14:tracePt t="53707" x="5616575" y="2990850"/>
          <p14:tracePt t="53714" x="5597525" y="2990850"/>
          <p14:tracePt t="53724" x="5543550" y="2990850"/>
          <p14:tracePt t="53730" x="5514975" y="2990850"/>
          <p14:tracePt t="53739" x="5497513" y="2982913"/>
          <p14:tracePt t="53746" x="5470525" y="2982913"/>
          <p14:tracePt t="53754" x="5451475" y="2982913"/>
          <p14:tracePt t="53762" x="5441950" y="2982913"/>
          <p14:tracePt t="53770" x="5424488" y="2963863"/>
          <p14:tracePt t="53778" x="5405438" y="2963863"/>
          <p14:tracePt t="53786" x="5397500" y="2963863"/>
          <p14:tracePt t="53794" x="5378450" y="2963863"/>
          <p14:tracePt t="53810" x="5360988" y="2963863"/>
          <p14:tracePt t="53818" x="5341938" y="2963863"/>
          <p14:tracePt t="53826" x="5324475" y="2954338"/>
          <p14:tracePt t="53834" x="5314950" y="2954338"/>
          <p14:tracePt t="53842" x="5287963" y="2954338"/>
          <p14:tracePt t="53852" x="5268913" y="2946400"/>
          <p14:tracePt t="53859" x="5241925" y="2946400"/>
          <p14:tracePt t="53868" x="5224463" y="2946400"/>
          <p14:tracePt t="53879" x="5187950" y="2927350"/>
          <p14:tracePt t="53895" x="5159375" y="2927350"/>
          <p14:tracePt t="53898" x="5141913" y="2909888"/>
          <p14:tracePt t="53908" x="5132388" y="2909888"/>
          <p14:tracePt t="53914" x="5114925" y="2900363"/>
          <p14:tracePt t="53922" x="5105400" y="2900363"/>
          <p14:tracePt t="53931" x="5086350" y="2890838"/>
          <p14:tracePt t="53948" x="5068888" y="2890838"/>
          <p14:tracePt t="53972" x="5059363" y="2890838"/>
          <p14:tracePt t="54034" x="5049838" y="2890838"/>
          <p14:tracePt t="54106" x="5032375" y="2890838"/>
          <p14:tracePt t="54130" x="5022850" y="2890838"/>
          <p14:tracePt t="54146" x="5014913" y="2890838"/>
          <p14:tracePt t="54162" x="5005388" y="2890838"/>
          <p14:tracePt t="54178" x="4986338" y="2890838"/>
          <p14:tracePt t="54194" x="4978400" y="2890838"/>
          <p14:tracePt t="54210" x="4968875" y="2890838"/>
          <p14:tracePt t="54235" x="4949825" y="2873375"/>
          <p14:tracePt t="54252" x="4941888" y="2863850"/>
          <p14:tracePt t="54268" x="4932363" y="2854325"/>
          <p14:tracePt t="54282" x="4922838" y="2844800"/>
          <p14:tracePt t="54307" x="4913313" y="2844800"/>
          <p14:tracePt t="54323" x="4905375" y="2844800"/>
          <p14:tracePt t="54330" x="4895850" y="2844800"/>
          <p14:tracePt t="54340" x="4886325" y="2844800"/>
          <p14:tracePt t="54348" x="4868863" y="2844800"/>
          <p14:tracePt t="54363" x="4859338" y="2844800"/>
          <p14:tracePt t="54403" x="4849813" y="2854325"/>
          <p14:tracePt t="54410" x="4840288" y="2863850"/>
          <p14:tracePt t="54467" x="4832350" y="2863850"/>
          <p14:tracePt t="54499" x="4822825" y="2863850"/>
          <p14:tracePt t="54532" x="4822825" y="2854325"/>
          <p14:tracePt t="54546" x="4822825" y="2836863"/>
          <p14:tracePt t="54572" x="4822825" y="2827338"/>
          <p14:tracePt t="54588" x="4832350" y="2817813"/>
          <p14:tracePt t="54602" x="4840288" y="2817813"/>
          <p14:tracePt t="54618" x="4849813" y="2808288"/>
          <p14:tracePt t="54672" x="4859338" y="2808288"/>
          <p14:tracePt t="54698" x="4868863" y="2808288"/>
          <p14:tracePt t="54714" x="4886325" y="2808288"/>
          <p14:tracePt t="54738" x="4895850" y="2808288"/>
          <p14:tracePt t="54754" x="4905375" y="2800350"/>
          <p14:tracePt t="54762" x="4905375" y="2790825"/>
          <p14:tracePt t="54826" x="4922838" y="2790825"/>
          <p14:tracePt t="54852" x="4932363" y="2790825"/>
          <p14:tracePt t="54885" x="4941888" y="2790825"/>
          <p14:tracePt t="54900" x="4949825" y="2790825"/>
          <p14:tracePt t="54926" x="4968875" y="2790825"/>
          <p14:tracePt t="54932" x="4986338" y="2790825"/>
          <p14:tracePt t="54941" x="4995863" y="2800350"/>
          <p14:tracePt t="54946" x="5005388" y="2817813"/>
          <p14:tracePt t="54955" x="5022850" y="2836863"/>
          <p14:tracePt t="54973" x="5022850" y="2844800"/>
          <p14:tracePt t="55294" x="5032375" y="2844800"/>
          <p14:tracePt t="55304" x="5032375" y="2836863"/>
          <p14:tracePt t="55321" x="5032375" y="2827338"/>
          <p14:tracePt t="55330" x="5032375" y="2817813"/>
          <p14:tracePt t="55467" x="5032375" y="2827338"/>
          <p14:tracePt t="55483" x="5032375" y="2836863"/>
          <p14:tracePt t="55490" x="5032375" y="2844800"/>
          <p14:tracePt t="55530" x="5032375" y="2863850"/>
          <p14:tracePt t="55564" x="5032375" y="2873375"/>
          <p14:tracePt t="55636" x="5032375" y="2881313"/>
          <p14:tracePt t="55676" x="5032375" y="2900363"/>
          <p14:tracePt t="55694" x="5032375" y="2909888"/>
          <p14:tracePt t="55714" x="5032375" y="2917825"/>
          <p14:tracePt t="56452" x="5032375" y="2927350"/>
          <p14:tracePt t="56508" x="5014913" y="2927350"/>
          <p14:tracePt t="56514" x="4995863" y="2927350"/>
          <p14:tracePt t="56522" x="4978400" y="2927350"/>
          <p14:tracePt t="56531" x="4968875" y="2927350"/>
          <p14:tracePt t="56539" x="4941888" y="2927350"/>
          <p14:tracePt t="56556" x="4868863" y="2954338"/>
          <p14:tracePt t="56566" x="4840288" y="2954338"/>
          <p14:tracePt t="56570" x="4822825" y="2954338"/>
          <p14:tracePt t="56578" x="4786313" y="2954338"/>
          <p14:tracePt t="56587" x="4759325" y="2954338"/>
          <p14:tracePt t="56595" x="4749800" y="2954338"/>
          <p14:tracePt t="56602" x="4730750" y="2954338"/>
          <p14:tracePt t="56611" x="4703763" y="2954338"/>
          <p14:tracePt t="56618" x="4667250" y="2946400"/>
          <p14:tracePt t="56628" x="4640263" y="2946400"/>
          <p14:tracePt t="56634" x="4603750" y="2936875"/>
          <p14:tracePt t="56648" x="4540250" y="2936875"/>
          <p14:tracePt t="56651" x="4503738" y="2936875"/>
          <p14:tracePt t="56659" x="4476750" y="2936875"/>
          <p14:tracePt t="56669" x="4430713" y="2927350"/>
          <p14:tracePt t="56678" x="4403725" y="2909888"/>
          <p14:tracePt t="56683" x="4384675" y="2909888"/>
          <p14:tracePt t="56692" x="4357688" y="2900363"/>
          <p14:tracePt t="56698" x="4348163" y="2900363"/>
          <p14:tracePt t="56707" x="4330700" y="2900363"/>
          <p14:tracePt t="56714" x="4311650" y="2900363"/>
          <p14:tracePt t="56722" x="4303713" y="2900363"/>
          <p14:tracePt t="56738" x="4294188" y="2900363"/>
          <p14:tracePt t="56754" x="4284663" y="2900363"/>
          <p14:tracePt t="56762" x="4275138" y="2900363"/>
          <p14:tracePt t="56770" x="4267200" y="2900363"/>
          <p14:tracePt t="56788" x="4257675" y="2900363"/>
          <p14:tracePt t="56796" x="4248150" y="2900363"/>
          <p14:tracePt t="56802" x="4230688" y="2900363"/>
          <p14:tracePt t="56810" x="4221163" y="2900363"/>
          <p14:tracePt t="56818" x="4211638" y="2900363"/>
          <p14:tracePt t="56834" x="4194175" y="2900363"/>
          <p14:tracePt t="56850" x="4184650" y="2900363"/>
          <p14:tracePt t="56858" x="4175125" y="2900363"/>
          <p14:tracePt t="56867" x="4165600" y="2900363"/>
          <p14:tracePt t="56877" x="4148138" y="2890838"/>
          <p14:tracePt t="56902" x="4094163" y="2854325"/>
          <p14:tracePt t="56911" x="4075113" y="2844800"/>
          <p14:tracePt t="56916" x="4048125" y="2844800"/>
          <p14:tracePt t="56925" x="4011613" y="2836863"/>
          <p14:tracePt t="56930" x="3975100" y="2836863"/>
          <p14:tracePt t="56940" x="3919538" y="2817813"/>
          <p14:tracePt t="56946" x="3892550" y="2817813"/>
          <p14:tracePt t="56959" x="3846513" y="2817813"/>
          <p14:tracePt t="56964" x="3792538" y="2817813"/>
          <p14:tracePt t="56971" x="3765550" y="2817813"/>
          <p14:tracePt t="56978" x="3709988" y="2817813"/>
          <p14:tracePt t="56987" x="3619500" y="2800350"/>
          <p14:tracePt t="56994" x="3563938" y="2800350"/>
          <p14:tracePt t="57002" x="3463925" y="2790825"/>
          <p14:tracePt t="57010" x="3390900" y="2790825"/>
          <p14:tracePt t="57019" x="3263900" y="2790825"/>
          <p14:tracePt t="57026" x="3136900" y="2790825"/>
          <p14:tracePt t="57034" x="2990850" y="2790825"/>
          <p14:tracePt t="57043" x="2825750" y="2790825"/>
          <p14:tracePt t="57050" x="2662238" y="2771775"/>
          <p14:tracePt t="57058" x="2479675" y="2727325"/>
          <p14:tracePt t="57066" x="2297113" y="2708275"/>
          <p14:tracePt t="57074" x="2087563" y="2662238"/>
          <p14:tracePt t="57082" x="1905000" y="2635250"/>
          <p14:tracePt t="57091" x="1741488" y="2589213"/>
          <p14:tracePt t="57100" x="1622425" y="2571750"/>
          <p14:tracePt t="57107" x="1512888" y="2525713"/>
          <p14:tracePt t="57114" x="1412875" y="2489200"/>
          <p14:tracePt t="57122" x="1312863" y="2444750"/>
          <p14:tracePt t="57130" x="1222375" y="2408238"/>
          <p14:tracePt t="57138" x="1103313" y="2343150"/>
          <p14:tracePt t="57146" x="1003300" y="2289175"/>
          <p14:tracePt t="57154" x="884238" y="2243138"/>
          <p14:tracePt t="57162" x="774700" y="2206625"/>
          <p14:tracePt t="57170" x="674688" y="2143125"/>
          <p14:tracePt t="57178" x="565150" y="2116138"/>
          <p14:tracePt t="57186" x="482600" y="2079625"/>
          <p14:tracePt t="57194" x="401638" y="2070100"/>
          <p14:tracePt t="57202" x="346075" y="2052638"/>
          <p14:tracePt t="57210" x="301625" y="2033588"/>
          <p14:tracePt t="57220" x="292100" y="2033588"/>
          <p14:tracePt t="57226" x="273050" y="2033588"/>
          <p14:tracePt t="57243" x="265113" y="2033588"/>
          <p14:tracePt t="57268" x="255588" y="2043113"/>
          <p14:tracePt t="57274" x="255588" y="2052638"/>
          <p14:tracePt t="57283" x="255588" y="2060575"/>
          <p14:tracePt t="57291" x="255588" y="2070100"/>
          <p14:tracePt t="57307" x="255588" y="2079625"/>
          <p14:tracePt t="57316" x="255588" y="2097088"/>
          <p14:tracePt t="57347" x="255588" y="2106613"/>
          <p14:tracePt t="57366" x="255588" y="2116138"/>
          <p14:tracePt t="57411" x="255588" y="2133600"/>
          <p14:tracePt t="57418" x="265113" y="2143125"/>
          <p14:tracePt t="57434" x="282575" y="2143125"/>
          <p14:tracePt t="57442" x="301625" y="2152650"/>
          <p14:tracePt t="57450" x="309563" y="2152650"/>
          <p14:tracePt t="57459" x="319088" y="2152650"/>
          <p14:tracePt t="57469" x="336550" y="2160588"/>
          <p14:tracePt t="57479" x="346075" y="2160588"/>
          <p14:tracePt t="57484" x="355600" y="2170113"/>
          <p14:tracePt t="57508" x="409575" y="2189163"/>
          <p14:tracePt t="57514" x="419100" y="2197100"/>
          <p14:tracePt t="57522" x="446088" y="2206625"/>
          <p14:tracePt t="57538" x="465138" y="2216150"/>
          <p14:tracePt t="57547" x="482600" y="2216150"/>
          <p14:tracePt t="57554" x="501650" y="2233613"/>
          <p14:tracePt t="57563" x="519113" y="2233613"/>
          <p14:tracePt t="57570" x="538163" y="2243138"/>
          <p14:tracePt t="57578" x="547688" y="2243138"/>
          <p14:tracePt t="57586" x="574675" y="2243138"/>
          <p14:tracePt t="57595" x="584200" y="2252663"/>
          <p14:tracePt t="57603" x="601663" y="2252663"/>
          <p14:tracePt t="57610" x="611188" y="2252663"/>
          <p14:tracePt t="57618" x="620713" y="2252663"/>
          <p14:tracePt t="57634" x="628650" y="2252663"/>
          <p14:tracePt t="57667" x="647700" y="2252663"/>
          <p14:tracePt t="57714" x="655638" y="2252663"/>
          <p14:tracePt t="57773" x="665163" y="2252663"/>
          <p14:tracePt t="57790" x="684213" y="2252663"/>
          <p14:tracePt t="57797" x="701675" y="2252663"/>
          <p14:tracePt t="57803" x="711200" y="2252663"/>
          <p14:tracePt t="57810" x="738188" y="2252663"/>
          <p14:tracePt t="57818" x="757238" y="2262188"/>
          <p14:tracePt t="57827" x="784225" y="2270125"/>
          <p14:tracePt t="57834" x="793750" y="2279650"/>
          <p14:tracePt t="57842" x="830263" y="2289175"/>
          <p14:tracePt t="57851" x="838200" y="2289175"/>
          <p14:tracePt t="57858" x="847725" y="2298700"/>
          <p14:tracePt t="57867" x="866775" y="2298700"/>
          <p14:tracePt t="57875" x="866775" y="2306638"/>
          <p14:tracePt t="57894" x="874713" y="2316163"/>
          <p14:tracePt t="57898" x="884238" y="2316163"/>
          <p14:tracePt t="57908" x="893763" y="2325688"/>
          <p14:tracePt t="57946" x="903288" y="2325688"/>
          <p14:tracePt t="57970" x="911225" y="2325688"/>
          <p14:tracePt t="57986" x="930275" y="2325688"/>
          <p14:tracePt t="57994" x="930275" y="2316163"/>
          <p14:tracePt t="58010" x="939800" y="2316163"/>
          <p14:tracePt t="58026" x="947738" y="2316163"/>
          <p14:tracePt t="58034" x="966788" y="2306638"/>
          <p14:tracePt t="58050" x="993775" y="2306638"/>
          <p14:tracePt t="58058" x="1011238" y="2289175"/>
          <p14:tracePt t="58066" x="1020763" y="2289175"/>
          <p14:tracePt t="58075" x="1039813" y="2279650"/>
          <p14:tracePt t="58082" x="1057275" y="2279650"/>
          <p14:tracePt t="58091" x="1076325" y="2270125"/>
          <p14:tracePt t="58100" x="1084263" y="2262188"/>
          <p14:tracePt t="58110" x="1093788" y="2262188"/>
          <p14:tracePt t="58115" x="1112838" y="2243138"/>
          <p14:tracePt t="58130" x="1130300" y="2233613"/>
          <p14:tracePt t="58210" x="1139825" y="2233613"/>
          <p14:tracePt t="58219" x="1139825" y="2243138"/>
          <p14:tracePt t="58226" x="1139825" y="2262188"/>
          <p14:tracePt t="58234" x="1139825" y="2270125"/>
          <p14:tracePt t="58242" x="1149350" y="2298700"/>
          <p14:tracePt t="58252" x="1149350" y="2316163"/>
          <p14:tracePt t="58258" x="1149350" y="2335213"/>
          <p14:tracePt t="58267" x="1149350" y="2362200"/>
          <p14:tracePt t="58275" x="1166813" y="2371725"/>
          <p14:tracePt t="58282" x="1166813" y="2379663"/>
          <p14:tracePt t="58295" x="1176338" y="2379663"/>
          <p14:tracePt t="58301" x="1185863" y="2379663"/>
          <p14:tracePt t="58308" x="1203325" y="2379663"/>
          <p14:tracePt t="58315" x="1222375" y="2379663"/>
          <p14:tracePt t="58323" x="1249363" y="2379663"/>
          <p14:tracePt t="58330" x="1276350" y="2362200"/>
          <p14:tracePt t="58338" x="1339850" y="2335213"/>
          <p14:tracePt t="58346" x="1385888" y="2316163"/>
          <p14:tracePt t="58354" x="1468438" y="2289175"/>
          <p14:tracePt t="58362" x="1568450" y="2243138"/>
          <p14:tracePt t="58370" x="1658938" y="2243138"/>
          <p14:tracePt t="58378" x="1731963" y="2243138"/>
          <p14:tracePt t="58386" x="1841500" y="2233613"/>
          <p14:tracePt t="58394" x="1931988" y="2216150"/>
          <p14:tracePt t="58402" x="2041525" y="2216150"/>
          <p14:tracePt t="58410" x="2143125" y="2216150"/>
          <p14:tracePt t="58418" x="2233613" y="2216150"/>
          <p14:tracePt t="58426" x="2306638" y="2216150"/>
          <p14:tracePt t="58434" x="2379663" y="2216150"/>
          <p14:tracePt t="58442" x="2416175" y="2216150"/>
          <p14:tracePt t="58450" x="2462213" y="2216150"/>
          <p14:tracePt t="58458" x="2470150" y="2216150"/>
          <p14:tracePt t="58466" x="2479675" y="2216150"/>
          <p14:tracePt t="58491" x="2489200" y="2216150"/>
          <p14:tracePt t="58498" x="2489200" y="2225675"/>
          <p14:tracePt t="58509" x="2506663" y="2243138"/>
          <p14:tracePt t="58530" x="2506663" y="2262188"/>
          <p14:tracePt t="58832" x="2506663" y="2270125"/>
          <p14:tracePt t="58839" x="2516188" y="2289175"/>
          <p14:tracePt t="58843" x="2533650" y="2306638"/>
          <p14:tracePt t="58851" x="2570163" y="2335213"/>
          <p14:tracePt t="58859" x="2598738" y="2343150"/>
          <p14:tracePt t="58866" x="2652713" y="2362200"/>
          <p14:tracePt t="58877" x="2689225" y="2371725"/>
          <p14:tracePt t="58882" x="2744788" y="2398713"/>
          <p14:tracePt t="58895" x="2789238" y="2416175"/>
          <p14:tracePt t="58898" x="2852738" y="2444750"/>
          <p14:tracePt t="58908" x="2908300" y="2444750"/>
          <p14:tracePt t="58914" x="2944813" y="2452688"/>
          <p14:tracePt t="58924" x="3027363" y="2498725"/>
          <p14:tracePt t="58931" x="3071813" y="2498725"/>
          <p14:tracePt t="58940" x="3127375" y="2498725"/>
          <p14:tracePt t="58946" x="3163888" y="2498725"/>
          <p14:tracePt t="58954" x="3208338" y="2498725"/>
          <p14:tracePt t="58962" x="3236913" y="2498725"/>
          <p14:tracePt t="58972" x="3244850" y="2498725"/>
          <p14:tracePt t="58980" x="3273425" y="2498725"/>
          <p14:tracePt t="58988" x="3281363" y="2498725"/>
          <p14:tracePt t="59008" x="3309938" y="2517775"/>
          <p14:tracePt t="59020" x="3346450" y="2535238"/>
          <p14:tracePt t="59031" x="3363913" y="2544763"/>
          <p14:tracePt t="59034" x="3382963" y="2554288"/>
          <p14:tracePt t="59043" x="3409950" y="2562225"/>
          <p14:tracePt t="59054" x="3463925" y="2571750"/>
          <p14:tracePt t="59059" x="3482975" y="2581275"/>
          <p14:tracePt t="59066" x="3527425" y="2589213"/>
          <p14:tracePt t="59075" x="3563938" y="2589213"/>
          <p14:tracePt t="59082" x="3600450" y="2598738"/>
          <p14:tracePt t="59091" x="3629025" y="2598738"/>
          <p14:tracePt t="59099" x="3656013" y="2598738"/>
          <p14:tracePt t="59111" x="3673475" y="2598738"/>
          <p14:tracePt t="59116" x="3702050" y="2617788"/>
          <p14:tracePt t="59129" x="3719513" y="2625725"/>
          <p14:tracePt t="59130" x="3729038" y="2625725"/>
          <p14:tracePt t="59138" x="3756025" y="2635250"/>
          <p14:tracePt t="59147" x="3775075" y="2635250"/>
          <p14:tracePt t="59154" x="3802063" y="2654300"/>
          <p14:tracePt t="59163" x="3819525" y="2654300"/>
          <p14:tracePt t="59170" x="3856038" y="2662238"/>
          <p14:tracePt t="59178" x="3892550" y="2662238"/>
          <p14:tracePt t="59186" x="3911600" y="2662238"/>
          <p14:tracePt t="59194" x="3919538" y="2662238"/>
          <p14:tracePt t="59202" x="3948113" y="2662238"/>
          <p14:tracePt t="59210" x="3965575" y="2662238"/>
          <p14:tracePt t="59218" x="3992563" y="2662238"/>
          <p14:tracePt t="59228" x="4002088" y="2662238"/>
          <p14:tracePt t="59235" x="4029075" y="2662238"/>
          <p14:tracePt t="59243" x="4057650" y="2662238"/>
          <p14:tracePt t="59251" x="4075113" y="2662238"/>
          <p14:tracePt t="59259" x="4084638" y="2662238"/>
          <p14:tracePt t="59277" x="4094163" y="2662238"/>
          <p14:tracePt t="59285" x="4111625" y="2662238"/>
          <p14:tracePt t="59301" x="4121150" y="2662238"/>
          <p14:tracePt t="59307" x="4129088" y="2662238"/>
          <p14:tracePt t="59349" x="4148138" y="2662238"/>
          <p14:tracePt t="59389" x="4148138" y="2671763"/>
          <p14:tracePt t="59404" x="4148138" y="2681288"/>
          <p14:tracePt t="59420" x="4138613" y="2690813"/>
          <p14:tracePt t="59428" x="4129088" y="2698750"/>
          <p14:tracePt t="59482" x="4121150" y="2698750"/>
          <p14:tracePt t="59499" x="4111625" y="2690813"/>
          <p14:tracePt t="59506" x="4111625" y="2681288"/>
          <p14:tracePt t="59677" x="4111625" y="2690813"/>
          <p14:tracePt t="59684" x="4111625" y="2708275"/>
          <p14:tracePt t="59694" x="4111625" y="2727325"/>
          <p14:tracePt t="59698" x="4111625" y="2744788"/>
          <p14:tracePt t="59712" x="4138613" y="2763838"/>
          <p14:tracePt t="59732" x="4211638" y="2771775"/>
          <p14:tracePt t="59738" x="4238625" y="2771775"/>
          <p14:tracePt t="59746" x="4294188" y="2771775"/>
          <p14:tracePt t="59754" x="4330700" y="2771775"/>
          <p14:tracePt t="59762" x="4394200" y="2771775"/>
          <p14:tracePt t="59770" x="4440238" y="2744788"/>
          <p14:tracePt t="59778" x="4513263" y="2708275"/>
          <p14:tracePt t="59786" x="4549775" y="2698750"/>
          <p14:tracePt t="59794" x="4603750" y="2671763"/>
          <p14:tracePt t="59804" x="4649788" y="2635250"/>
          <p14:tracePt t="59818" x="4722813" y="2581275"/>
          <p14:tracePt t="59826" x="4730750" y="2581275"/>
          <p14:tracePt t="59834" x="4749800" y="2571750"/>
          <p14:tracePt t="59842" x="4759325" y="2554288"/>
          <p14:tracePt t="59850" x="4767263" y="2544763"/>
          <p14:tracePt t="59866" x="4776788" y="2535238"/>
          <p14:tracePt t="60116" x="4767263" y="2544763"/>
          <p14:tracePt t="60174" x="4759325" y="2554288"/>
          <p14:tracePt t="60181" x="4759325" y="2571750"/>
          <p14:tracePt t="60195" x="4759325" y="2581275"/>
          <p14:tracePt t="60202" x="4759325" y="2589213"/>
          <p14:tracePt t="60210" x="4759325" y="2598738"/>
          <p14:tracePt t="60218" x="4759325" y="2608263"/>
          <p14:tracePt t="60509" x="4749800" y="2608263"/>
          <p14:tracePt t="60526" x="4740275" y="2608263"/>
          <p14:tracePt t="60535" x="4730750" y="2608263"/>
          <p14:tracePt t="60538" x="4703763" y="2608263"/>
          <p14:tracePt t="60547" x="4695825" y="2608263"/>
          <p14:tracePt t="60554" x="4676775" y="2608263"/>
          <p14:tracePt t="60564" x="4667250" y="2608263"/>
          <p14:tracePt t="60579" x="4659313" y="2608263"/>
          <p14:tracePt t="60601" x="4649788" y="2608263"/>
          <p14:tracePt t="60911" x="4640263" y="2598738"/>
          <p14:tracePt t="60940" x="4640263" y="2589213"/>
          <p14:tracePt t="60946" x="4640263" y="2581275"/>
          <p14:tracePt t="60954" x="4649788" y="2571750"/>
          <p14:tracePt t="60971" x="4659313" y="2562225"/>
          <p14:tracePt t="60978" x="4659313" y="2554288"/>
          <p14:tracePt t="60987" x="4667250" y="2535238"/>
          <p14:tracePt t="60995" x="4695825" y="2525713"/>
          <p14:tracePt t="61002" x="4713288" y="2498725"/>
          <p14:tracePt t="61011" x="4730750" y="2481263"/>
          <p14:tracePt t="61018" x="4759325" y="2462213"/>
          <p14:tracePt t="61026" x="4767263" y="2452688"/>
          <p14:tracePt t="61034" x="4786313" y="2435225"/>
          <p14:tracePt t="61043" x="4803775" y="2425700"/>
          <p14:tracePt t="61050" x="4822825" y="2408238"/>
          <p14:tracePt t="61059" x="4840288" y="2398713"/>
          <p14:tracePt t="61066" x="4886325" y="2389188"/>
          <p14:tracePt t="61076" x="4905375" y="2389188"/>
          <p14:tracePt t="61082" x="4932363" y="2389188"/>
          <p14:tracePt t="61090" x="4986338" y="2379663"/>
          <p14:tracePt t="61098" x="5032375" y="2379663"/>
          <p14:tracePt t="61107" x="5059363" y="2379663"/>
          <p14:tracePt t="61114" x="5114925" y="2379663"/>
          <p14:tracePt t="61126" x="5168900" y="2379663"/>
          <p14:tracePt t="61130" x="5224463" y="2379663"/>
          <p14:tracePt t="61139" x="5278438" y="2379663"/>
          <p14:tracePt t="61146" x="5334000" y="2379663"/>
          <p14:tracePt t="61154" x="5414963" y="2408238"/>
          <p14:tracePt t="61162" x="5434013" y="2408238"/>
          <p14:tracePt t="61170" x="5451475" y="2416175"/>
          <p14:tracePt t="61178" x="5487988" y="2416175"/>
          <p14:tracePt t="61203" x="5497513" y="2416175"/>
          <p14:tracePt t="61267" x="5507038" y="2425700"/>
          <p14:tracePt t="61290" x="5514975" y="2425700"/>
          <p14:tracePt t="61315" x="5524500" y="2435225"/>
          <p14:tracePt t="61363" x="5534025" y="2435225"/>
          <p14:tracePt t="61379" x="5551488" y="2452688"/>
          <p14:tracePt t="61394" x="5551488" y="2462213"/>
          <p14:tracePt t="61402" x="5570538" y="2471738"/>
          <p14:tracePt t="61410" x="5580063" y="2481263"/>
          <p14:tracePt t="61418" x="5580063" y="2489200"/>
          <p14:tracePt t="61426" x="5580063" y="2498725"/>
          <p14:tracePt t="61435" x="5588000" y="2508250"/>
          <p14:tracePt t="61450" x="5588000" y="2525713"/>
          <p14:tracePt t="61538" x="5588000" y="2535238"/>
          <p14:tracePt t="62013" x="5597525" y="2544763"/>
          <p14:tracePt t="62027" x="5607050" y="2544763"/>
          <p14:tracePt t="62034" x="5616575" y="2544763"/>
          <p14:tracePt t="62075" x="5634038" y="2544763"/>
          <p14:tracePt t="62581" x="5643563" y="2544763"/>
          <p14:tracePt t="62626" x="5653088" y="2544763"/>
          <p14:tracePt t="62658" x="5661025" y="2544763"/>
          <p14:tracePt t="62674" x="5670550" y="2535238"/>
          <p14:tracePt t="62691" x="5688013" y="2508250"/>
          <p14:tracePt t="62706" x="5697538" y="2498725"/>
          <p14:tracePt t="62730" x="5697538" y="2489200"/>
          <p14:tracePt t="63335" x="5697538" y="2498725"/>
          <p14:tracePt t="63394" x="5688013" y="2498725"/>
          <p14:tracePt t="63804" x="5688013" y="2508250"/>
          <p14:tracePt t="63820" x="5688013" y="2498725"/>
          <p14:tracePt t="63831" x="5697538" y="2498725"/>
          <p14:tracePt t="63852" x="5707063" y="2489200"/>
          <p14:tracePt t="64234" x="5707063" y="2498725"/>
          <p14:tracePt t="64275" x="5707063" y="2508250"/>
          <p14:tracePt t="64492" x="5697538" y="2508250"/>
          <p14:tracePt t="64538" x="5688013" y="2508250"/>
          <p14:tracePt t="64554" x="5670550" y="2525713"/>
          <p14:tracePt t="64564" x="5661025" y="2525713"/>
          <p14:tracePt t="64570" x="5653088" y="2535238"/>
          <p14:tracePt t="64586" x="5653088" y="2544763"/>
          <p14:tracePt t="64596" x="5624513" y="2554288"/>
          <p14:tracePt t="64602" x="5607050" y="2562225"/>
          <p14:tracePt t="64610" x="5580063" y="2581275"/>
          <p14:tracePt t="64618" x="5580063" y="2589213"/>
          <p14:tracePt t="64626" x="5561013" y="2598738"/>
          <p14:tracePt t="64634" x="5543550" y="2617788"/>
          <p14:tracePt t="64642" x="5534025" y="2625725"/>
          <p14:tracePt t="64650" x="5524500" y="2635250"/>
          <p14:tracePt t="64658" x="5514975" y="2635250"/>
          <p14:tracePt t="64716" x="5507038" y="2635250"/>
          <p14:tracePt t="64725" x="5507038" y="2625725"/>
          <p14:tracePt t="64732" x="5507038" y="2608263"/>
          <p14:tracePt t="64742" x="5507038" y="2589213"/>
          <p14:tracePt t="64749" x="5507038" y="2571750"/>
          <p14:tracePt t="64764" x="5507038" y="2562225"/>
          <p14:tracePt t="64881" x="5507038" y="2554288"/>
          <p14:tracePt t="65090" x="5487988" y="2554288"/>
          <p14:tracePt t="65150" x="5478463" y="2544763"/>
          <p14:tracePt t="65175" x="5478463" y="2535238"/>
          <p14:tracePt t="65236" x="5478463" y="2525713"/>
          <p14:tracePt t="65364" x="5470525" y="2525713"/>
          <p14:tracePt t="65372" x="5461000" y="2535238"/>
          <p14:tracePt t="65381" x="5451475" y="2554288"/>
          <p14:tracePt t="65387" x="5441950" y="2571750"/>
          <p14:tracePt t="65395" x="5434013" y="2589213"/>
          <p14:tracePt t="65411" x="5424488" y="2598738"/>
          <p14:tracePt t="65420" x="5414963" y="2598738"/>
          <p14:tracePt t="65434" x="5414963" y="2608263"/>
          <p14:tracePt t="65442" x="5405438" y="2617788"/>
          <p14:tracePt t="65458" x="5397500" y="2625725"/>
          <p14:tracePt t="65466" x="5397500" y="2635250"/>
          <p14:tracePt t="65482" x="5387975" y="2644775"/>
          <p14:tracePt t="65490" x="5368925" y="2662238"/>
          <p14:tracePt t="65588" x="5360988" y="2662238"/>
          <p14:tracePt t="65629" x="5351463" y="2662238"/>
          <p14:tracePt t="65642" x="5341938" y="2662238"/>
          <p14:tracePt t="65650" x="5314950" y="2654300"/>
          <p14:tracePt t="65658" x="5287963" y="2644775"/>
          <p14:tracePt t="65668" x="5260975" y="2644775"/>
          <p14:tracePt t="65677" x="5205413" y="2625725"/>
          <p14:tracePt t="65682" x="5159375" y="2617788"/>
          <p14:tracePt t="65692" x="5105400" y="2617788"/>
          <p14:tracePt t="65698" x="5059363" y="2608263"/>
          <p14:tracePt t="65707" x="5032375" y="2608263"/>
          <p14:tracePt t="65714" x="4986338" y="2608263"/>
          <p14:tracePt t="65724" x="4941888" y="2608263"/>
          <p14:tracePt t="65730" x="4895850" y="2608263"/>
          <p14:tracePt t="65740" x="4822825" y="2608263"/>
          <p14:tracePt t="65746" x="4786313" y="2608263"/>
          <p14:tracePt t="65756" x="4713288" y="2608263"/>
          <p14:tracePt t="65763" x="4659313" y="2598738"/>
          <p14:tracePt t="65770" x="4594225" y="2581275"/>
          <p14:tracePt t="65780" x="4521200" y="2571750"/>
          <p14:tracePt t="65788" x="4476750" y="2554288"/>
          <p14:tracePt t="65796" x="4430713" y="2535238"/>
          <p14:tracePt t="65804" x="4394200" y="2525713"/>
          <p14:tracePt t="65815" x="4330700" y="2489200"/>
          <p14:tracePt t="65818" x="4294188" y="2481263"/>
          <p14:tracePt t="65826" x="4257675" y="2471738"/>
          <p14:tracePt t="65834" x="4221163" y="2452688"/>
          <p14:tracePt t="65842" x="4202113" y="2444750"/>
          <p14:tracePt t="65859" x="4175125" y="2444750"/>
          <p14:tracePt t="65878" x="4165600" y="2444750"/>
          <p14:tracePt t="65954" x="4157663" y="2435225"/>
          <p14:tracePt t="66076" x="4165600" y="2452688"/>
          <p14:tracePt t="66084" x="4194175" y="2462213"/>
          <p14:tracePt t="66092" x="4221163" y="2462213"/>
          <p14:tracePt t="66098" x="4267200" y="2489200"/>
          <p14:tracePt t="66107" x="4330700" y="2517775"/>
          <p14:tracePt t="66114" x="4376738" y="2525713"/>
          <p14:tracePt t="66126" x="4430713" y="2544763"/>
          <p14:tracePt t="66130" x="4494213" y="2562225"/>
          <p14:tracePt t="66138" x="4521200" y="2571750"/>
          <p14:tracePt t="66146" x="4567238" y="2571750"/>
          <p14:tracePt t="66154" x="4603750" y="2571750"/>
          <p14:tracePt t="66162" x="4622800" y="2571750"/>
          <p14:tracePt t="66175" x="4640263" y="2571750"/>
          <p14:tracePt t="66178" x="4649788" y="2571750"/>
          <p14:tracePt t="66203" x="4659313" y="2571750"/>
          <p14:tracePt t="66211" x="4667250" y="2562225"/>
          <p14:tracePt t="66226" x="4667250" y="2554288"/>
          <p14:tracePt t="66235" x="4667250" y="2544763"/>
          <p14:tracePt t="66251" x="4667250" y="2535238"/>
          <p14:tracePt t="66350" x="4667250" y="2525713"/>
          <p14:tracePt t="66384" x="4649788" y="2525713"/>
          <p14:tracePt t="66493" x="4659313" y="2517775"/>
          <p14:tracePt t="66509" x="4686300" y="2498725"/>
          <p14:tracePt t="66525" x="4695825" y="2489200"/>
          <p14:tracePt t="66537" x="4695825" y="2481263"/>
          <p14:tracePt t="66539" x="4695825" y="2471738"/>
          <p14:tracePt t="66555" x="4703763" y="2452688"/>
          <p14:tracePt t="66579" x="4703763" y="2444750"/>
          <p14:tracePt t="66677" x="4703763" y="2462213"/>
          <p14:tracePt t="66685" x="4703763" y="2471738"/>
          <p14:tracePt t="66696" x="4695825" y="2481263"/>
          <p14:tracePt t="66707" x="4686300" y="2489200"/>
          <p14:tracePt t="66746" x="4686300" y="2508250"/>
          <p14:tracePt t="67026" x="4686300" y="2517775"/>
          <p14:tracePt t="67051" x="4686300" y="2525713"/>
          <p14:tracePt t="67175" x="4686300" y="2517775"/>
          <p14:tracePt t="67236" x="4676775" y="2498725"/>
          <p14:tracePt t="67242" x="4667250" y="2462213"/>
          <p14:tracePt t="67252" x="4659313" y="2462213"/>
          <p14:tracePt t="67258" x="4640263" y="2444750"/>
          <p14:tracePt t="67267" x="4630738" y="2435225"/>
          <p14:tracePt t="67283" x="4622800" y="2425700"/>
          <p14:tracePt t="67294" x="4603750" y="2408238"/>
          <p14:tracePt t="67312" x="4594225" y="2408238"/>
          <p14:tracePt t="67316" x="4576763" y="2408238"/>
          <p14:tracePt t="67339" x="4557713" y="2408238"/>
          <p14:tracePt t="67346" x="4540250" y="2408238"/>
          <p14:tracePt t="67354" x="4530725" y="2398713"/>
          <p14:tracePt t="67362" x="4521200" y="2389188"/>
          <p14:tracePt t="67370" x="4513263" y="2379663"/>
          <p14:tracePt t="67378" x="4503738" y="2379663"/>
          <p14:tracePt t="67386" x="4494213" y="2371725"/>
          <p14:tracePt t="67394" x="4484688" y="2352675"/>
          <p14:tracePt t="67402" x="4457700" y="2335213"/>
          <p14:tracePt t="67410" x="4440238" y="2306638"/>
          <p14:tracePt t="67419" x="4421188" y="2289175"/>
          <p14:tracePt t="67426" x="4413250" y="2279650"/>
          <p14:tracePt t="67434" x="4394200" y="2270125"/>
          <p14:tracePt t="67442" x="4376738" y="2262188"/>
          <p14:tracePt t="67450" x="4357688" y="2243138"/>
          <p14:tracePt t="67458" x="4348163" y="2243138"/>
          <p14:tracePt t="67480" x="4321175" y="2243138"/>
          <p14:tracePt t="67484" x="4303713" y="2243138"/>
          <p14:tracePt t="67493" x="4275138" y="2243138"/>
          <p14:tracePt t="67507" x="4221163" y="2243138"/>
          <p14:tracePt t="67514" x="4202113" y="2243138"/>
          <p14:tracePt t="67524" x="4175125" y="2243138"/>
          <p14:tracePt t="67531" x="4157663" y="2243138"/>
          <p14:tracePt t="67539" x="4138613" y="2243138"/>
          <p14:tracePt t="67546" x="4121150" y="2243138"/>
          <p14:tracePt t="67554" x="4121150" y="2233613"/>
          <p14:tracePt t="67562" x="4094163" y="2233613"/>
          <p14:tracePt t="67570" x="4084638" y="2233613"/>
          <p14:tracePt t="67578" x="4075113" y="2233613"/>
          <p14:tracePt t="67586" x="4065588" y="2233613"/>
          <p14:tracePt t="67595" x="4048125" y="2233613"/>
          <p14:tracePt t="67627" x="4038600" y="2233613"/>
          <p14:tracePt t="67651" x="4029075" y="2233613"/>
          <p14:tracePt t="67658" x="4011613" y="2233613"/>
          <p14:tracePt t="67684" x="4002088" y="2233613"/>
          <p14:tracePt t="67707" x="3992563" y="2233613"/>
          <p14:tracePt t="67722" x="3984625" y="2233613"/>
          <p14:tracePt t="67730" x="3975100" y="2233613"/>
          <p14:tracePt t="67746" x="3956050" y="2233613"/>
          <p14:tracePt t="67754" x="3948113" y="2233613"/>
          <p14:tracePt t="67762" x="3929063" y="2233613"/>
          <p14:tracePt t="67770" x="3911600" y="2252663"/>
          <p14:tracePt t="67778" x="3902075" y="2252663"/>
          <p14:tracePt t="67786" x="3875088" y="2252663"/>
          <p14:tracePt t="67794" x="3856038" y="2262188"/>
          <p14:tracePt t="67802" x="3829050" y="2262188"/>
          <p14:tracePt t="67811" x="3810000" y="2270125"/>
          <p14:tracePt t="67818" x="3765550" y="2298700"/>
          <p14:tracePt t="67826" x="3738563" y="2298700"/>
          <p14:tracePt t="67834" x="3709988" y="2306638"/>
          <p14:tracePt t="67842" x="3673475" y="2306638"/>
          <p14:tracePt t="67850" x="3673475" y="2316163"/>
          <p14:tracePt t="67858" x="3646488" y="2316163"/>
          <p14:tracePt t="67866" x="3629025" y="2325688"/>
          <p14:tracePt t="67875" x="3619500" y="2325688"/>
          <p14:tracePt t="67892" x="3600450" y="2343150"/>
          <p14:tracePt t="67898" x="3582988" y="2352675"/>
          <p14:tracePt t="67914" x="3573463" y="2362200"/>
          <p14:tracePt t="67931" x="3546475" y="2362200"/>
          <p14:tracePt t="67942" x="3536950" y="2371725"/>
          <p14:tracePt t="67970" x="3509963" y="2379663"/>
          <p14:tracePt t="68011" x="3500438" y="2379663"/>
          <p14:tracePt t="68058" x="3482975" y="2389188"/>
          <p14:tracePt t="68066" x="3473450" y="2398713"/>
          <p14:tracePt t="68074" x="3463925" y="2408238"/>
          <p14:tracePt t="68082" x="3455988" y="2416175"/>
          <p14:tracePt t="68091" x="3446463" y="2425700"/>
          <p14:tracePt t="68098" x="3436938" y="2435225"/>
          <p14:tracePt t="68115" x="3436938" y="2444750"/>
          <p14:tracePt t="68123" x="3427413" y="2444750"/>
          <p14:tracePt t="68132" x="3419475" y="2452688"/>
          <p14:tracePt t="68143" x="3409950" y="2462213"/>
          <p14:tracePt t="68159" x="3409950" y="2471738"/>
          <p14:tracePt t="68162" x="3400425" y="2481263"/>
          <p14:tracePt t="68179" x="3400425" y="2498725"/>
          <p14:tracePt t="68202" x="3400425" y="2508250"/>
          <p14:tracePt t="68218" x="3400425" y="2517775"/>
          <p14:tracePt t="68325" x="3400425" y="2535238"/>
          <p14:tracePt t="68342" x="3400425" y="2544763"/>
          <p14:tracePt t="68350" x="3390900" y="2554288"/>
          <p14:tracePt t="68354" x="3382963" y="2562225"/>
          <p14:tracePt t="68380" x="3373438" y="2581275"/>
          <p14:tracePt t="68394" x="3373438" y="2589213"/>
          <p14:tracePt t="68410" x="3373438" y="2598738"/>
          <p14:tracePt t="68579" x="3373438" y="2589213"/>
          <p14:tracePt t="68586" x="3373438" y="2581275"/>
          <p14:tracePt t="68594" x="3373438" y="2571750"/>
          <p14:tracePt t="68602" x="3373438" y="2554288"/>
          <p14:tracePt t="68611" x="3373438" y="2544763"/>
          <p14:tracePt t="68618" x="3373438" y="2517775"/>
          <p14:tracePt t="68627" x="3373438" y="2498725"/>
          <p14:tracePt t="68642" x="3373438" y="2489200"/>
          <p14:tracePt t="68650" x="3373438" y="2481263"/>
          <p14:tracePt t="68658" x="3373438" y="2471738"/>
          <p14:tracePt t="68666" x="3373438" y="2462213"/>
          <p14:tracePt t="68683" x="3373438" y="2452688"/>
          <p14:tracePt t="68700" x="3373438" y="2435225"/>
          <p14:tracePt t="68730" x="3373438" y="2425700"/>
          <p14:tracePt t="68802" x="3382963" y="2416175"/>
          <p14:tracePt t="68818" x="3390900" y="2408238"/>
          <p14:tracePt t="68826" x="3419475" y="2379663"/>
          <p14:tracePt t="68834" x="3427413" y="2371725"/>
          <p14:tracePt t="68842" x="3455988" y="2343150"/>
          <p14:tracePt t="68850" x="3482975" y="2325688"/>
          <p14:tracePt t="68859" x="3519488" y="2289175"/>
          <p14:tracePt t="68866" x="3536950" y="2270125"/>
          <p14:tracePt t="68875" x="3592513" y="2233613"/>
          <p14:tracePt t="68893" x="3646488" y="2206625"/>
          <p14:tracePt t="68898" x="3692525" y="2189163"/>
          <p14:tracePt t="68908" x="3729038" y="2170113"/>
          <p14:tracePt t="68914" x="3765550" y="2160588"/>
          <p14:tracePt t="68924" x="3792538" y="2160588"/>
          <p14:tracePt t="68930" x="3829050" y="2152650"/>
          <p14:tracePt t="68941" x="3838575" y="2152650"/>
          <p14:tracePt t="68946" x="3875088" y="2152650"/>
          <p14:tracePt t="68956" x="3892550" y="2152650"/>
          <p14:tracePt t="68962" x="3919538" y="2133600"/>
          <p14:tracePt t="68970" x="3965575" y="2133600"/>
          <p14:tracePt t="68980" x="3984625" y="2133600"/>
          <p14:tracePt t="68988" x="4021138" y="2133600"/>
          <p14:tracePt t="68996" x="4038600" y="2125663"/>
          <p14:tracePt t="69008" x="4075113" y="2125663"/>
          <p14:tracePt t="69010" x="4111625" y="2125663"/>
          <p14:tracePt t="69019" x="4129088" y="2125663"/>
          <p14:tracePt t="69026" x="4175125" y="2125663"/>
          <p14:tracePt t="69034" x="4184650" y="2125663"/>
          <p14:tracePt t="69042" x="4230688" y="2125663"/>
          <p14:tracePt t="69052" x="4257675" y="2125663"/>
          <p14:tracePt t="69060" x="4303713" y="2133600"/>
          <p14:tracePt t="69067" x="4321175" y="2133600"/>
          <p14:tracePt t="69076" x="4348163" y="2143125"/>
          <p14:tracePt t="69082" x="4376738" y="2152650"/>
          <p14:tracePt t="69091" x="4413250" y="2179638"/>
          <p14:tracePt t="69099" x="4430713" y="2189163"/>
          <p14:tracePt t="69106" x="4440238" y="2189163"/>
          <p14:tracePt t="69114" x="4457700" y="2189163"/>
          <p14:tracePt t="69139" x="4467225" y="2189163"/>
          <p14:tracePt t="69173" x="4476750" y="2189163"/>
          <p14:tracePt t="69194" x="4494213" y="2197100"/>
          <p14:tracePt t="69207" x="4503738" y="2206625"/>
          <p14:tracePt t="69219" x="4513263" y="2206625"/>
          <p14:tracePt t="69228" x="4521200" y="2225675"/>
          <p14:tracePt t="69236" x="4549775" y="2252663"/>
          <p14:tracePt t="69253" x="4557713" y="2270125"/>
          <p14:tracePt t="69259" x="4567238" y="2279650"/>
          <p14:tracePt t="69268" x="4576763" y="2289175"/>
          <p14:tracePt t="69274" x="4586288" y="2298700"/>
          <p14:tracePt t="69283" x="4594225" y="2306638"/>
          <p14:tracePt t="69291" x="4603750" y="2316163"/>
          <p14:tracePt t="69298" x="4622800" y="2316163"/>
          <p14:tracePt t="69307" x="4630738" y="2316163"/>
          <p14:tracePt t="69314" x="4640263" y="2316163"/>
          <p14:tracePt t="69330" x="4659313" y="2325688"/>
          <p14:tracePt t="69340" x="4676775" y="2335213"/>
          <p14:tracePt t="69354" x="4676775" y="2343150"/>
          <p14:tracePt t="69362" x="4676775" y="2352675"/>
          <p14:tracePt t="69370" x="4686300" y="2362200"/>
          <p14:tracePt t="69378" x="4695825" y="2379663"/>
          <p14:tracePt t="69387" x="4713288" y="2398713"/>
          <p14:tracePt t="69402" x="4722813" y="2408238"/>
          <p14:tracePt t="69418" x="4722813" y="2425700"/>
          <p14:tracePt t="69442" x="4730750" y="2425700"/>
          <p14:tracePt t="69482" x="4730750" y="2435225"/>
          <p14:tracePt t="69514" x="4730750" y="2462213"/>
          <p14:tracePt t="69530" x="4730750" y="2471738"/>
          <p14:tracePt t="69539" x="4730750" y="2481263"/>
          <p14:tracePt t="69546" x="4730750" y="2489200"/>
          <p14:tracePt t="69562" x="4730750" y="2508250"/>
          <p14:tracePt t="69922" x="4730750" y="2481263"/>
          <p14:tracePt t="69932" x="4730750" y="2471738"/>
          <p14:tracePt t="69942" x="4730750" y="2462213"/>
          <p14:tracePt t="69948" x="4730750" y="2444750"/>
          <p14:tracePt t="69965" x="4730750" y="2435225"/>
          <p14:tracePt t="69988" x="4730750" y="2425700"/>
          <p14:tracePt t="69996" x="4730750" y="2408238"/>
          <p14:tracePt t="70019" x="4730750" y="2398713"/>
          <p14:tracePt t="70026" x="4730750" y="2389188"/>
          <p14:tracePt t="70035" x="4722813" y="2371725"/>
          <p14:tracePt t="70050" x="4695825" y="2352675"/>
          <p14:tracePt t="70061" x="4686300" y="2352675"/>
          <p14:tracePt t="70067" x="4667250" y="2343150"/>
          <p14:tracePt t="70077" x="4640263" y="2335213"/>
          <p14:tracePt t="70082" x="4630738" y="2335213"/>
          <p14:tracePt t="70090" x="4613275" y="2335213"/>
          <p14:tracePt t="70098" x="4557713" y="2335213"/>
          <p14:tracePt t="70107" x="4521200" y="2335213"/>
          <p14:tracePt t="70114" x="4448175" y="2335213"/>
          <p14:tracePt t="70123" x="4340225" y="2335213"/>
          <p14:tracePt t="70130" x="4267200" y="2335213"/>
          <p14:tracePt t="70139" x="4194175" y="2325688"/>
          <p14:tracePt t="70146" x="4111625" y="2298700"/>
          <p14:tracePt t="70154" x="4084638" y="2298700"/>
          <p14:tracePt t="70162" x="4021138" y="2289175"/>
          <p14:tracePt t="70170" x="3992563" y="2289175"/>
          <p14:tracePt t="70178" x="3984625" y="2279650"/>
          <p14:tracePt t="70186" x="3956050" y="2270125"/>
          <p14:tracePt t="70202" x="3948113" y="2270125"/>
          <p14:tracePt t="70226" x="3938588" y="2270125"/>
          <p14:tracePt t="70243" x="3929063" y="2270125"/>
          <p14:tracePt t="70251" x="3902075" y="2270125"/>
          <p14:tracePt t="70259" x="3883025" y="2270125"/>
          <p14:tracePt t="70266" x="3865563" y="2270125"/>
          <p14:tracePt t="70282" x="3838575" y="2289175"/>
          <p14:tracePt t="70290" x="3810000" y="2298700"/>
          <p14:tracePt t="70307" x="3802063" y="2298700"/>
          <p14:tracePt t="70327" x="3783013" y="2298700"/>
          <p14:tracePt t="70336" x="3775075" y="2298700"/>
          <p14:tracePt t="70339" x="3765550" y="2306638"/>
          <p14:tracePt t="70346" x="3756025" y="2306638"/>
          <p14:tracePt t="70354" x="3756025" y="2316163"/>
          <p14:tracePt t="70362" x="3738563" y="2335213"/>
          <p14:tracePt t="70371" x="3729038" y="2335213"/>
          <p14:tracePt t="70378" x="3719513" y="2343150"/>
          <p14:tracePt t="70386" x="3692525" y="2371725"/>
          <p14:tracePt t="70394" x="3683000" y="2379663"/>
          <p14:tracePt t="70402" x="3673475" y="2389188"/>
          <p14:tracePt t="70410" x="3646488" y="2398713"/>
          <p14:tracePt t="70426" x="3619500" y="2416175"/>
          <p14:tracePt t="70434" x="3600450" y="2425700"/>
          <p14:tracePt t="70442" x="3592513" y="2435225"/>
          <p14:tracePt t="70450" x="3582988" y="2444750"/>
          <p14:tracePt t="70466" x="3563938" y="2444750"/>
          <p14:tracePt t="70614" x="3556000" y="2444750"/>
          <p14:tracePt t="70708" x="3563938" y="2444750"/>
          <p14:tracePt t="70724" x="3582988" y="2444750"/>
          <p14:tracePt t="70732" x="3592513" y="2444750"/>
          <p14:tracePt t="70747" x="3600450" y="2444750"/>
          <p14:tracePt t="70754" x="3609975" y="2444750"/>
          <p14:tracePt t="70770" x="3619500" y="2444750"/>
          <p14:tracePt t="70786" x="3646488" y="2462213"/>
          <p14:tracePt t="70932" x="3646488" y="2452688"/>
          <p14:tracePt t="71005" x="3646488" y="2462213"/>
          <p14:tracePt t="71010" x="3646488" y="2471738"/>
          <p14:tracePt t="71018" x="3646488" y="2498725"/>
          <p14:tracePt t="71043" x="3656013" y="2498725"/>
          <p14:tracePt t="71067" x="3665538" y="2498725"/>
          <p14:tracePt t="71074" x="3673475" y="2498725"/>
          <p14:tracePt t="71082" x="3692525" y="2489200"/>
          <p14:tracePt t="71091" x="3702050" y="2471738"/>
          <p14:tracePt t="71098" x="3719513" y="2452688"/>
          <p14:tracePt t="71108" x="3729038" y="2444750"/>
          <p14:tracePt t="71115" x="3738563" y="2435225"/>
          <p14:tracePt t="71123" x="3746500" y="2416175"/>
          <p14:tracePt t="71155" x="3756025" y="2416175"/>
          <p14:tracePt t="71170" x="3765550" y="2416175"/>
          <p14:tracePt t="71259" x="3775075" y="2416175"/>
          <p14:tracePt t="71269" x="3783013" y="2416175"/>
          <p14:tracePt t="71298" x="3783013" y="2425700"/>
          <p14:tracePt t="71306" x="3783013" y="2444750"/>
          <p14:tracePt t="71322" x="3783013" y="2452688"/>
          <p14:tracePt t="71330" x="3783013" y="2462213"/>
          <p14:tracePt t="71451" x="3792538" y="2471738"/>
          <p14:tracePt t="71458" x="3802063" y="2471738"/>
          <p14:tracePt t="71466" x="3810000" y="2471738"/>
          <p14:tracePt t="71474" x="3819525" y="2471738"/>
          <p14:tracePt t="71482" x="3829050" y="2471738"/>
          <p14:tracePt t="71491" x="3838575" y="2471738"/>
          <p14:tracePt t="71498" x="3846513" y="2471738"/>
          <p14:tracePt t="71514" x="3856038" y="2471738"/>
          <p14:tracePt t="71525" x="3875088" y="2471738"/>
          <p14:tracePt t="71532" x="3883025" y="2471738"/>
          <p14:tracePt t="71546" x="3902075" y="2489200"/>
          <p14:tracePt t="71563" x="3911600" y="2498725"/>
          <p14:tracePt t="71580" x="3919538" y="2508250"/>
          <p14:tracePt t="71594" x="3929063" y="2517775"/>
          <p14:tracePt t="71602" x="3929063" y="2525713"/>
          <p14:tracePt t="71628" x="3929063" y="2535238"/>
          <p14:tracePt t="71666" x="3938588" y="2544763"/>
          <p14:tracePt t="71684" x="3948113" y="2554288"/>
          <p14:tracePt t="71700" x="3956050" y="2562225"/>
          <p14:tracePt t="71710" x="3965575" y="2571750"/>
          <p14:tracePt t="71724" x="3992563" y="2571750"/>
          <p14:tracePt t="71731" x="4011613" y="2581275"/>
          <p14:tracePt t="71741" x="4029075" y="2589213"/>
          <p14:tracePt t="71746" x="4048125" y="2589213"/>
          <p14:tracePt t="71755" x="4057650" y="2589213"/>
          <p14:tracePt t="71762" x="4065588" y="2598738"/>
          <p14:tracePt t="71770" x="4075113" y="2598738"/>
          <p14:tracePt t="71779" x="4094163" y="2598738"/>
          <p14:tracePt t="71804" x="4094163" y="2608263"/>
          <p14:tracePt t="71811" x="4102100" y="2608263"/>
          <p14:tracePt t="71850" x="4102100" y="2617788"/>
          <p14:tracePt t="71858" x="4102100" y="2625725"/>
          <p14:tracePt t="71867" x="4102100" y="2644775"/>
          <p14:tracePt t="71886" x="4102100" y="2662238"/>
          <p14:tracePt t="71892" x="4102100" y="2690813"/>
          <p14:tracePt t="71900" x="4102100" y="2708275"/>
          <p14:tracePt t="71909" x="4102100" y="2735263"/>
          <p14:tracePt t="71915" x="4102100" y="2754313"/>
          <p14:tracePt t="71926" x="4102100" y="2800350"/>
          <p14:tracePt t="71931" x="4102100" y="2817813"/>
          <p14:tracePt t="71942" x="4102100" y="2844800"/>
          <p14:tracePt t="71949" x="4102100" y="2863850"/>
          <p14:tracePt t="71956" x="4102100" y="2881313"/>
          <p14:tracePt t="71962" x="4102100" y="2900363"/>
          <p14:tracePt t="71970" x="4094163" y="2909888"/>
          <p14:tracePt t="72078" x="4084638" y="2909888"/>
          <p14:tracePt t="72115" x="4065588" y="2909888"/>
          <p14:tracePt t="72139" x="4057650" y="2909888"/>
          <p14:tracePt t="72162" x="4048125" y="2909888"/>
          <p14:tracePt t="72170" x="4029075" y="2900363"/>
          <p14:tracePt t="72187" x="4011613" y="2890838"/>
          <p14:tracePt t="72206" x="3992563" y="2890838"/>
          <p14:tracePt t="72210" x="3965575" y="2873375"/>
          <p14:tracePt t="72219" x="3956050" y="2873375"/>
          <p14:tracePt t="72226" x="3929063" y="2873375"/>
          <p14:tracePt t="72234" x="3911600" y="2873375"/>
          <p14:tracePt t="72242" x="3892550" y="2863850"/>
          <p14:tracePt t="72251" x="3883025" y="2863850"/>
          <p14:tracePt t="72268" x="3865563" y="2854325"/>
          <p14:tracePt t="72275" x="3856038" y="2854325"/>
          <p14:tracePt t="72284" x="3846513" y="2844800"/>
          <p14:tracePt t="72298" x="3838575" y="2836863"/>
          <p14:tracePt t="72330" x="3829050" y="2827338"/>
          <p14:tracePt t="72347" x="3819525" y="2817813"/>
          <p14:tracePt t="72355" x="3819525" y="2808288"/>
          <p14:tracePt t="72370" x="3819525" y="2781300"/>
          <p14:tracePt t="72378" x="3819525" y="2763838"/>
          <p14:tracePt t="72386" x="3810000" y="2727325"/>
          <p14:tracePt t="72394" x="3792538" y="2698750"/>
          <p14:tracePt t="72402" x="3792538" y="2681288"/>
          <p14:tracePt t="72410" x="3783013" y="2662238"/>
          <p14:tracePt t="72418" x="3775075" y="2635250"/>
          <p14:tracePt t="72426" x="3775075" y="2625725"/>
          <p14:tracePt t="72434" x="3775075" y="2608263"/>
          <p14:tracePt t="72442" x="3775075" y="2589213"/>
          <p14:tracePt t="72451" x="3765550" y="2581275"/>
          <p14:tracePt t="72458" x="3765550" y="2571750"/>
          <p14:tracePt t="72482" x="3765550" y="2554288"/>
          <p14:tracePt t="72490" x="3765550" y="2544763"/>
          <p14:tracePt t="72498" x="3765550" y="2535238"/>
          <p14:tracePt t="72506" x="3765550" y="2525713"/>
          <p14:tracePt t="72514" x="3765550" y="2508250"/>
          <p14:tracePt t="72523" x="3765550" y="2498725"/>
          <p14:tracePt t="72531" x="3765550" y="2489200"/>
          <p14:tracePt t="72539" x="3765550" y="2462213"/>
          <p14:tracePt t="72548" x="3765550" y="2452688"/>
          <p14:tracePt t="72554" x="3792538" y="2416175"/>
          <p14:tracePt t="72562" x="3810000" y="2379663"/>
          <p14:tracePt t="72571" x="3838575" y="2352675"/>
          <p14:tracePt t="72580" x="3856038" y="2352675"/>
          <p14:tracePt t="72586" x="3883025" y="2335213"/>
          <p14:tracePt t="72594" x="3911600" y="2306638"/>
          <p14:tracePt t="72602" x="3948113" y="2298700"/>
          <p14:tracePt t="72610" x="3956050" y="2298700"/>
          <p14:tracePt t="72618" x="3975100" y="2298700"/>
          <p14:tracePt t="72626" x="3992563" y="2298700"/>
          <p14:tracePt t="72634" x="4011613" y="2298700"/>
          <p14:tracePt t="72642" x="4021138" y="2298700"/>
          <p14:tracePt t="72650" x="4029075" y="2298700"/>
          <p14:tracePt t="72659" x="4057650" y="2298700"/>
          <p14:tracePt t="72674" x="4065588" y="2298700"/>
          <p14:tracePt t="72690" x="4084638" y="2298700"/>
          <p14:tracePt t="72714" x="4084638" y="2306638"/>
          <p14:tracePt t="72730" x="4094163" y="2325688"/>
          <p14:tracePt t="72739" x="4121150" y="2352675"/>
          <p14:tracePt t="72746" x="4129088" y="2371725"/>
          <p14:tracePt t="72756" x="4138613" y="2408238"/>
          <p14:tracePt t="72763" x="4138613" y="2416175"/>
          <p14:tracePt t="72770" x="4157663" y="2452688"/>
          <p14:tracePt t="72778" x="4165600" y="2481263"/>
          <p14:tracePt t="72787" x="4165600" y="2489200"/>
          <p14:tracePt t="72794" x="4175125" y="2508250"/>
          <p14:tracePt t="72802" x="4175125" y="2535238"/>
          <p14:tracePt t="72812" x="4184650" y="2544763"/>
          <p14:tracePt t="72826" x="4194175" y="2562225"/>
          <p14:tracePt t="72834" x="4194175" y="2571750"/>
          <p14:tracePt t="72868" x="4194175" y="2581275"/>
          <p14:tracePt t="72882" x="4194175" y="2589213"/>
          <p14:tracePt t="72890" x="4194175" y="2598738"/>
          <p14:tracePt t="72898" x="4194175" y="2608263"/>
          <p14:tracePt t="72906" x="4194175" y="2625725"/>
          <p14:tracePt t="72924" x="4184650" y="2635250"/>
          <p14:tracePt t="72940" x="4175125" y="2635250"/>
          <p14:tracePt t="72946" x="4157663" y="2654300"/>
          <p14:tracePt t="72987" x="4148138" y="2654300"/>
          <p14:tracePt t="73010" x="4129088" y="2654300"/>
          <p14:tracePt t="73034" x="4121150" y="2654300"/>
          <p14:tracePt t="73052" x="4111625" y="2654300"/>
          <p14:tracePt t="73060" x="4084638" y="2654300"/>
          <p14:tracePt t="73067" x="4075113" y="2654300"/>
          <p14:tracePt t="73076" x="4057650" y="2654300"/>
          <p14:tracePt t="73082" x="4038600" y="2654300"/>
          <p14:tracePt t="73090" x="4021138" y="2654300"/>
          <p14:tracePt t="73098" x="4011613" y="2654300"/>
          <p14:tracePt t="73106" x="4002088" y="2654300"/>
          <p14:tracePt t="73114" x="3992563" y="2654300"/>
          <p14:tracePt t="73124" x="3984625" y="2654300"/>
          <p14:tracePt t="73130" x="3965575" y="2654300"/>
          <p14:tracePt t="73139" x="3956050" y="2654300"/>
          <p14:tracePt t="73147" x="3948113" y="2654300"/>
          <p14:tracePt t="73178" x="3929063" y="2654300"/>
          <p14:tracePt t="73219" x="3919538" y="2654300"/>
          <p14:tracePt t="73252" x="3911600" y="2654300"/>
          <p14:tracePt t="73266" x="3902075" y="2654300"/>
          <p14:tracePt t="73274" x="3892550" y="2654300"/>
          <p14:tracePt t="73284" x="3865563" y="2644775"/>
          <p14:tracePt t="73315" x="3846513" y="2644775"/>
          <p14:tracePt t="73323" x="3829050" y="2644775"/>
          <p14:tracePt t="73338" x="3819525" y="2644775"/>
          <p14:tracePt t="73347" x="3802063" y="2644775"/>
          <p14:tracePt t="73355" x="3783013" y="2635250"/>
          <p14:tracePt t="73362" x="3775075" y="2625725"/>
          <p14:tracePt t="73370" x="3765550" y="2617788"/>
          <p14:tracePt t="73378" x="3746500" y="2608263"/>
          <p14:tracePt t="73394" x="3738563" y="2598738"/>
          <p14:tracePt t="73403" x="3719513" y="2581275"/>
          <p14:tracePt t="73411" x="3709988" y="2571750"/>
          <p14:tracePt t="73419" x="3702050" y="2562225"/>
          <p14:tracePt t="73426" x="3692525" y="2562225"/>
          <p14:tracePt t="73434" x="3692525" y="2544763"/>
          <p14:tracePt t="73442" x="3683000" y="2535238"/>
          <p14:tracePt t="73458" x="3683000" y="2525713"/>
          <p14:tracePt t="73466" x="3683000" y="2508250"/>
          <p14:tracePt t="73475" x="3683000" y="2498725"/>
          <p14:tracePt t="73490" x="3683000" y="2471738"/>
          <p14:tracePt t="73499" x="3683000" y="2462213"/>
          <p14:tracePt t="73506" x="3683000" y="2452688"/>
          <p14:tracePt t="73514" x="3683000" y="2425700"/>
          <p14:tracePt t="73523" x="3683000" y="2416175"/>
          <p14:tracePt t="73530" x="3683000" y="2398713"/>
          <p14:tracePt t="73539" x="3683000" y="2371725"/>
          <p14:tracePt t="73548" x="3709988" y="2352675"/>
          <p14:tracePt t="73555" x="3729038" y="2335213"/>
          <p14:tracePt t="73562" x="3746500" y="2298700"/>
          <p14:tracePt t="73570" x="3765550" y="2270125"/>
          <p14:tracePt t="73579" x="3775075" y="2262188"/>
          <p14:tracePt t="73586" x="3810000" y="2243138"/>
          <p14:tracePt t="73594" x="3856038" y="2233613"/>
          <p14:tracePt t="73602" x="3865563" y="2225675"/>
          <p14:tracePt t="73611" x="3892550" y="2216150"/>
          <p14:tracePt t="73618" x="3911600" y="2216150"/>
          <p14:tracePt t="73627" x="3938588" y="2216150"/>
          <p14:tracePt t="73634" x="3948113" y="2216150"/>
          <p14:tracePt t="73650" x="3975100" y="2216150"/>
          <p14:tracePt t="73658" x="3992563" y="2216150"/>
          <p14:tracePt t="73666" x="4021138" y="2216150"/>
          <p14:tracePt t="73676" x="4029075" y="2216150"/>
          <p14:tracePt t="73684" x="4048125" y="2216150"/>
          <p14:tracePt t="73691" x="4084638" y="2233613"/>
          <p14:tracePt t="73698" x="4102100" y="2243138"/>
          <p14:tracePt t="73706" x="4121150" y="2270125"/>
          <p14:tracePt t="73717" x="4138613" y="2289175"/>
          <p14:tracePt t="73727" x="4148138" y="2298700"/>
          <p14:tracePt t="73731" x="4165600" y="2306638"/>
          <p14:tracePt t="73743" x="4184650" y="2335213"/>
          <p14:tracePt t="73748" x="4194175" y="2335213"/>
          <p14:tracePt t="73758" x="4202113" y="2352675"/>
          <p14:tracePt t="73764" x="4202113" y="2362200"/>
          <p14:tracePt t="73773" x="4211638" y="2398713"/>
          <p14:tracePt t="73778" x="4211638" y="2408238"/>
          <p14:tracePt t="73786" x="4211638" y="2416175"/>
          <p14:tracePt t="73794" x="4211638" y="2444750"/>
          <p14:tracePt t="73803" x="4211638" y="2452688"/>
          <p14:tracePt t="73821" x="4211638" y="2471738"/>
          <p14:tracePt t="73829" x="4211638" y="2481263"/>
          <p14:tracePt t="73834" x="4211638" y="2489200"/>
          <p14:tracePt t="73842" x="4211638" y="2508250"/>
          <p14:tracePt t="73852" x="4202113" y="2525713"/>
          <p14:tracePt t="73869" x="4202113" y="2535238"/>
          <p14:tracePt t="73878" x="4194175" y="2554288"/>
          <p14:tracePt t="73895" x="4165600" y="2589213"/>
          <p14:tracePt t="73898" x="4138613" y="2617788"/>
          <p14:tracePt t="73908" x="4121150" y="2635250"/>
          <p14:tracePt t="73914" x="4094163" y="2644775"/>
          <p14:tracePt t="73924" x="4057650" y="2671763"/>
          <p14:tracePt t="73930" x="4029075" y="2690813"/>
          <p14:tracePt t="73944" x="3992563" y="2698750"/>
          <p14:tracePt t="73948" x="3956050" y="2717800"/>
          <p14:tracePt t="73956" x="3929063" y="2727325"/>
          <p14:tracePt t="73966" x="3883025" y="2727325"/>
          <p14:tracePt t="73975" x="3856038" y="2744788"/>
          <p14:tracePt t="73978" x="3829050" y="2744788"/>
          <p14:tracePt t="73986" x="3783013" y="2744788"/>
          <p14:tracePt t="73994" x="3765550" y="2744788"/>
          <p14:tracePt t="74002" x="3729038" y="2744788"/>
          <p14:tracePt t="74010" x="3683000" y="2744788"/>
          <p14:tracePt t="74018" x="3673475" y="2744788"/>
          <p14:tracePt t="74026" x="3636963" y="2744788"/>
          <p14:tracePt t="74034" x="3619500" y="2744788"/>
          <p14:tracePt t="74042" x="3592513" y="2744788"/>
          <p14:tracePt t="74050" x="3582988" y="2744788"/>
          <p14:tracePt t="74067" x="3573463" y="2744788"/>
          <p14:tracePt t="74075" x="3563938" y="2744788"/>
          <p14:tracePt t="74082" x="3556000" y="2727325"/>
          <p14:tracePt t="74091" x="3546475" y="2717800"/>
          <p14:tracePt t="74098" x="3527425" y="2698750"/>
          <p14:tracePt t="74107" x="3519488" y="2671763"/>
          <p14:tracePt t="74114" x="3519488" y="2644775"/>
          <p14:tracePt t="74122" x="3519488" y="2625725"/>
          <p14:tracePt t="74130" x="3490913" y="2589213"/>
          <p14:tracePt t="74140" x="3490913" y="2571750"/>
          <p14:tracePt t="74146" x="3473450" y="2535238"/>
          <p14:tracePt t="74155" x="3473450" y="2525713"/>
          <p14:tracePt t="74162" x="3473450" y="2498725"/>
          <p14:tracePt t="74171" x="3473450" y="2489200"/>
          <p14:tracePt t="74178" x="3473450" y="2481263"/>
          <p14:tracePt t="74186" x="3473450" y="2462213"/>
          <p14:tracePt t="74210" x="3473450" y="2452688"/>
          <p14:tracePt t="74226" x="3473450" y="2444750"/>
          <p14:tracePt t="74235" x="3473450" y="2425700"/>
          <p14:tracePt t="74243" x="3473450" y="2416175"/>
          <p14:tracePt t="74252" x="3473450" y="2398713"/>
          <p14:tracePt t="74258" x="3473450" y="2371725"/>
          <p14:tracePt t="74268" x="3473450" y="2352675"/>
          <p14:tracePt t="74275" x="3482975" y="2343150"/>
          <p14:tracePt t="74282" x="3509963" y="2325688"/>
          <p14:tracePt t="74291" x="3527425" y="2306638"/>
          <p14:tracePt t="74302" x="3546475" y="2298700"/>
          <p14:tracePt t="74307" x="3592513" y="2279650"/>
          <p14:tracePt t="74314" x="3600450" y="2279650"/>
          <p14:tracePt t="74322" x="3636963" y="2279650"/>
          <p14:tracePt t="74330" x="3683000" y="2270125"/>
          <p14:tracePt t="74344" x="3719513" y="2270125"/>
          <p14:tracePt t="74348" x="3746500" y="2270125"/>
          <p14:tracePt t="74356" x="3802063" y="2270125"/>
          <p14:tracePt t="74363" x="3838575" y="2270125"/>
          <p14:tracePt t="74371" x="3875088" y="2270125"/>
          <p14:tracePt t="74378" x="3902075" y="2270125"/>
          <p14:tracePt t="74386" x="3929063" y="2270125"/>
          <p14:tracePt t="74394" x="3948113" y="2270125"/>
          <p14:tracePt t="74402" x="3992563" y="2270125"/>
          <p14:tracePt t="74410" x="4021138" y="2270125"/>
          <p14:tracePt t="74418" x="4029075" y="2270125"/>
          <p14:tracePt t="74426" x="4048125" y="2270125"/>
          <p14:tracePt t="74434" x="4065588" y="2270125"/>
          <p14:tracePt t="74451" x="4075113" y="2270125"/>
          <p14:tracePt t="74458" x="4084638" y="2270125"/>
          <p14:tracePt t="74466" x="4111625" y="2270125"/>
          <p14:tracePt t="74474" x="4121150" y="2289175"/>
          <p14:tracePt t="74482" x="4129088" y="2316163"/>
          <p14:tracePt t="74491" x="4138613" y="2343150"/>
          <p14:tracePt t="74498" x="4138613" y="2371725"/>
          <p14:tracePt t="74506" x="4175125" y="2408238"/>
          <p14:tracePt t="74514" x="4175125" y="2425700"/>
          <p14:tracePt t="74522" x="4184650" y="2462213"/>
          <p14:tracePt t="74531" x="4184650" y="2471738"/>
          <p14:tracePt t="74542" x="4184650" y="2481263"/>
          <p14:tracePt t="74550" x="4194175" y="2498725"/>
          <p14:tracePt t="74554" x="4194175" y="2517775"/>
          <p14:tracePt t="74570" x="4194175" y="2525713"/>
          <p14:tracePt t="74579" x="4194175" y="2544763"/>
          <p14:tracePt t="74602" x="4194175" y="2554288"/>
          <p14:tracePt t="74610" x="4194175" y="2562225"/>
          <p14:tracePt t="74618" x="4194175" y="2581275"/>
          <p14:tracePt t="74645" x="4194175" y="2589213"/>
          <p14:tracePt t="74802" x="4184650" y="2598738"/>
          <p14:tracePt t="74810" x="4165600" y="2608263"/>
          <p14:tracePt t="74826" x="4148138" y="2625725"/>
          <p14:tracePt t="74834" x="4129088" y="2644775"/>
          <p14:tracePt t="74842" x="4111625" y="2654300"/>
          <p14:tracePt t="74850" x="4094163" y="2662238"/>
          <p14:tracePt t="74858" x="4084638" y="2671763"/>
          <p14:tracePt t="74866" x="4075113" y="2681288"/>
          <p14:tracePt t="74874" x="4065588" y="2690813"/>
          <p14:tracePt t="74908" x="4048125" y="2698750"/>
          <p14:tracePt t="74914" x="4038600" y="2698750"/>
          <p14:tracePt t="74938" x="4029075" y="2698750"/>
          <p14:tracePt t="74994" x="4011613" y="2698750"/>
          <p14:tracePt t="75026" x="4002088" y="2698750"/>
          <p14:tracePt t="75035" x="3992563" y="2698750"/>
          <p14:tracePt t="75060" x="3984625" y="2698750"/>
          <p14:tracePt t="75076" x="3975100" y="2708275"/>
          <p14:tracePt t="75091" x="3965575" y="2717800"/>
          <p14:tracePt t="75107" x="3965575" y="2727325"/>
          <p14:tracePt t="75130" x="3956050" y="2727325"/>
          <p14:tracePt t="75146" x="3948113" y="2727325"/>
          <p14:tracePt t="75154" x="3929063" y="2727325"/>
          <p14:tracePt t="75170" x="3919538" y="2727325"/>
          <p14:tracePt t="75187" x="3911600" y="2727325"/>
          <p14:tracePt t="75218" x="3892550" y="2727325"/>
          <p14:tracePt t="75239" x="3883025" y="2727325"/>
          <p14:tracePt t="75255" x="3875088" y="2727325"/>
          <p14:tracePt t="75274" x="3865563" y="2727325"/>
          <p14:tracePt t="75282" x="3846513" y="2727325"/>
          <p14:tracePt t="75291" x="3838575" y="2717800"/>
          <p14:tracePt t="75298" x="3838575" y="2708275"/>
          <p14:tracePt t="75307" x="3829050" y="2681288"/>
          <p14:tracePt t="75314" x="3829050" y="2662238"/>
          <p14:tracePt t="75322" x="3819525" y="2644775"/>
          <p14:tracePt t="75340" x="3810000" y="2625725"/>
          <p14:tracePt t="75348" x="3802063" y="2617788"/>
          <p14:tracePt t="75362" x="3792538" y="2608263"/>
          <p14:tracePt t="75378" x="3783013" y="2598738"/>
          <p14:tracePt t="75410" x="3783013" y="2589213"/>
          <p14:tracePt t="75420" x="3775075" y="2581275"/>
          <p14:tracePt t="75426" x="3775075" y="2571750"/>
          <p14:tracePt t="75442" x="3775075" y="2562225"/>
          <p14:tracePt t="75450" x="3775075" y="2554288"/>
          <p14:tracePt t="75458" x="3775075" y="2544763"/>
          <p14:tracePt t="75475" x="3775075" y="2525713"/>
          <p14:tracePt t="75491" x="3775075" y="2517775"/>
          <p14:tracePt t="75539" x="3775075" y="2498725"/>
          <p14:tracePt t="75547" x="3810000" y="2471738"/>
          <p14:tracePt t="75564" x="3865563" y="2462213"/>
          <p14:tracePt t="75570" x="3892550" y="2452688"/>
          <p14:tracePt t="75579" x="3965575" y="2416175"/>
          <p14:tracePt t="75586" x="3992563" y="2416175"/>
          <p14:tracePt t="75594" x="4029075" y="2408238"/>
          <p14:tracePt t="75603" x="4065588" y="2408238"/>
          <p14:tracePt t="75610" x="4121150" y="2408238"/>
          <p14:tracePt t="75618" x="4148138" y="2408238"/>
          <p14:tracePt t="75626" x="4184650" y="2408238"/>
          <p14:tracePt t="75634" x="4211638" y="2408238"/>
          <p14:tracePt t="75644" x="4238625" y="2416175"/>
          <p14:tracePt t="75650" x="4267200" y="2435225"/>
          <p14:tracePt t="75658" x="4275138" y="2444750"/>
          <p14:tracePt t="75666" x="4294188" y="2471738"/>
          <p14:tracePt t="75674" x="4303713" y="2481263"/>
          <p14:tracePt t="75682" x="4311650" y="2498725"/>
          <p14:tracePt t="75701" x="4311650" y="2508250"/>
          <p14:tracePt t="75747" x="4311650" y="2525713"/>
          <p14:tracePt t="75755" x="4311650" y="2535238"/>
          <p14:tracePt t="75779" x="4311650" y="2544763"/>
          <p14:tracePt t="75786" x="4311650" y="2554288"/>
          <p14:tracePt t="75802" x="4311650" y="2571750"/>
          <p14:tracePt t="75810" x="4311650" y="2581275"/>
          <p14:tracePt t="75933" x="4303713" y="2581275"/>
          <p14:tracePt t="76026" x="4294188" y="2581275"/>
          <p14:tracePt t="76034" x="4275138" y="2589213"/>
          <p14:tracePt t="76051" x="4267200" y="2625725"/>
          <p14:tracePt t="76067" x="4267200" y="2662238"/>
          <p14:tracePt t="76074" x="4257675" y="2681288"/>
          <p14:tracePt t="76082" x="4248150" y="2717800"/>
          <p14:tracePt t="76091" x="4221163" y="2735263"/>
          <p14:tracePt t="76099" x="4211638" y="2754313"/>
          <p14:tracePt t="76107" x="4202113" y="2771775"/>
          <p14:tracePt t="76114" x="4202113" y="2781300"/>
          <p14:tracePt t="76131" x="4194175" y="2781300"/>
          <p14:tracePt t="76160" x="4184650" y="2781300"/>
          <p14:tracePt t="76171" x="4175125" y="2781300"/>
          <p14:tracePt t="76188" x="4165600" y="2781300"/>
          <p14:tracePt t="76219" x="4148138" y="2781300"/>
          <p14:tracePt t="76259" x="4138613" y="2781300"/>
          <p14:tracePt t="76275" x="4138613" y="2771775"/>
          <p14:tracePt t="76291" x="4138613" y="2763838"/>
          <p14:tracePt t="76298" x="4129088" y="2754313"/>
          <p14:tracePt t="76306" x="4129088" y="2744788"/>
          <p14:tracePt t="76330" x="4129088" y="2735263"/>
          <p14:tracePt t="76363" x="4121150" y="2727325"/>
          <p14:tracePt t="76404" x="4111625" y="2727325"/>
          <p14:tracePt t="76461" x="4102100" y="2727325"/>
          <p14:tracePt t="76500" x="4084638" y="2727325"/>
          <p14:tracePt t="76538" x="4065588" y="2735263"/>
          <p14:tracePt t="76546" x="4048125" y="2744788"/>
          <p14:tracePt t="76555" x="4021138" y="2754313"/>
          <p14:tracePt t="76562" x="4002088" y="2771775"/>
          <p14:tracePt t="76571" x="3956050" y="2781300"/>
          <p14:tracePt t="76579" x="3919538" y="2781300"/>
          <p14:tracePt t="76586" x="3883025" y="2790825"/>
          <p14:tracePt t="76596" x="3829050" y="2790825"/>
          <p14:tracePt t="76602" x="3792538" y="2790825"/>
          <p14:tracePt t="76610" x="3746500" y="2790825"/>
          <p14:tracePt t="76618" x="3738563" y="2790825"/>
          <p14:tracePt t="76634" x="3702050" y="2790825"/>
          <p14:tracePt t="76644" x="3692525" y="2790825"/>
          <p14:tracePt t="76660" x="3665538" y="2790825"/>
          <p14:tracePt t="76691" x="3665538" y="2781300"/>
          <p14:tracePt t="76698" x="3656013" y="2771775"/>
          <p14:tracePt t="76706" x="3656013" y="2754313"/>
          <p14:tracePt t="76714" x="3656013" y="2744788"/>
          <p14:tracePt t="76723" x="3656013" y="2727325"/>
          <p14:tracePt t="76730" x="3656013" y="2708275"/>
          <p14:tracePt t="76739" x="3656013" y="2698750"/>
          <p14:tracePt t="76747" x="3656013" y="2690813"/>
          <p14:tracePt t="76756" x="3656013" y="2662238"/>
          <p14:tracePt t="76762" x="3656013" y="2654300"/>
          <p14:tracePt t="76770" x="3656013" y="2644775"/>
          <p14:tracePt t="76778" x="3656013" y="2625725"/>
          <p14:tracePt t="76795" x="3656013" y="2617788"/>
          <p14:tracePt t="76866" x="3656013" y="2608263"/>
          <p14:tracePt t="76890" x="3665538" y="2589213"/>
          <p14:tracePt t="76906" x="3665538" y="2581275"/>
          <p14:tracePt t="76914" x="3665538" y="2571750"/>
          <p14:tracePt t="76925" x="3673475" y="2562225"/>
          <p14:tracePt t="76946" x="3683000" y="2554288"/>
          <p14:tracePt t="76973" x="3692525" y="2554288"/>
          <p14:tracePt t="76994" x="3702050" y="2554288"/>
          <p14:tracePt t="77010" x="3709988" y="2554288"/>
          <p14:tracePt t="77018" x="3729038" y="2544763"/>
          <p14:tracePt t="77036" x="3746500" y="2525713"/>
          <p14:tracePt t="77051" x="3775075" y="2517775"/>
          <p14:tracePt t="77058" x="3792538" y="2517775"/>
          <p14:tracePt t="77066" x="3838575" y="2508250"/>
          <p14:tracePt t="77075" x="3911600" y="2508250"/>
          <p14:tracePt t="77082" x="3984625" y="2481263"/>
          <p14:tracePt t="77091" x="4075113" y="2481263"/>
          <p14:tracePt t="77101" x="4175125" y="2471738"/>
          <p14:tracePt t="77110" x="4248150" y="2471738"/>
          <p14:tracePt t="77115" x="4357688" y="2471738"/>
          <p14:tracePt t="77122" x="4430713" y="2471738"/>
          <p14:tracePt t="77133" x="4503738" y="2471738"/>
          <p14:tracePt t="77141" x="4557713" y="2471738"/>
          <p14:tracePt t="77146" x="4603750" y="2471738"/>
          <p14:tracePt t="77156" x="4622800" y="2471738"/>
          <p14:tracePt t="77162" x="4649788" y="2471738"/>
          <p14:tracePt t="77171" x="4659313" y="2481263"/>
          <p14:tracePt t="77179" x="4667250" y="2489200"/>
          <p14:tracePt t="77197" x="4686300" y="2508250"/>
          <p14:tracePt t="77211" x="4686300" y="2525713"/>
          <p14:tracePt t="77222" x="4686300" y="2544763"/>
          <p14:tracePt t="77226" x="4686300" y="2554288"/>
          <p14:tracePt t="77234" x="4686300" y="2571750"/>
          <p14:tracePt t="77243" x="4686300" y="2589213"/>
          <p14:tracePt t="77252" x="4686300" y="2608263"/>
          <p14:tracePt t="77258" x="4686300" y="2617788"/>
          <p14:tracePt t="77267" x="4686300" y="2625725"/>
          <p14:tracePt t="77275" x="4686300" y="2635250"/>
          <p14:tracePt t="77282" x="4686300" y="2644775"/>
          <p14:tracePt t="77291" x="4686300" y="2654300"/>
          <p14:tracePt t="77307" x="4686300" y="2662238"/>
          <p14:tracePt t="77363" x="4676775" y="2662238"/>
          <p14:tracePt t="77371" x="4649788" y="2681288"/>
          <p14:tracePt t="77378" x="4640263" y="2681288"/>
          <p14:tracePt t="77387" x="4613275" y="2681288"/>
          <p14:tracePt t="77395" x="4594225" y="2690813"/>
          <p14:tracePt t="77402" x="4557713" y="2698750"/>
          <p14:tracePt t="77410" x="4494213" y="2708275"/>
          <p14:tracePt t="77419" x="4476750" y="2708275"/>
          <p14:tracePt t="77427" x="4421188" y="2744788"/>
          <p14:tracePt t="77436" x="4376738" y="2744788"/>
          <p14:tracePt t="77446" x="4348163" y="2744788"/>
          <p14:tracePt t="77462" x="4303713" y="2754313"/>
          <p14:tracePt t="77466" x="4284663" y="2754313"/>
          <p14:tracePt t="77474" x="4275138" y="2754313"/>
          <p14:tracePt t="77507" x="4257675" y="2754313"/>
          <p14:tracePt t="77571" x="4248150" y="2754313"/>
          <p14:tracePt t="77586" x="4248150" y="2744788"/>
          <p14:tracePt t="77610" x="4248150" y="2735263"/>
          <p14:tracePt t="77626" x="4248150" y="2717800"/>
          <p14:tracePt t="77634" x="4248150" y="2708275"/>
          <p14:tracePt t="77650" x="4248150" y="2698750"/>
          <p14:tracePt t="77724" x="4248150" y="2690813"/>
          <p14:tracePt t="77907" x="4238625" y="2681288"/>
          <p14:tracePt t="77948" x="4230688" y="2671763"/>
          <p14:tracePt t="78020" x="4221163" y="2662238"/>
          <p14:tracePt t="78052" x="4211638" y="2662238"/>
          <p14:tracePt t="78069" x="4202113" y="2662238"/>
          <p14:tracePt t="78075" x="4194175" y="2662238"/>
          <p14:tracePt t="78082" x="4175125" y="2662238"/>
          <p14:tracePt t="78090" x="4148138" y="2662238"/>
          <p14:tracePt t="78098" x="4138613" y="2662238"/>
          <p14:tracePt t="78107" x="4121150" y="2671763"/>
          <p14:tracePt t="78116" x="4084638" y="2671763"/>
          <p14:tracePt t="78127" x="4065588" y="2681288"/>
          <p14:tracePt t="78130" x="4038600" y="2690813"/>
          <p14:tracePt t="78145" x="3992563" y="2698750"/>
          <p14:tracePt t="78146" x="3992563" y="2708275"/>
          <p14:tracePt t="78156" x="3984625" y="2708275"/>
          <p14:tracePt t="78162" x="3975100" y="2708275"/>
          <p14:tracePt t="78171" x="3956050" y="2708275"/>
          <p14:tracePt t="78178" x="3938588" y="2708275"/>
          <p14:tracePt t="78186" x="3929063" y="2708275"/>
          <p14:tracePt t="78194" x="3919538" y="2708275"/>
          <p14:tracePt t="78211" x="3902075" y="2708275"/>
          <p14:tracePt t="78219" x="3892550" y="2708275"/>
          <p14:tracePt t="78226" x="3883025" y="2708275"/>
          <p14:tracePt t="78234" x="3856038" y="2708275"/>
          <p14:tracePt t="78243" x="3846513" y="2708275"/>
          <p14:tracePt t="78250" x="3819525" y="2708275"/>
          <p14:tracePt t="78258" x="3802063" y="2708275"/>
          <p14:tracePt t="78267" x="3765550" y="2708275"/>
          <p14:tracePt t="78274" x="3746500" y="2708275"/>
          <p14:tracePt t="78282" x="3709988" y="2708275"/>
          <p14:tracePt t="78290" x="3665538" y="2708275"/>
          <p14:tracePt t="78301" x="3619500" y="2717800"/>
          <p14:tracePt t="78307" x="3582988" y="2744788"/>
          <p14:tracePt t="78316" x="3546475" y="2763838"/>
          <p14:tracePt t="78325" x="3519488" y="2781300"/>
          <p14:tracePt t="78330" x="3473450" y="2817813"/>
          <p14:tracePt t="78340" x="3455988" y="2836863"/>
          <p14:tracePt t="78348" x="3409950" y="2881313"/>
          <p14:tracePt t="78356" x="3336925" y="2936875"/>
          <p14:tracePt t="78362" x="3309938" y="2963863"/>
          <p14:tracePt t="78370" x="3254375" y="3036888"/>
          <p14:tracePt t="78379" x="3208338" y="3082925"/>
          <p14:tracePt t="78388" x="3136900" y="3146425"/>
          <p14:tracePt t="78396" x="3090863" y="3219450"/>
          <p14:tracePt t="78402" x="3035300" y="3282950"/>
          <p14:tracePt t="78410" x="2981325" y="3328988"/>
          <p14:tracePt t="78418" x="2925763" y="3411538"/>
          <p14:tracePt t="78426" x="2908300" y="3446463"/>
          <p14:tracePt t="78434" x="2862263" y="3502025"/>
          <p14:tracePt t="78442" x="2852738" y="3548063"/>
          <p14:tracePt t="78450" x="2817813" y="3575050"/>
          <p14:tracePt t="78458" x="2808288" y="3611563"/>
          <p14:tracePt t="78466" x="2798763" y="3629025"/>
          <p14:tracePt t="78474" x="2798763" y="3657600"/>
          <p14:tracePt t="78482" x="2789238" y="3675063"/>
          <p14:tracePt t="78491" x="2781300" y="3684588"/>
          <p14:tracePt t="78498" x="2781300" y="3702050"/>
          <p14:tracePt t="78514" x="2781300" y="3711575"/>
          <p14:tracePt t="78523" x="2781300" y="3730625"/>
          <p14:tracePt t="78530" x="2781300" y="3738563"/>
          <p14:tracePt t="78539" x="2781300" y="3757613"/>
          <p14:tracePt t="78546" x="2781300" y="3784600"/>
          <p14:tracePt t="78556" x="2781300" y="3803650"/>
          <p14:tracePt t="78563" x="2781300" y="3840163"/>
          <p14:tracePt t="78571" x="2781300" y="3894138"/>
          <p14:tracePt t="78580" x="2781300" y="3930650"/>
          <p14:tracePt t="78586" x="2781300" y="3967163"/>
          <p14:tracePt t="78595" x="2781300" y="4013200"/>
          <p14:tracePt t="78603" x="2781300" y="4057650"/>
          <p14:tracePt t="78612" x="2781300" y="4103688"/>
          <p14:tracePt t="78618" x="2789238" y="4159250"/>
          <p14:tracePt t="78626" x="2798763" y="4203700"/>
          <p14:tracePt t="78634" x="2798763" y="4222750"/>
          <p14:tracePt t="78643" x="2808288" y="4259263"/>
          <p14:tracePt t="78650" x="2825750" y="4276725"/>
          <p14:tracePt t="78659" x="2835275" y="4313238"/>
          <p14:tracePt t="78667" x="2844800" y="4322763"/>
          <p14:tracePt t="78674" x="2852738" y="4322763"/>
          <p14:tracePt t="78682" x="2871788" y="4332288"/>
          <p14:tracePt t="78691" x="2881313" y="4340225"/>
          <p14:tracePt t="78700" x="2881313" y="4349750"/>
          <p14:tracePt t="78710" x="2908300" y="4359275"/>
          <p14:tracePt t="78714" x="2917825" y="4368800"/>
          <p14:tracePt t="78723" x="2971800" y="4386263"/>
          <p14:tracePt t="78732" x="2981325" y="4395788"/>
          <p14:tracePt t="78743" x="2998788" y="4395788"/>
          <p14:tracePt t="78748" x="3044825" y="4395788"/>
          <p14:tracePt t="78756" x="3063875" y="4405313"/>
          <p14:tracePt t="78762" x="3100388" y="4405313"/>
          <p14:tracePt t="78771" x="3144838" y="4405313"/>
          <p14:tracePt t="78778" x="3171825" y="4405313"/>
          <p14:tracePt t="78787" x="3227388" y="4405313"/>
          <p14:tracePt t="78794" x="3273425" y="4405313"/>
          <p14:tracePt t="78802" x="3309938" y="4405313"/>
          <p14:tracePt t="78810" x="3363913" y="4405313"/>
          <p14:tracePt t="78818" x="3409950" y="4413250"/>
          <p14:tracePt t="78826" x="3455988" y="4441825"/>
          <p14:tracePt t="78834" x="3482975" y="4441825"/>
          <p14:tracePt t="78842" x="3527425" y="4459288"/>
          <p14:tracePt t="78850" x="3556000" y="4468813"/>
          <p14:tracePt t="78858" x="3600450" y="4495800"/>
          <p14:tracePt t="78866" x="3619500" y="4505325"/>
          <p14:tracePt t="78877" x="3636963" y="4514850"/>
          <p14:tracePt t="78883" x="3646488" y="4514850"/>
          <p14:tracePt t="78892" x="3656013" y="4522788"/>
          <p14:tracePt t="78900" x="3656013" y="4532313"/>
          <p14:tracePt t="78908" x="3665538" y="4532313"/>
          <p14:tracePt t="78926" x="3673475" y="4532313"/>
          <p14:tracePt t="78942" x="3683000" y="4532313"/>
          <p14:tracePt t="78963" x="3709988" y="4532313"/>
          <p14:tracePt t="78976" x="3719513" y="4532313"/>
          <p14:tracePt t="78978" x="3738563" y="4532313"/>
          <p14:tracePt t="78987" x="3746500" y="4532313"/>
          <p14:tracePt t="78994" x="3756025" y="4532313"/>
          <p14:tracePt t="79003" x="3765550" y="4532313"/>
          <p14:tracePt t="79011" x="3783013" y="4532313"/>
          <p14:tracePt t="79019" x="3792538" y="4532313"/>
          <p14:tracePt t="79027" x="3802063" y="4532313"/>
          <p14:tracePt t="79036" x="3810000" y="4532313"/>
          <p14:tracePt t="79042" x="3819525" y="4532313"/>
          <p14:tracePt t="79058" x="3829050" y="4532313"/>
          <p14:tracePt t="79066" x="3838575" y="4541838"/>
          <p14:tracePt t="79158" x="3846513" y="4551363"/>
          <p14:tracePt t="79245" x="3846513" y="4559300"/>
          <p14:tracePt t="79253" x="3856038" y="4559300"/>
          <p14:tracePt t="79258" x="3875088" y="4559300"/>
          <p14:tracePt t="79267" x="3911600" y="4578350"/>
          <p14:tracePt t="79275" x="3919538" y="4578350"/>
          <p14:tracePt t="79282" x="3956050" y="4578350"/>
          <p14:tracePt t="79291" x="3975100" y="4578350"/>
          <p14:tracePt t="79298" x="4029075" y="4578350"/>
          <p14:tracePt t="79306" x="4057650" y="4587875"/>
          <p14:tracePt t="79314" x="4111625" y="4587875"/>
          <p14:tracePt t="79323" x="4165600" y="4595813"/>
          <p14:tracePt t="79330" x="4230688" y="4595813"/>
          <p14:tracePt t="79340" x="4284663" y="4614863"/>
          <p14:tracePt t="79347" x="4340225" y="4614863"/>
          <p14:tracePt t="79356" x="4384675" y="4632325"/>
          <p14:tracePt t="79362" x="4430713" y="4632325"/>
          <p14:tracePt t="79370" x="4448175" y="4632325"/>
          <p14:tracePt t="79378" x="4457700" y="4632325"/>
          <p14:tracePt t="79394" x="4467225" y="4632325"/>
          <p14:tracePt t="79476" x="4476750" y="4641850"/>
          <p14:tracePt t="79514" x="4476750" y="4651375"/>
          <p14:tracePt t="79530" x="4476750" y="4668838"/>
          <p14:tracePt t="79582" x="4467225" y="4678363"/>
          <p14:tracePt t="79596" x="4467225" y="4687888"/>
          <p14:tracePt t="79620" x="4457700" y="4697413"/>
          <p14:tracePt t="79756" x="4448175" y="4697413"/>
          <p14:tracePt t="79773" x="4430713" y="4714875"/>
          <p14:tracePt t="79780" x="4421188" y="4724400"/>
          <p14:tracePt t="79789" x="4413250" y="4732338"/>
          <p14:tracePt t="79796" x="4403725" y="4741863"/>
          <p14:tracePt t="80084" x="4394200" y="4741863"/>
          <p14:tracePt t="80148" x="4384675" y="4741863"/>
          <p14:tracePt t="80159" x="4376738" y="4741863"/>
          <p14:tracePt t="80165" x="4376738" y="4751388"/>
          <p14:tracePt t="80179" x="4376738" y="4760913"/>
          <p14:tracePt t="80188" x="4367213" y="4768850"/>
          <p14:tracePt t="80202" x="4367213" y="4797425"/>
          <p14:tracePt t="80275" x="4367213" y="4787900"/>
          <p14:tracePt t="80283" x="4367213" y="4760913"/>
          <p14:tracePt t="80291" x="4367213" y="4741863"/>
          <p14:tracePt t="80299" x="4367213" y="4714875"/>
          <p14:tracePt t="80306" x="4367213" y="4697413"/>
          <p14:tracePt t="80314" x="4367213" y="4660900"/>
          <p14:tracePt t="80330" x="4367213" y="4651375"/>
          <p14:tracePt t="80338" x="4367213" y="4632325"/>
          <p14:tracePt t="80402" x="4357688" y="4624388"/>
          <p14:tracePt t="80418" x="4348163" y="4624388"/>
          <p14:tracePt t="80445" x="4340225" y="4624388"/>
          <p14:tracePt t="80466" x="4330700" y="4624388"/>
          <p14:tracePt t="80474" x="4321175" y="4632325"/>
          <p14:tracePt t="80498" x="4311650" y="4632325"/>
          <p14:tracePt t="80514" x="4303713" y="4641850"/>
          <p14:tracePt t="80662" x="4303713" y="4651375"/>
          <p14:tracePt t="80687" x="4294188" y="4660900"/>
          <p14:tracePt t="80695" x="4294188" y="4668838"/>
          <p14:tracePt t="80700" x="4294188" y="4687888"/>
          <p14:tracePt t="80707" x="4294188" y="4697413"/>
          <p14:tracePt t="80723" x="4294188" y="4705350"/>
          <p14:tracePt t="80789" x="4294188" y="4724400"/>
          <p14:tracePt t="80805" x="4294188" y="4732338"/>
          <p14:tracePt t="80821" x="4294188" y="4741863"/>
          <p14:tracePt t="81053" x="4294188" y="4751388"/>
          <p14:tracePt t="81181" x="4294188" y="4768850"/>
          <p14:tracePt t="81364" x="4294188" y="4778375"/>
          <p14:tracePt t="81383" x="4294188" y="4787900"/>
          <p14:tracePt t="81394" x="4294188" y="4805363"/>
          <p14:tracePt t="81407" x="4294188" y="4814888"/>
          <p14:tracePt t="81613" x="4294188" y="4824413"/>
          <p14:tracePt t="81622" x="4294188" y="4833938"/>
          <p14:tracePt t="81630" x="4294188" y="4841875"/>
          <p14:tracePt t="81636" x="4294188" y="4860925"/>
          <p14:tracePt t="81643" x="4294188" y="4870450"/>
          <p14:tracePt t="81651" x="4303713" y="4878388"/>
          <p14:tracePt t="81658" x="4303713" y="4887913"/>
          <p14:tracePt t="81666" x="4311650" y="4897438"/>
          <p14:tracePt t="81724" x="4321175" y="4897438"/>
          <p14:tracePt t="81747" x="4330700" y="4897438"/>
          <p14:tracePt t="81834" x="4321175" y="4897438"/>
          <p14:tracePt t="81842" x="4311650" y="4906963"/>
          <p14:tracePt t="81850" x="4294188" y="4914900"/>
          <p14:tracePt t="81858" x="4284663" y="4914900"/>
          <p14:tracePt t="81866" x="4257675" y="4914900"/>
          <p14:tracePt t="81876" x="4238625" y="4914900"/>
          <p14:tracePt t="81882" x="4221163" y="4943475"/>
          <p14:tracePt t="81892" x="4194175" y="4943475"/>
          <p14:tracePt t="81908" x="4148138" y="4943475"/>
          <p14:tracePt t="81914" x="4102100" y="4943475"/>
          <p14:tracePt t="81923" x="4075113" y="4943475"/>
          <p14:tracePt t="81930" x="4057650" y="4943475"/>
          <p14:tracePt t="81939" x="4038600" y="4943475"/>
          <p14:tracePt t="81946" x="4021138" y="4943475"/>
          <p14:tracePt t="81955" x="4002088" y="4933950"/>
          <p14:tracePt t="81962" x="3984625" y="4933950"/>
          <p14:tracePt t="81972" x="3975100" y="4924425"/>
          <p14:tracePt t="81978" x="3965575" y="4914900"/>
          <p14:tracePt t="81986" x="3956050" y="4906963"/>
          <p14:tracePt t="81994" x="3938588" y="4887913"/>
          <p14:tracePt t="82011" x="3929063" y="4860925"/>
          <p14:tracePt t="82018" x="3919538" y="4841875"/>
          <p14:tracePt t="82031" x="3919538" y="4824413"/>
          <p14:tracePt t="82034" x="3911600" y="4805363"/>
          <p14:tracePt t="82042" x="3911600" y="4768850"/>
          <p14:tracePt t="82051" x="3902075" y="4741863"/>
          <p14:tracePt t="82067" x="3892550" y="4724400"/>
          <p14:tracePt t="82075" x="3892550" y="4714875"/>
          <p14:tracePt t="82082" x="3892550" y="4705350"/>
          <p14:tracePt t="82091" x="3892550" y="4687888"/>
          <p14:tracePt t="82099" x="3892550" y="4678363"/>
          <p14:tracePt t="82106" x="3883025" y="4660900"/>
          <p14:tracePt t="82138" x="3883025" y="4641850"/>
          <p14:tracePt t="82146" x="3875088" y="4632325"/>
          <p14:tracePt t="82163" x="3875088" y="4624388"/>
          <p14:tracePt t="82172" x="3875088" y="4614863"/>
          <p14:tracePt t="82178" x="3875088" y="4605338"/>
          <p14:tracePt t="82186" x="3875088" y="4587875"/>
          <p14:tracePt t="82194" x="3875088" y="4578350"/>
          <p14:tracePt t="82202" x="3875088" y="4551363"/>
          <p14:tracePt t="82210" x="3875088" y="4532313"/>
          <p14:tracePt t="82218" x="3875088" y="4505325"/>
          <p14:tracePt t="82226" x="3892550" y="4486275"/>
          <p14:tracePt t="82237" x="3911600" y="4459288"/>
          <p14:tracePt t="82244" x="3929063" y="4449763"/>
          <p14:tracePt t="82253" x="3948113" y="4441825"/>
          <p14:tracePt t="82258" x="3984625" y="4432300"/>
          <p14:tracePt t="82274" x="4002088" y="4422775"/>
          <p14:tracePt t="82282" x="4029075" y="4422775"/>
          <p14:tracePt t="82291" x="4065588" y="4405313"/>
          <p14:tracePt t="82298" x="4084638" y="4405313"/>
          <p14:tracePt t="82307" x="4121150" y="4405313"/>
          <p14:tracePt t="82314" x="4138613" y="4405313"/>
          <p14:tracePt t="82323" x="4184650" y="4395788"/>
          <p14:tracePt t="82330" x="4211638" y="4395788"/>
          <p14:tracePt t="82339" x="4230688" y="4395788"/>
          <p14:tracePt t="82346" x="4257675" y="4395788"/>
          <p14:tracePt t="82355" x="4275138" y="4395788"/>
          <p14:tracePt t="82363" x="4284663" y="4395788"/>
          <p14:tracePt t="82372" x="4321175" y="4405313"/>
          <p14:tracePt t="82378" x="4330700" y="4413250"/>
          <p14:tracePt t="82387" x="4348163" y="4441825"/>
          <p14:tracePt t="82394" x="4367213" y="4459288"/>
          <p14:tracePt t="82403" x="4376738" y="4478338"/>
          <p14:tracePt t="82410" x="4384675" y="4495800"/>
          <p14:tracePt t="82418" x="4413250" y="4532313"/>
          <p14:tracePt t="82426" x="4413250" y="4541838"/>
          <p14:tracePt t="82435" x="4421188" y="4551363"/>
          <p14:tracePt t="82450" x="4430713" y="4559300"/>
          <p14:tracePt t="82458" x="4430713" y="4568825"/>
          <p14:tracePt t="82499" x="4440238" y="4578350"/>
          <p14:tracePt t="82506" x="4448175" y="4578350"/>
          <p14:tracePt t="82516" x="4457700" y="4587875"/>
          <p14:tracePt t="82540" x="4467225" y="4595813"/>
          <p14:tracePt t="82571" x="4467225" y="4605338"/>
          <p14:tracePt t="82580" x="4467225" y="4624388"/>
          <p14:tracePt t="82595" x="4467225" y="4651375"/>
          <p14:tracePt t="82602" x="4467225" y="4660900"/>
          <p14:tracePt t="82610" x="4467225" y="4678363"/>
          <p14:tracePt t="82618" x="4467225" y="4705350"/>
          <p14:tracePt t="82626" x="4448175" y="4724400"/>
          <p14:tracePt t="82637" x="4440238" y="4741863"/>
          <p14:tracePt t="82646" x="4430713" y="4778375"/>
          <p14:tracePt t="82650" x="4421188" y="4805363"/>
          <p14:tracePt t="82666" x="4413250" y="4824413"/>
          <p14:tracePt t="82674" x="4403725" y="4833938"/>
          <p14:tracePt t="82695" x="4403725" y="4841875"/>
          <p14:tracePt t="82700" x="4394200" y="4851400"/>
          <p14:tracePt t="82717" x="4384675" y="4851400"/>
          <p14:tracePt t="82746" x="4376738" y="4851400"/>
          <p14:tracePt t="82755" x="4367213" y="4860925"/>
          <p14:tracePt t="82778" x="4357688" y="4870450"/>
          <p14:tracePt t="82794" x="4348163" y="4878388"/>
          <p14:tracePt t="82802" x="4340225" y="4897438"/>
          <p14:tracePt t="82818" x="4340225" y="4924425"/>
          <p14:tracePt t="82826" x="4340225" y="4933950"/>
          <p14:tracePt t="82898" x="4330700" y="4933950"/>
          <p14:tracePt t="82923" x="4330700" y="4924425"/>
          <p14:tracePt t="82954" x="4330700" y="4906963"/>
          <p14:tracePt t="83146" x="4330700" y="4897438"/>
          <p14:tracePt t="83171" x="4330700" y="4887913"/>
          <p14:tracePt t="83191" x="4330700" y="4870450"/>
          <p14:tracePt t="83195" x="4330700" y="4860925"/>
          <p14:tracePt t="83204" x="4330700" y="4851400"/>
          <p14:tracePt t="83219" x="4330700" y="4841875"/>
          <p14:tracePt t="83244" x="4330700" y="4833938"/>
          <p14:tracePt t="83547" x="4330700" y="4824413"/>
          <p14:tracePt t="83562" x="4330700" y="4814888"/>
          <p14:tracePt t="83571" x="4330700" y="4805363"/>
          <p14:tracePt t="83580" x="4330700" y="4787900"/>
          <p14:tracePt t="83594" x="4330700" y="4778375"/>
          <p14:tracePt t="84085" x="4330700" y="4768850"/>
          <p14:tracePt t="84141" x="4330700" y="4760913"/>
          <p14:tracePt t="84159" x="4321175" y="4760913"/>
          <p14:tracePt t="84165" x="4294188" y="4760913"/>
          <p14:tracePt t="84171" x="4275138" y="4760913"/>
          <p14:tracePt t="84179" x="4221163" y="4760913"/>
          <p14:tracePt t="84186" x="4175125" y="4760913"/>
          <p14:tracePt t="84194" x="4121150" y="4787900"/>
          <p14:tracePt t="84217" x="3984625" y="4797425"/>
          <p14:tracePt t="84218" x="3911600" y="4805363"/>
          <p14:tracePt t="84226" x="3819525" y="4805363"/>
          <p14:tracePt t="84234" x="3746500" y="4824413"/>
          <p14:tracePt t="84242" x="3665538" y="4851400"/>
          <p14:tracePt t="84251" x="3592513" y="4851400"/>
          <p14:tracePt t="84258" x="3546475" y="4851400"/>
          <p14:tracePt t="84267" x="3509963" y="4851400"/>
          <p14:tracePt t="84274" x="3490913" y="4851400"/>
          <p14:tracePt t="84285" x="3473450" y="4851400"/>
          <p14:tracePt t="84293" x="3455988" y="4851400"/>
          <p14:tracePt t="84307" x="3446463" y="4851400"/>
          <p14:tracePt t="84324" x="3436938" y="4851400"/>
          <p14:tracePt t="84332" x="3419475" y="4841875"/>
          <p14:tracePt t="84347" x="3419475" y="4824413"/>
          <p14:tracePt t="84356" x="3419475" y="4814888"/>
          <p14:tracePt t="84362" x="3409950" y="4797425"/>
          <p14:tracePt t="84371" x="3409950" y="4778375"/>
          <p14:tracePt t="84378" x="3409950" y="4768850"/>
          <p14:tracePt t="84387" x="3400425" y="4760913"/>
          <p14:tracePt t="84394" x="3390900" y="4724400"/>
          <p14:tracePt t="84404" x="3382963" y="4705350"/>
          <p14:tracePt t="84410" x="3363913" y="4678363"/>
          <p14:tracePt t="84418" x="3363913" y="4668838"/>
          <p14:tracePt t="84426" x="3354388" y="4632325"/>
          <p14:tracePt t="84438" x="3354388" y="4624388"/>
          <p14:tracePt t="84442" x="3336925" y="4595813"/>
          <p14:tracePt t="84451" x="3327400" y="4578350"/>
          <p14:tracePt t="84459" x="3309938" y="4541838"/>
          <p14:tracePt t="84466" x="3300413" y="4522788"/>
          <p14:tracePt t="84474" x="3273425" y="4478338"/>
          <p14:tracePt t="84482" x="3217863" y="4395788"/>
          <p14:tracePt t="84492" x="3190875" y="4332288"/>
          <p14:tracePt t="84498" x="3136900" y="4249738"/>
          <p14:tracePt t="84506" x="3063875" y="4149725"/>
          <p14:tracePt t="84514" x="3035300" y="4049713"/>
          <p14:tracePt t="84522" x="2981325" y="3930650"/>
          <p14:tracePt t="84530" x="2935288" y="3840163"/>
          <p14:tracePt t="84540" x="2889250" y="3721100"/>
          <p14:tracePt t="84547" x="2852738" y="3638550"/>
          <p14:tracePt t="84555" x="2825750" y="3511550"/>
          <p14:tracePt t="84562" x="2808288" y="3438525"/>
          <p14:tracePt t="84572" x="2789238" y="3392488"/>
          <p14:tracePt t="84580" x="2781300" y="3328988"/>
          <p14:tracePt t="84586" x="2762250" y="3282950"/>
          <p14:tracePt t="84594" x="2725738" y="3219450"/>
          <p14:tracePt t="84602" x="2716213" y="3192463"/>
          <p14:tracePt t="84610" x="2716213" y="3163888"/>
          <p14:tracePt t="84618" x="2708275" y="3136900"/>
          <p14:tracePt t="84626" x="2708275" y="3100388"/>
          <p14:tracePt t="84634" x="2708275" y="3063875"/>
          <p14:tracePt t="84645" x="2708275" y="3017838"/>
          <p14:tracePt t="84650" x="2708275" y="2990850"/>
          <p14:tracePt t="84658" x="2708275" y="2954338"/>
          <p14:tracePt t="84666" x="2708275" y="2900363"/>
          <p14:tracePt t="84674" x="2708275" y="2854325"/>
          <p14:tracePt t="84682" x="2708275" y="2817813"/>
          <p14:tracePt t="84691" x="2708275" y="2790825"/>
          <p14:tracePt t="84698" x="2735263" y="2717800"/>
          <p14:tracePt t="84706" x="2744788" y="2698750"/>
          <p14:tracePt t="84716" x="2752725" y="2681288"/>
          <p14:tracePt t="84726" x="2762250" y="2644775"/>
          <p14:tracePt t="84732" x="2771775" y="2625725"/>
          <p14:tracePt t="84742" x="2781300" y="2617788"/>
          <p14:tracePt t="84748" x="2789238" y="2608263"/>
          <p14:tracePt t="84757" x="2798763" y="2608263"/>
          <p14:tracePt t="84764" x="2798763" y="2598738"/>
          <p14:tracePt t="84771" x="2817813" y="2581275"/>
          <p14:tracePt t="84778" x="2835275" y="2571750"/>
          <p14:tracePt t="84786" x="2852738" y="2554288"/>
          <p14:tracePt t="84794" x="2881313" y="2544763"/>
          <p14:tracePt t="84802" x="2935288" y="2508250"/>
          <p14:tracePt t="84810" x="2944813" y="2498725"/>
          <p14:tracePt t="84818" x="2990850" y="2481263"/>
          <p14:tracePt t="84826" x="3054350" y="2452688"/>
          <p14:tracePt t="84834" x="3100388" y="2435225"/>
          <p14:tracePt t="84842" x="3163888" y="2416175"/>
          <p14:tracePt t="84851" x="3217863" y="2398713"/>
          <p14:tracePt t="84858" x="3300413" y="2398713"/>
          <p14:tracePt t="84866" x="3354388" y="2379663"/>
          <p14:tracePt t="84874" x="3400425" y="2379663"/>
          <p14:tracePt t="84883" x="3427413" y="2379663"/>
          <p14:tracePt t="84890" x="3446463" y="2371725"/>
          <p14:tracePt t="84898" x="3455988" y="2371725"/>
          <p14:tracePt t="84906" x="3482975" y="2371725"/>
          <p14:tracePt t="84923" x="3509963" y="2371725"/>
          <p14:tracePt t="84930" x="3527425" y="2371725"/>
          <p14:tracePt t="84938" x="3563938" y="2379663"/>
          <p14:tracePt t="84946" x="3573463" y="2379663"/>
          <p14:tracePt t="84955" x="3619500" y="2398713"/>
          <p14:tracePt t="84962" x="3665538" y="2408238"/>
          <p14:tracePt t="84973" x="3692525" y="2408238"/>
          <p14:tracePt t="84978" x="3729038" y="2416175"/>
          <p14:tracePt t="84987" x="3738563" y="2416175"/>
          <p14:tracePt t="84994" x="3756025" y="2435225"/>
          <p14:tracePt t="85002" x="3775075" y="2444750"/>
          <p14:tracePt t="85010" x="3783013" y="2452688"/>
          <p14:tracePt t="85018" x="3792538" y="2462213"/>
          <p14:tracePt t="85042" x="3810000" y="2489200"/>
          <p14:tracePt t="85070" x="3819525" y="2498725"/>
          <p14:tracePt t="85083" x="3819525" y="2508250"/>
          <p14:tracePt t="85092" x="3829050" y="2517775"/>
          <p14:tracePt t="85842" x="3819525" y="2517775"/>
          <p14:tracePt t="85858" x="3810000" y="2508250"/>
          <p14:tracePt t="85884" x="3802063" y="2508250"/>
          <p14:tracePt t="85896" x="3783013" y="2508250"/>
          <p14:tracePt t="85898" x="3775075" y="2508250"/>
          <p14:tracePt t="85910" x="3738563" y="2508250"/>
          <p14:tracePt t="85916" x="3709988" y="2517775"/>
          <p14:tracePt t="85927" x="3656013" y="2535238"/>
          <p14:tracePt t="85932" x="3600450" y="2535238"/>
          <p14:tracePt t="85939" x="3536950" y="2544763"/>
          <p14:tracePt t="85946" x="3482975" y="2544763"/>
          <p14:tracePt t="85956" x="3419475" y="2554288"/>
          <p14:tracePt t="85962" x="3363913" y="2554288"/>
          <p14:tracePt t="85974" x="3317875" y="2581275"/>
          <p14:tracePt t="85978" x="3244850" y="2589213"/>
          <p14:tracePt t="85986" x="3217863" y="2589213"/>
          <p14:tracePt t="85994" x="3163888" y="2598738"/>
          <p14:tracePt t="86002" x="3136900" y="2608263"/>
          <p14:tracePt t="86010" x="3108325" y="2625725"/>
          <p14:tracePt t="86018" x="3090863" y="2644775"/>
          <p14:tracePt t="86026" x="3044825" y="2662238"/>
          <p14:tracePt t="86034" x="3027363" y="2681288"/>
          <p14:tracePt t="86043" x="2981325" y="2717800"/>
          <p14:tracePt t="86050" x="2954338" y="2744788"/>
          <p14:tracePt t="86059" x="2908300" y="2771775"/>
          <p14:tracePt t="86066" x="2862263" y="2808288"/>
          <p14:tracePt t="86074" x="2825750" y="2827338"/>
          <p14:tracePt t="86082" x="2771775" y="2863850"/>
          <p14:tracePt t="86091" x="2725738" y="2881313"/>
          <p14:tracePt t="86098" x="2689225" y="2909888"/>
          <p14:tracePt t="86107" x="2662238" y="2927350"/>
          <p14:tracePt t="86114" x="2643188" y="2946400"/>
          <p14:tracePt t="86122" x="2635250" y="2954338"/>
          <p14:tracePt t="86130" x="2616200" y="2973388"/>
          <p14:tracePt t="86140" x="2606675" y="2982913"/>
          <p14:tracePt t="86146" x="2579688" y="3017838"/>
          <p14:tracePt t="86161" x="2570163" y="3046413"/>
          <p14:tracePt t="86162" x="2562225" y="3082925"/>
          <p14:tracePt t="86173" x="2533650" y="3136900"/>
          <p14:tracePt t="86178" x="2516188" y="3182938"/>
          <p14:tracePt t="86186" x="2489200" y="3246438"/>
          <p14:tracePt t="86194" x="2452688" y="3309938"/>
          <p14:tracePt t="86202" x="2443163" y="3346450"/>
          <p14:tracePt t="86210" x="2397125" y="3429000"/>
          <p14:tracePt t="86219" x="2389188" y="3455988"/>
          <p14:tracePt t="86226" x="2370138" y="3519488"/>
          <p14:tracePt t="86235" x="2360613" y="3548063"/>
          <p14:tracePt t="86243" x="2333625" y="3592513"/>
          <p14:tracePt t="86250" x="2333625" y="3621088"/>
          <p14:tracePt t="86258" x="2316163" y="3665538"/>
          <p14:tracePt t="86268" x="2316163" y="3684588"/>
          <p14:tracePt t="86275" x="2297113" y="3711575"/>
          <p14:tracePt t="86282" x="2297113" y="3738563"/>
          <p14:tracePt t="86290" x="2297113" y="3784600"/>
          <p14:tracePt t="86298" x="2297113" y="3811588"/>
          <p14:tracePt t="86307" x="2287588" y="3830638"/>
          <p14:tracePt t="86314" x="2287588" y="3867150"/>
          <p14:tracePt t="86322" x="2287588" y="3911600"/>
          <p14:tracePt t="86331" x="2287588" y="3940175"/>
          <p14:tracePt t="86339" x="2287588" y="3967163"/>
          <p14:tracePt t="86347" x="2287588" y="3984625"/>
          <p14:tracePt t="86355" x="2287588" y="4021138"/>
          <p14:tracePt t="86373" x="2287588" y="4049713"/>
          <p14:tracePt t="86378" x="2287588" y="4057650"/>
          <p14:tracePt t="86386" x="2287588" y="4076700"/>
          <p14:tracePt t="86411" x="2297113" y="4094163"/>
          <p14:tracePt t="86434" x="2297113" y="4103688"/>
          <p14:tracePt t="86451" x="2297113" y="4113213"/>
          <p14:tracePt t="86458" x="2306638" y="4122738"/>
          <p14:tracePt t="86466" x="2316163" y="4122738"/>
          <p14:tracePt t="86474" x="2343150" y="4149725"/>
          <p14:tracePt t="86484" x="2352675" y="4159250"/>
          <p14:tracePt t="86494" x="2370138" y="4167188"/>
          <p14:tracePt t="86506" x="2389188" y="4186238"/>
          <p14:tracePt t="86510" x="2433638" y="4213225"/>
          <p14:tracePt t="86515" x="2470150" y="4222750"/>
          <p14:tracePt t="86522" x="2516188" y="4240213"/>
          <p14:tracePt t="86533" x="2552700" y="4268788"/>
          <p14:tracePt t="86541" x="2589213" y="4276725"/>
          <p14:tracePt t="86548" x="2635250" y="4295775"/>
          <p14:tracePt t="86555" x="2716213" y="4313238"/>
          <p14:tracePt t="86563" x="2771775" y="4322763"/>
          <p14:tracePt t="86573" x="2835275" y="4332288"/>
          <p14:tracePt t="86579" x="2889250" y="4359275"/>
          <p14:tracePt t="86587" x="2971800" y="4368800"/>
          <p14:tracePt t="86594" x="3027363" y="4368800"/>
          <p14:tracePt t="86603" x="3100388" y="4386263"/>
          <p14:tracePt t="86611" x="3181350" y="4395788"/>
          <p14:tracePt t="86618" x="3236913" y="4395788"/>
          <p14:tracePt t="86626" x="3300413" y="4422775"/>
          <p14:tracePt t="86635" x="3354388" y="4432300"/>
          <p14:tracePt t="86646" x="3419475" y="4449763"/>
          <p14:tracePt t="86650" x="3446463" y="4449763"/>
          <p14:tracePt t="86659" x="3490913" y="4449763"/>
          <p14:tracePt t="86666" x="3519488" y="4449763"/>
          <p14:tracePt t="86674" x="3536950" y="4449763"/>
          <p14:tracePt t="86685" x="3563938" y="4449763"/>
          <p14:tracePt t="86693" x="3573463" y="4449763"/>
          <p14:tracePt t="86701" x="3592513" y="4449763"/>
          <p14:tracePt t="86713" x="3600450" y="4449763"/>
          <p14:tracePt t="86714" x="3609975" y="4449763"/>
          <p14:tracePt t="86723" x="3629025" y="4449763"/>
          <p14:tracePt t="86731" x="3646488" y="4449763"/>
          <p14:tracePt t="86739" x="3665538" y="4449763"/>
          <p14:tracePt t="86746" x="3673475" y="4449763"/>
          <p14:tracePt t="86755" x="3709988" y="4449763"/>
          <p14:tracePt t="86762" x="3719513" y="4449763"/>
          <p14:tracePt t="86772" x="3729038" y="4449763"/>
          <p14:tracePt t="86778" x="3746500" y="4449763"/>
          <p14:tracePt t="86787" x="3756025" y="4449763"/>
          <p14:tracePt t="86794" x="3783013" y="4449763"/>
          <p14:tracePt t="86802" x="3792538" y="4449763"/>
          <p14:tracePt t="86810" x="3802063" y="4449763"/>
          <p14:tracePt t="86820" x="3819525" y="4449763"/>
          <p14:tracePt t="86834" x="3829050" y="4449763"/>
          <p14:tracePt t="86842" x="3838575" y="4449763"/>
          <p14:tracePt t="86850" x="3856038" y="4449763"/>
          <p14:tracePt t="86866" x="3865563" y="4449763"/>
          <p14:tracePt t="86875" x="3875088" y="4449763"/>
          <p14:tracePt t="86908" x="3883025" y="4449763"/>
          <p14:tracePt t="86916" x="3892550" y="4449763"/>
          <p14:tracePt t="86939" x="3911600" y="4459288"/>
          <p14:tracePt t="86970" x="3919538" y="4459288"/>
          <p14:tracePt t="86987" x="3938588" y="4459288"/>
          <p14:tracePt t="87011" x="3948113" y="4459288"/>
          <p14:tracePt t="87093" x="3956050" y="4459288"/>
          <p14:tracePt t="87103" x="3956050" y="4468813"/>
          <p14:tracePt t="87107" x="3965575" y="4478338"/>
          <p14:tracePt t="87114" x="3965575" y="4505325"/>
          <p14:tracePt t="87122" x="3965575" y="4514850"/>
          <p14:tracePt t="87132" x="3965575" y="4532313"/>
          <p14:tracePt t="87140" x="3965575" y="4551363"/>
          <p14:tracePt t="87157" x="3965575" y="4559300"/>
          <p14:tracePt t="87178" x="3984625" y="4578350"/>
          <p14:tracePt t="87194" x="3984625" y="4587875"/>
          <p14:tracePt t="87226" x="3992563" y="4595813"/>
          <p14:tracePt t="87283" x="4002088" y="4595813"/>
          <p14:tracePt t="87417" x="4002088" y="4614863"/>
          <p14:tracePt t="87425" x="4011613" y="4632325"/>
          <p14:tracePt t="87427" x="4011613" y="4651375"/>
          <p14:tracePt t="87435" x="4029075" y="4668838"/>
          <p14:tracePt t="87442" x="4029075" y="4678363"/>
          <p14:tracePt t="87450" x="4038600" y="4697413"/>
          <p14:tracePt t="87458" x="4048125" y="4697413"/>
          <p14:tracePt t="87466" x="4048125" y="4714875"/>
          <p14:tracePt t="87475" x="4057650" y="4732338"/>
          <p14:tracePt t="87483" x="4065588" y="4741863"/>
          <p14:tracePt t="87490" x="4084638" y="4751388"/>
          <p14:tracePt t="87498" x="4084638" y="4760913"/>
          <p14:tracePt t="87507" x="4094163" y="4768850"/>
          <p14:tracePt t="87514" x="4102100" y="4778375"/>
          <p14:tracePt t="87530" x="4111625" y="4778375"/>
          <p14:tracePt t="87548" x="4121150" y="4787900"/>
          <p14:tracePt t="87586" x="4129088" y="4787900"/>
          <p14:tracePt t="87618" x="4138613" y="4797425"/>
          <p14:tracePt t="87635" x="4138613" y="4805363"/>
          <p14:tracePt t="87644" x="4138613" y="4814888"/>
          <p14:tracePt t="87650" x="4138613" y="4824413"/>
          <p14:tracePt t="87658" x="4138613" y="4851400"/>
          <p14:tracePt t="87674" x="4138613" y="4860925"/>
          <p14:tracePt t="87682" x="4148138" y="4887913"/>
          <p14:tracePt t="87691" x="4157663" y="4897438"/>
          <p14:tracePt t="87698" x="4157663" y="4906963"/>
          <p14:tracePt t="87706" x="4157663" y="4933950"/>
          <p14:tracePt t="87714" x="4157663" y="4943475"/>
          <p14:tracePt t="87723" x="4157663" y="4970463"/>
          <p14:tracePt t="87730" x="4175125" y="4987925"/>
          <p14:tracePt t="87739" x="4175125" y="5016500"/>
          <p14:tracePt t="87747" x="4184650" y="5043488"/>
          <p14:tracePt t="87755" x="4202113" y="5089525"/>
          <p14:tracePt t="87763" x="4211638" y="5116513"/>
          <p14:tracePt t="87771" x="4221163" y="5143500"/>
          <p14:tracePt t="87778" x="4257675" y="5207000"/>
          <p14:tracePt t="87786" x="4257675" y="5226050"/>
          <p14:tracePt t="87794" x="4275138" y="5270500"/>
          <p14:tracePt t="87802" x="4284663" y="5289550"/>
          <p14:tracePt t="87810" x="4284663" y="5299075"/>
          <p14:tracePt t="87819" x="4303713" y="5307013"/>
          <p14:tracePt t="87826" x="4303713" y="5326063"/>
          <p14:tracePt t="87834" x="4311650" y="5343525"/>
          <p14:tracePt t="87842" x="4321175" y="5372100"/>
          <p14:tracePt t="87858" x="4330700" y="5380038"/>
          <p14:tracePt t="87876" x="4330700" y="5389563"/>
          <p14:tracePt t="87890" x="4348163" y="5416550"/>
          <p14:tracePt t="87898" x="4348163" y="5426075"/>
          <p14:tracePt t="87907" x="4348163" y="5435600"/>
          <p14:tracePt t="87914" x="4357688" y="5462588"/>
          <p14:tracePt t="87924" x="4357688" y="5472113"/>
          <p14:tracePt t="87930" x="4367213" y="5489575"/>
          <p14:tracePt t="87938" x="4376738" y="5508625"/>
          <p14:tracePt t="87946" x="4376738" y="5518150"/>
          <p14:tracePt t="87956" x="4384675" y="5545138"/>
          <p14:tracePt t="87962" x="4394200" y="5554663"/>
          <p14:tracePt t="87972" x="4403725" y="5581650"/>
          <p14:tracePt t="87978" x="4413250" y="5599113"/>
          <p14:tracePt t="87987" x="4413250" y="5608638"/>
          <p14:tracePt t="87994" x="4421188" y="5626100"/>
          <p14:tracePt t="88003" x="4440238" y="5645150"/>
          <p14:tracePt t="88010" x="4448175" y="5654675"/>
          <p14:tracePt t="88021" x="4457700" y="5662613"/>
          <p14:tracePt t="88026" x="4467225" y="5672138"/>
          <p14:tracePt t="88035" x="4484688" y="5681663"/>
          <p14:tracePt t="88050" x="4484688" y="5691188"/>
          <p14:tracePt t="88058" x="4503738" y="5699125"/>
          <p14:tracePt t="88074" x="4530725" y="5718175"/>
          <p14:tracePt t="88090" x="4530725" y="5727700"/>
          <p14:tracePt t="88180" x="4540250" y="5727700"/>
          <p14:tracePt t="88207" x="4549775" y="5735638"/>
          <p14:tracePt t="88220" x="4549775" y="5754688"/>
          <p14:tracePt t="88226" x="4549775" y="5764213"/>
          <p14:tracePt t="88234" x="4549775" y="5772150"/>
          <p14:tracePt t="88266" x="4549775" y="5791200"/>
          <p14:tracePt t="88315" x="4549775" y="5800725"/>
          <p14:tracePt t="88330" x="4557713" y="5808663"/>
          <p14:tracePt t="88363" x="4567238" y="5808663"/>
          <p14:tracePt t="88404" x="4576763" y="5808663"/>
          <p14:tracePt t="88476" x="4594225" y="5808663"/>
          <p14:tracePt t="88682" x="4603750" y="5808663"/>
          <p14:tracePt t="88898" x="4613275" y="5808663"/>
          <p14:tracePt t="88907" x="4622800" y="5808663"/>
          <p14:tracePt t="88924" x="4649788" y="5808663"/>
          <p14:tracePt t="88930" x="4659313" y="5808663"/>
          <p14:tracePt t="88948" x="4686300" y="5808663"/>
          <p14:tracePt t="88958" x="4703763" y="5808663"/>
          <p14:tracePt t="88962" x="4730750" y="5808663"/>
          <p14:tracePt t="88972" x="4740275" y="5808663"/>
          <p14:tracePt t="88980" x="4767263" y="5808663"/>
          <p14:tracePt t="88992" x="4786313" y="5808663"/>
          <p14:tracePt t="88996" x="4822825" y="5818188"/>
          <p14:tracePt t="89010" x="4840288" y="5827713"/>
          <p14:tracePt t="89028" x="4849813" y="5837238"/>
          <p14:tracePt t="89035" x="4859338" y="5845175"/>
          <p14:tracePt t="89050" x="4868863" y="5854700"/>
          <p14:tracePt t="89092" x="4868863" y="5873750"/>
          <p14:tracePt t="89101" x="4868863" y="5881688"/>
          <p14:tracePt t="89254" x="4876800" y="5891213"/>
          <p14:tracePt t="89317" x="4886325" y="5891213"/>
          <p14:tracePt t="89389" x="4886325" y="5900738"/>
          <p14:tracePt t="89412" x="4886325" y="5918200"/>
          <p14:tracePt t="89507" x="4895850" y="5900738"/>
          <p14:tracePt t="89514" x="4895850" y="5891213"/>
          <p14:tracePt t="89523" x="4913313" y="5881688"/>
          <p14:tracePt t="89530" x="4922838" y="5873750"/>
          <p14:tracePt t="89539" x="4949825" y="5873750"/>
          <p14:tracePt t="89546" x="4959350" y="5873750"/>
          <p14:tracePt t="89554" x="4968875" y="5864225"/>
          <p14:tracePt t="89563" x="4986338" y="5854700"/>
          <p14:tracePt t="89580" x="4986338" y="5845175"/>
          <p14:tracePt t="89599" x="5005388" y="5837238"/>
          <p14:tracePt t="89674" x="5005388" y="5845175"/>
          <p14:tracePt t="89691" x="5005388" y="5854700"/>
          <p14:tracePt t="89698" x="5005388" y="5864225"/>
          <p14:tracePt t="89834" x="5022850" y="5864225"/>
          <p14:tracePt t="89867" x="5032375" y="5864225"/>
          <p14:tracePt t="89980" x="5041900" y="5873750"/>
          <p14:tracePt t="90044" x="5049838" y="5891213"/>
          <p14:tracePt t="90067" x="5068888" y="5891213"/>
          <p14:tracePt t="90074" x="5078413" y="5891213"/>
          <p14:tracePt t="90082" x="5095875" y="5891213"/>
          <p14:tracePt t="90092" x="5141913" y="5891213"/>
          <p14:tracePt t="90100" x="5178425" y="5891213"/>
          <p14:tracePt t="90108" x="5241925" y="5881688"/>
          <p14:tracePt t="90115" x="5268913" y="5881688"/>
          <p14:tracePt t="90124" x="5324475" y="5864225"/>
          <p14:tracePt t="90131" x="5351463" y="5864225"/>
          <p14:tracePt t="90139" x="5397500" y="5864225"/>
          <p14:tracePt t="90146" x="5434013" y="5864225"/>
          <p14:tracePt t="90155" x="5451475" y="5864225"/>
          <p14:tracePt t="90162" x="5497513" y="5864225"/>
          <p14:tracePt t="90172" x="5524500" y="5864225"/>
          <p14:tracePt t="90179" x="5543550" y="5864225"/>
          <p14:tracePt t="90190" x="5551488" y="5864225"/>
          <p14:tracePt t="90195" x="5580063" y="5864225"/>
          <p14:tracePt t="90203" x="5597525" y="5881688"/>
          <p14:tracePt t="90212" x="5616575" y="5891213"/>
          <p14:tracePt t="90221" x="5661025" y="5927725"/>
          <p14:tracePt t="90226" x="5680075" y="5937250"/>
          <p14:tracePt t="90234" x="5697538" y="5946775"/>
          <p14:tracePt t="90242" x="5716588" y="5954713"/>
          <p14:tracePt t="90250" x="5724525" y="5954713"/>
          <p14:tracePt t="90258" x="5743575" y="5973763"/>
          <p14:tracePt t="90274" x="5753100" y="5983288"/>
          <p14:tracePt t="90414" x="5761038" y="5991225"/>
          <p14:tracePt t="90476" x="5770563" y="5991225"/>
          <p14:tracePt t="90484" x="5780088" y="5991225"/>
          <p14:tracePt t="90692" x="5789613" y="5983288"/>
          <p14:tracePt t="90741" x="5797550" y="5983288"/>
          <p14:tracePt t="90781" x="5807075" y="5973763"/>
          <p14:tracePt t="90801" x="5816600" y="5964238"/>
          <p14:tracePt t="90827" x="5826125" y="5954713"/>
          <p14:tracePt t="91176" x="5826125" y="5964238"/>
          <p14:tracePt t="91178" x="5826125" y="5973763"/>
          <p14:tracePt t="91187" x="5826125" y="5983288"/>
          <p14:tracePt t="91210" x="5826125" y="5991225"/>
          <p14:tracePt t="91338" x="5826125" y="5983288"/>
          <p14:tracePt t="91363" x="5826125" y="5973763"/>
          <p14:tracePt t="91395" x="5826125" y="5964238"/>
          <p14:tracePt t="91563" x="5834063" y="5954713"/>
          <p14:tracePt t="91612" x="5843588" y="5954713"/>
          <p14:tracePt t="91984" x="5853113" y="5946775"/>
          <p14:tracePt t="92058" x="5853113" y="5937250"/>
          <p14:tracePt t="92099" x="5853113" y="5927725"/>
          <p14:tracePt t="92123" x="5853113" y="5918200"/>
          <p14:tracePt t="92211" x="5870575" y="5918200"/>
          <p14:tracePt t="92380" x="5880100" y="5918200"/>
          <p14:tracePt t="92413" x="5889625" y="5918200"/>
          <p14:tracePt t="92438" x="5899150" y="5918200"/>
          <p14:tracePt t="92442" x="5907088" y="5918200"/>
          <p14:tracePt t="92621" x="5907088" y="5927725"/>
          <p14:tracePt t="92632" x="5907088" y="5937250"/>
          <p14:tracePt t="92716" x="5916613" y="5946775"/>
          <p14:tracePt t="92770" x="5926138" y="5946775"/>
          <p14:tracePt t="92811" x="5935663" y="5946775"/>
          <p14:tracePt t="92818" x="5943600" y="5946775"/>
          <p14:tracePt t="92826" x="5943600" y="5937250"/>
          <p14:tracePt t="92842" x="5943600" y="5927725"/>
          <p14:tracePt t="92860" x="5943600" y="5910263"/>
          <p14:tracePt t="92888" x="5943600" y="5900738"/>
          <p14:tracePt t="92896" x="5943600" y="5891213"/>
          <p14:tracePt t="92908" x="5943600" y="5881688"/>
          <p14:tracePt t="92914" x="5943600" y="5873750"/>
          <p14:tracePt t="92923" x="5926138" y="5854700"/>
          <p14:tracePt t="92930" x="5916613" y="5854700"/>
          <p14:tracePt t="92939" x="5907088" y="5845175"/>
          <p14:tracePt t="92946" x="5907088" y="5837238"/>
          <p14:tracePt t="92958" x="5880100" y="5818188"/>
          <p14:tracePt t="92973" x="5870575" y="5818188"/>
          <p14:tracePt t="92980" x="5853113" y="5808663"/>
          <p14:tracePt t="92997" x="5843588" y="5808663"/>
          <p14:tracePt t="93005" x="5834063" y="5800725"/>
          <p14:tracePt t="93018" x="5816600" y="5791200"/>
          <p14:tracePt t="93034" x="5807075" y="5791200"/>
          <p14:tracePt t="93050" x="5807075" y="5781675"/>
          <p14:tracePt t="93067" x="5797550" y="5781675"/>
          <p14:tracePt t="93090" x="5789613" y="5772150"/>
          <p14:tracePt t="93106" x="5780088" y="5764213"/>
          <p14:tracePt t="93123" x="5761038" y="5764213"/>
          <p14:tracePt t="93141" x="5753100" y="5754688"/>
          <p14:tracePt t="93152" x="5743575" y="5754688"/>
          <p14:tracePt t="93155" x="5724525" y="5754688"/>
          <p14:tracePt t="93162" x="5716588" y="5754688"/>
          <p14:tracePt t="93172" x="5688013" y="5754688"/>
          <p14:tracePt t="93180" x="5670550" y="5754688"/>
          <p14:tracePt t="93196" x="5634038" y="5754688"/>
          <p14:tracePt t="93202" x="5616575" y="5754688"/>
          <p14:tracePt t="93210" x="5588000" y="5754688"/>
          <p14:tracePt t="93218" x="5580063" y="5754688"/>
          <p14:tracePt t="93226" x="5570538" y="5754688"/>
          <p14:tracePt t="93234" x="5551488" y="5754688"/>
          <p14:tracePt t="93243" x="5543550" y="5754688"/>
          <p14:tracePt t="93252" x="5534025" y="5754688"/>
          <p14:tracePt t="93259" x="5514975" y="5735638"/>
          <p14:tracePt t="93283" x="5507038" y="5735638"/>
          <p14:tracePt t="93299" x="5497513" y="5735638"/>
          <p14:tracePt t="93316" x="5487988" y="5735638"/>
          <p14:tracePt t="93323" x="5478463" y="5735638"/>
          <p14:tracePt t="93339" x="5470525" y="5735638"/>
          <p14:tracePt t="93379" x="5470525" y="5745163"/>
          <p14:tracePt t="93427" x="5461000" y="5745163"/>
          <p14:tracePt t="93435" x="5451475" y="5745163"/>
          <p14:tracePt t="93442" x="5441950" y="5754688"/>
          <p14:tracePt t="93450" x="5434013" y="5754688"/>
          <p14:tracePt t="93458" x="5414963" y="5772150"/>
          <p14:tracePt t="93466" x="5405438" y="5772150"/>
          <p14:tracePt t="93474" x="5387975" y="5781675"/>
          <p14:tracePt t="93483" x="5378450" y="5781675"/>
          <p14:tracePt t="93491" x="5368925" y="5781675"/>
          <p14:tracePt t="93498" x="5341938" y="5791200"/>
          <p14:tracePt t="93514" x="5334000" y="5791200"/>
          <p14:tracePt t="93531" x="5314950" y="5800725"/>
          <p14:tracePt t="93563" x="5305425" y="5808663"/>
          <p14:tracePt t="93587" x="5297488" y="5818188"/>
          <p14:tracePt t="93620" x="5297488" y="5827713"/>
          <p14:tracePt t="93684" x="5287963" y="5827713"/>
          <p14:tracePt t="93700" x="5268913" y="5827713"/>
          <p14:tracePt t="93714" x="5260975" y="5827713"/>
          <p14:tracePt t="93731" x="5251450" y="5827713"/>
          <p14:tracePt t="93746" x="5241925" y="5827713"/>
          <p14:tracePt t="93754" x="5224463" y="5837238"/>
          <p14:tracePt t="93771" x="5205413" y="5854700"/>
          <p14:tracePt t="93778" x="5195888" y="5864225"/>
          <p14:tracePt t="93788" x="5187950" y="5864225"/>
          <p14:tracePt t="93794" x="5178425" y="5873750"/>
          <p14:tracePt t="93803" x="5159375" y="5873750"/>
          <p14:tracePt t="93826" x="5151438" y="5881688"/>
          <p14:tracePt t="93834" x="5151438" y="5891213"/>
          <p14:tracePt t="93851" x="5141913" y="5900738"/>
          <p14:tracePt t="93868" x="5132388" y="5910263"/>
          <p14:tracePt t="93895" x="5122863" y="5918200"/>
          <p14:tracePt t="93908" x="5114925" y="5927725"/>
          <p14:tracePt t="93917" x="5105400" y="5927725"/>
          <p14:tracePt t="93948" x="5095875" y="5927725"/>
          <p14:tracePt t="93971" x="5086350" y="5937250"/>
          <p14:tracePt t="93987" x="5068888" y="5946775"/>
          <p14:tracePt t="93994" x="5049838" y="5954713"/>
          <p14:tracePt t="94003" x="5032375" y="5973763"/>
          <p14:tracePt t="94010" x="5014913" y="5983288"/>
          <p14:tracePt t="94018" x="5005388" y="5991225"/>
          <p14:tracePt t="94026" x="4995863" y="6000750"/>
          <p14:tracePt t="94034" x="4968875" y="6010275"/>
          <p14:tracePt t="94042" x="4959350" y="6018213"/>
          <p14:tracePt t="94074" x="4949825" y="6018213"/>
          <p14:tracePt t="94123" x="4922838" y="6018213"/>
          <p14:tracePt t="94435" x="4913313" y="6018213"/>
          <p14:tracePt t="94458" x="4905375" y="6018213"/>
          <p14:tracePt t="94568" x="4895850" y="6018213"/>
          <p14:tracePt t="94706" x="4886325" y="6010275"/>
          <p14:tracePt t="94754" x="4886325" y="5991225"/>
          <p14:tracePt t="94770" x="4886325" y="5983288"/>
          <p14:tracePt t="94786" x="4886325" y="5954713"/>
          <p14:tracePt t="94794" x="4886325" y="5946775"/>
          <p14:tracePt t="94804" x="4886325" y="5918200"/>
          <p14:tracePt t="94813" x="4886325" y="5900738"/>
          <p14:tracePt t="94820" x="4886325" y="5891213"/>
          <p14:tracePt t="94830" x="4886325" y="5873750"/>
          <p14:tracePt t="94834" x="4895850" y="5854700"/>
          <p14:tracePt t="94842" x="4895850" y="5845175"/>
          <p14:tracePt t="94851" x="4905375" y="5837238"/>
          <p14:tracePt t="94988" x="4905375" y="5845175"/>
          <p14:tracePt t="95004" x="4905375" y="5854700"/>
          <p14:tracePt t="95012" x="4905375" y="5864225"/>
          <p14:tracePt t="95018" x="4905375" y="5881688"/>
          <p14:tracePt t="95026" x="4905375" y="5900738"/>
          <p14:tracePt t="95042" x="4913313" y="5918200"/>
          <p14:tracePt t="95050" x="4922838" y="5927725"/>
          <p14:tracePt t="95058" x="4922838" y="5937250"/>
          <p14:tracePt t="95106" x="4932363" y="5946775"/>
          <p14:tracePt t="95154" x="4941888" y="5954713"/>
          <p14:tracePt t="95162" x="4941888" y="5964238"/>
          <p14:tracePt t="95170" x="4941888" y="5973763"/>
          <p14:tracePt t="95211" x="4941888" y="5983288"/>
          <p14:tracePt t="95242" x="4941888" y="5991225"/>
          <p14:tracePt t="95258" x="4949825" y="5991225"/>
          <p14:tracePt t="95268" x="4968875" y="5991225"/>
          <p14:tracePt t="95274" x="4978400" y="5991225"/>
          <p14:tracePt t="95282" x="5005388" y="5991225"/>
          <p14:tracePt t="95291" x="5022850" y="5991225"/>
          <p14:tracePt t="95298" x="5041900" y="5991225"/>
          <p14:tracePt t="95306" x="5059363" y="5991225"/>
          <p14:tracePt t="95316" x="5086350" y="5991225"/>
          <p14:tracePt t="95323" x="5095875" y="5991225"/>
          <p14:tracePt t="95339" x="5105400" y="5991225"/>
          <p14:tracePt t="95354" x="5122863" y="5991225"/>
          <p14:tracePt t="95371" x="5132388" y="5991225"/>
          <p14:tracePt t="95387" x="5141913" y="5991225"/>
          <p14:tracePt t="95403" x="5151438" y="5991225"/>
          <p14:tracePt t="95426" x="5159375" y="5991225"/>
          <p14:tracePt t="95548" x="5168900" y="5991225"/>
          <p14:tracePt t="95554" x="5159375" y="6000750"/>
          <p14:tracePt t="95563" x="5141913" y="6018213"/>
          <p14:tracePt t="95571" x="5122863" y="6027738"/>
          <p14:tracePt t="95587" x="5114925" y="6037263"/>
          <p14:tracePt t="95595" x="5086350" y="6046788"/>
          <p14:tracePt t="95604" x="5086350" y="6054725"/>
          <p14:tracePt t="95661" x="5078413" y="6054725"/>
          <p14:tracePt t="95699" x="5059363" y="6054725"/>
          <p14:tracePt t="95706" x="5049838" y="6054725"/>
          <p14:tracePt t="95714" x="5041900" y="6046788"/>
          <p14:tracePt t="95739" x="5032375" y="6046788"/>
          <p14:tracePt t="95811" x="5022850" y="6046788"/>
          <p14:tracePt t="95965" x="5014913" y="6037263"/>
          <p14:tracePt t="95976" x="5014913" y="6027738"/>
          <p14:tracePt t="95990" x="5014913" y="6018213"/>
          <p14:tracePt t="95997" x="5022850" y="6000750"/>
          <p14:tracePt t="96005" x="5049838" y="5973763"/>
          <p14:tracePt t="96020" x="5049838" y="5964238"/>
          <p14:tracePt t="96026" x="5059363" y="5946775"/>
          <p14:tracePt t="96034" x="5086350" y="5927725"/>
          <p14:tracePt t="96042" x="5086350" y="5918200"/>
          <p14:tracePt t="96052" x="5105400" y="5910263"/>
          <p14:tracePt t="96064" x="5141913" y="5891213"/>
          <p14:tracePt t="96076" x="5159375" y="5881688"/>
          <p14:tracePt t="96083" x="5187950" y="5881688"/>
          <p14:tracePt t="96091" x="5214938" y="5864225"/>
          <p14:tracePt t="96099" x="5241925" y="5864225"/>
          <p14:tracePt t="96106" x="5268913" y="5854700"/>
          <p14:tracePt t="96114" x="5305425" y="5837238"/>
          <p14:tracePt t="96123" x="5334000" y="5837238"/>
          <p14:tracePt t="96131" x="5351463" y="5827713"/>
          <p14:tracePt t="96141" x="5397500" y="5827713"/>
          <p14:tracePt t="96147" x="5424488" y="5827713"/>
          <p14:tracePt t="96155" x="5441950" y="5827713"/>
          <p14:tracePt t="96164" x="5470525" y="5827713"/>
          <p14:tracePt t="96174" x="5478463" y="5827713"/>
          <p14:tracePt t="96178" x="5487988" y="5827713"/>
          <p14:tracePt t="96188" x="5497513" y="5827713"/>
          <p14:tracePt t="96194" x="5514975" y="5827713"/>
          <p14:tracePt t="96223" x="5524500" y="5837238"/>
          <p14:tracePt t="96234" x="5534025" y="5837238"/>
          <p14:tracePt t="96274" x="5551488" y="5837238"/>
          <p14:tracePt t="96398" x="5561013" y="5845175"/>
          <p14:tracePt t="96419" x="5561013" y="5864225"/>
          <p14:tracePt t="96451" x="5561013" y="5881688"/>
          <p14:tracePt t="96467" x="5551488" y="5891213"/>
          <p14:tracePt t="96482" x="5543550" y="5900738"/>
          <p14:tracePt t="96490" x="5543550" y="5910263"/>
          <p14:tracePt t="96522" x="5524500" y="5918200"/>
          <p14:tracePt t="96587" x="5514975" y="5918200"/>
          <p14:tracePt t="96700" x="5507038" y="5918200"/>
          <p14:tracePt t="96740" x="5507038" y="5910263"/>
          <p14:tracePt t="96756" x="5507038" y="5891213"/>
          <p14:tracePt t="96803" x="5507038" y="5881688"/>
          <p14:tracePt t="96819" x="5507038" y="5873750"/>
          <p14:tracePt t="96826" x="5507038" y="5864225"/>
          <p14:tracePt t="96834" x="5507038" y="5854700"/>
          <p14:tracePt t="96842" x="5507038" y="5845175"/>
          <p14:tracePt t="96850" x="5507038" y="5837238"/>
          <p14:tracePt t="96858" x="5507038" y="5827713"/>
          <p14:tracePt t="96866" x="5507038" y="5808663"/>
          <p14:tracePt t="96916" x="5507038" y="5800725"/>
          <p14:tracePt t="97237" x="5507038" y="5808663"/>
          <p14:tracePt t="97251" x="5507038" y="5818188"/>
          <p14:tracePt t="97402" x="5514975" y="5818188"/>
          <p14:tracePt t="97492" x="5524500" y="5827713"/>
          <p14:tracePt t="97620" x="5534025" y="5837238"/>
          <p14:tracePt t="97826" x="5543550" y="5837238"/>
          <p14:tracePt t="97851" x="5543550" y="5827713"/>
          <p14:tracePt t="97996" x="5543550" y="5837238"/>
          <p14:tracePt t="98188" x="5543550" y="5845175"/>
          <p14:tracePt t="98220" x="5543550" y="5864225"/>
          <p14:tracePt t="98242" x="5543550" y="5873750"/>
          <p14:tracePt t="98363" x="5543550" y="5881688"/>
          <p14:tracePt t="98571" x="5551488" y="5891213"/>
          <p14:tracePt t="98586" x="5561013" y="5873750"/>
          <p14:tracePt t="98603" x="5561013" y="5864225"/>
          <p14:tracePt t="98610" x="5570538" y="5845175"/>
          <p14:tracePt t="98635" x="5570538" y="5837238"/>
          <p14:tracePt t="98746" x="5580063" y="5837238"/>
          <p14:tracePt t="99077" x="5580063" y="5845175"/>
          <p14:tracePt t="100413" x="5580063" y="5837238"/>
          <p14:tracePt t="100800" x="5580063" y="5845175"/>
          <p14:tracePt t="100806" x="5580063" y="5864225"/>
          <p14:tracePt t="100823" x="5580063" y="5873750"/>
          <p14:tracePt t="100859" x="5580063" y="5864225"/>
          <p14:tracePt t="100868" x="5580063" y="5837238"/>
          <p14:tracePt t="100878" x="5597525" y="5818188"/>
          <p14:tracePt t="100882" x="5597525" y="5800725"/>
          <p14:tracePt t="100901" x="5607050" y="5781675"/>
          <p14:tracePt t="100914" x="5616575" y="5772150"/>
          <p14:tracePt t="100922" x="5616575" y="5754688"/>
          <p14:tracePt t="101002" x="5616575" y="5772150"/>
          <p14:tracePt t="101011" x="5616575" y="5791200"/>
          <p14:tracePt t="101022" x="5616575" y="5800725"/>
          <p14:tracePt t="101034" x="5616575" y="5818188"/>
          <p14:tracePt t="101075" x="5616575" y="5827713"/>
          <p14:tracePt t="101123" x="5607050" y="5827713"/>
          <p14:tracePt t="101190" x="5607050" y="5818188"/>
          <p14:tracePt t="101210" x="5597525" y="5808663"/>
          <p14:tracePt t="101235" x="5588000" y="5800725"/>
          <p14:tracePt t="101323" x="5580063" y="5800725"/>
          <p14:tracePt t="101365" x="5570538" y="5800725"/>
          <p14:tracePt t="101898" x="5561013" y="5827713"/>
          <p14:tracePt t="101932" x="5551488" y="5827713"/>
          <p14:tracePt t="101940" x="5551488" y="5837238"/>
          <p14:tracePt t="101948" x="5534025" y="5837238"/>
          <p14:tracePt t="101959" x="5514975" y="5845175"/>
          <p14:tracePt t="101962" x="5497513" y="5845175"/>
          <p14:tracePt t="101971" x="5478463" y="5854700"/>
          <p14:tracePt t="101986" x="5451475" y="5854700"/>
          <p14:tracePt t="101994" x="5441950" y="5864225"/>
          <p14:tracePt t="102003" x="5434013" y="5873750"/>
          <p14:tracePt t="102019" x="5424488" y="5873750"/>
          <p14:tracePt t="102042" x="5405438" y="5873750"/>
          <p14:tracePt t="102058" x="5397500" y="5873750"/>
          <p14:tracePt t="102082" x="5387975" y="5873750"/>
          <p14:tracePt t="102106" x="5368925" y="5873750"/>
          <p14:tracePt t="102114" x="5360988" y="5873750"/>
          <p14:tracePt t="102131" x="5341938" y="5873750"/>
          <p14:tracePt t="102140" x="5314950" y="5873750"/>
          <p14:tracePt t="102148" x="5305425" y="5873750"/>
          <p14:tracePt t="102156" x="5278438" y="5873750"/>
          <p14:tracePt t="102162" x="5260975" y="5881688"/>
          <p14:tracePt t="102171" x="5241925" y="5891213"/>
          <p14:tracePt t="102179" x="5224463" y="5891213"/>
          <p14:tracePt t="102189" x="5205413" y="5891213"/>
          <p14:tracePt t="102195" x="5187950" y="5900738"/>
          <p14:tracePt t="102206" x="5168900" y="5900738"/>
          <p14:tracePt t="102210" x="5159375" y="5910263"/>
          <p14:tracePt t="102221" x="5159375" y="5918200"/>
          <p14:tracePt t="102226" x="5151438" y="5918200"/>
          <p14:tracePt t="102235" x="5141913" y="5918200"/>
          <p14:tracePt t="102243" x="5132388" y="5927725"/>
          <p14:tracePt t="102274" x="5122863" y="5927725"/>
          <p14:tracePt t="102349" x="5105400" y="5927725"/>
          <p14:tracePt t="102381" x="5095875" y="5927725"/>
          <p14:tracePt t="102452" x="5086350" y="5927725"/>
          <p14:tracePt t="102466" x="5078413" y="5937250"/>
          <p14:tracePt t="102474" x="5068888" y="5937250"/>
          <p14:tracePt t="102482" x="5059363" y="5946775"/>
          <p14:tracePt t="102506" x="5049838" y="5954713"/>
          <p14:tracePt t="102637" x="5049838" y="5964238"/>
          <p14:tracePt t="102835" x="5049838" y="5973763"/>
          <p14:tracePt t="102858" x="5049838" y="5983288"/>
          <p14:tracePt t="102980" x="5041900" y="5983288"/>
          <p14:tracePt t="103028" x="5032375" y="5983288"/>
          <p14:tracePt t="103099" x="5022850" y="5983288"/>
          <p14:tracePt t="103106" x="5014913" y="5983288"/>
          <p14:tracePt t="103188" x="5014913" y="5973763"/>
          <p14:tracePt t="103208" x="5014913" y="5954713"/>
          <p14:tracePt t="103210" x="5022850" y="5946775"/>
          <p14:tracePt t="103221" x="5032375" y="5918200"/>
          <p14:tracePt t="103226" x="5041900" y="5900738"/>
          <p14:tracePt t="103235" x="5059363" y="5854700"/>
          <p14:tracePt t="103242" x="5068888" y="5854700"/>
          <p14:tracePt t="103251" x="5068888" y="5827713"/>
          <p14:tracePt t="103259" x="5078413" y="5808663"/>
          <p14:tracePt t="103268" x="5086350" y="5772150"/>
          <p14:tracePt t="103283" x="5105400" y="5754688"/>
          <p14:tracePt t="103290" x="5114925" y="5735638"/>
          <p14:tracePt t="103306" x="5114925" y="5727700"/>
          <p14:tracePt t="103314" x="5114925" y="5718175"/>
          <p14:tracePt t="103322" x="5114925" y="5699125"/>
          <p14:tracePt t="103330" x="5122863" y="5691188"/>
          <p14:tracePt t="103339" x="5122863" y="5681663"/>
          <p14:tracePt t="103354" x="5132388" y="5662613"/>
          <p14:tracePt t="103370" x="5132388" y="5645150"/>
          <p14:tracePt t="103390" x="5132388" y="5635625"/>
          <p14:tracePt t="103423" x="5141913" y="5626100"/>
          <p14:tracePt t="103602" x="5151438" y="5626100"/>
          <p14:tracePt t="103619" x="5187950" y="5626100"/>
          <p14:tracePt t="103626" x="5205413" y="5626100"/>
          <p14:tracePt t="103634" x="5251450" y="5626100"/>
          <p14:tracePt t="103644" x="5305425" y="5626100"/>
          <p14:tracePt t="103650" x="5360988" y="5626100"/>
          <p14:tracePt t="103658" x="5397500" y="5626100"/>
          <p14:tracePt t="103666" x="5441950" y="5626100"/>
          <p14:tracePt t="103674" x="5470525" y="5626100"/>
          <p14:tracePt t="103682" x="5497513" y="5626100"/>
          <p14:tracePt t="103691" x="5514975" y="5626100"/>
          <p14:tracePt t="103698" x="5534025" y="5626100"/>
          <p14:tracePt t="103706" x="5543550" y="5626100"/>
          <p14:tracePt t="103740" x="5551488" y="5626100"/>
          <p14:tracePt t="103962" x="5561013" y="5626100"/>
          <p14:tracePt t="103970" x="5561013" y="5635625"/>
          <p14:tracePt t="103979" x="5561013" y="5645150"/>
          <p14:tracePt t="103987" x="5551488" y="5672138"/>
          <p14:tracePt t="103994" x="5543550" y="5691188"/>
          <p14:tracePt t="104003" x="5534025" y="5708650"/>
          <p14:tracePt t="104010" x="5524500" y="5735638"/>
          <p14:tracePt t="104019" x="5497513" y="5754688"/>
          <p14:tracePt t="104026" x="5487988" y="5800725"/>
          <p14:tracePt t="104034" x="5487988" y="5808663"/>
          <p14:tracePt t="104044" x="5478463" y="5818188"/>
          <p14:tracePt t="104050" x="5478463" y="5837238"/>
          <p14:tracePt t="104058" x="5470525" y="5845175"/>
          <p14:tracePt t="104074" x="5470525" y="5864225"/>
          <p14:tracePt t="104276" x="5451475" y="5854700"/>
          <p14:tracePt t="104292" x="5441950" y="5854700"/>
          <p14:tracePt t="104301" x="5424488" y="5854700"/>
          <p14:tracePt t="104306" x="5414963" y="5854700"/>
          <p14:tracePt t="104316" x="5397500" y="5854700"/>
          <p14:tracePt t="104324" x="5368925" y="5854700"/>
          <p14:tracePt t="104331" x="5360988" y="5854700"/>
          <p14:tracePt t="104338" x="5334000" y="5854700"/>
          <p14:tracePt t="104346" x="5324475" y="5854700"/>
          <p14:tracePt t="104354" x="5314950" y="5854700"/>
          <p14:tracePt t="104362" x="5305425" y="5854700"/>
          <p14:tracePt t="104371" x="5297488" y="5854700"/>
          <p14:tracePt t="104386" x="5287963" y="5854700"/>
          <p14:tracePt t="104403" x="5268913" y="5845175"/>
          <p14:tracePt t="104420" x="5260975" y="5837238"/>
          <p14:tracePt t="104474" x="5251450" y="5837238"/>
          <p14:tracePt t="104554" x="5241925" y="5827713"/>
          <p14:tracePt t="104603" x="5241925" y="5818188"/>
          <p14:tracePt t="104619" x="5241925" y="5808663"/>
          <p14:tracePt t="104644" x="5251450" y="5808663"/>
          <p14:tracePt t="104658" x="5268913" y="5808663"/>
          <p14:tracePt t="104674" x="5278438" y="5808663"/>
          <p14:tracePt t="104691" x="5287963" y="5800725"/>
          <p14:tracePt t="104706" x="5287963" y="5791200"/>
          <p14:tracePt t="104731" x="5287963" y="5781675"/>
          <p14:tracePt t="104834" x="5287963" y="5772150"/>
          <p14:tracePt t="104844" x="5287963" y="5764213"/>
          <p14:tracePt t="104866" x="5287963" y="5754688"/>
          <p14:tracePt t="104874" x="5287963" y="5745163"/>
          <p14:tracePt t="104882" x="5287963" y="5727700"/>
          <p14:tracePt t="104905" x="5314950" y="5708650"/>
          <p14:tracePt t="104908" x="5360988" y="5708650"/>
          <p14:tracePt t="104914" x="5387975" y="5708650"/>
          <p14:tracePt t="104923" x="5434013" y="5699125"/>
          <p14:tracePt t="104930" x="5487988" y="5699125"/>
          <p14:tracePt t="104939" x="5543550" y="5699125"/>
          <p14:tracePt t="104946" x="5616575" y="5699125"/>
          <p14:tracePt t="104955" x="5680075" y="5691188"/>
          <p14:tracePt t="104962" x="5734050" y="5691188"/>
          <p14:tracePt t="104971" x="5807075" y="5672138"/>
          <p14:tracePt t="104978" x="5843588" y="5662613"/>
          <p14:tracePt t="104987" x="5899150" y="5662613"/>
          <p14:tracePt t="104994" x="5935663" y="5662613"/>
          <p14:tracePt t="105003" x="5953125" y="5654675"/>
          <p14:tracePt t="105010" x="5980113" y="5654675"/>
          <p14:tracePt t="105019" x="5989638" y="5654675"/>
          <p14:tracePt t="105026" x="5999163" y="5654675"/>
          <p14:tracePt t="105067" x="6007100" y="5654675"/>
          <p14:tracePt t="105091" x="6007100" y="5662613"/>
          <p14:tracePt t="105106" x="6007100" y="5672138"/>
          <p14:tracePt t="105114" x="6026150" y="5691188"/>
          <p14:tracePt t="105132" x="6026150" y="5699125"/>
          <p14:tracePt t="105147" x="6026150" y="5708650"/>
          <p14:tracePt t="105157" x="6035675" y="5735638"/>
          <p14:tracePt t="105162" x="6043613" y="5745163"/>
          <p14:tracePt t="105172" x="6043613" y="5754688"/>
          <p14:tracePt t="105186" x="6062663" y="5781675"/>
          <p14:tracePt t="105194" x="6089650" y="5800725"/>
          <p14:tracePt t="105210" x="6099175" y="5818188"/>
          <p14:tracePt t="105221" x="6116638" y="5837238"/>
          <p14:tracePt t="105243" x="6126163" y="5845175"/>
          <p14:tracePt t="105434" x="6135688" y="5837238"/>
          <p14:tracePt t="105442" x="6135688" y="5827713"/>
          <p14:tracePt t="105450" x="6153150" y="5818188"/>
          <p14:tracePt t="105458" x="6162675" y="5808663"/>
          <p14:tracePt t="105467" x="6162675" y="5791200"/>
          <p14:tracePt t="105474" x="6172200" y="5781675"/>
          <p14:tracePt t="105482" x="6181725" y="5772150"/>
          <p14:tracePt t="105490" x="6181725" y="5764213"/>
          <p14:tracePt t="105498" x="6189663" y="5754688"/>
          <p14:tracePt t="105522" x="6199188" y="5745163"/>
          <p14:tracePt t="105547" x="6199188" y="5727700"/>
          <p14:tracePt t="105555" x="6199188" y="5718175"/>
          <p14:tracePt t="105562" x="6199188" y="5708650"/>
          <p14:tracePt t="105570" x="6199188" y="5699125"/>
          <p14:tracePt t="105586" x="6208713" y="5672138"/>
          <p14:tracePt t="105741" x="6218238" y="5681663"/>
          <p14:tracePt t="105748" x="6226175" y="5691188"/>
          <p14:tracePt t="105756" x="6245225" y="5708650"/>
          <p14:tracePt t="105770" x="6254750" y="5727700"/>
          <p14:tracePt t="105787" x="6254750" y="5745163"/>
          <p14:tracePt t="105804" x="6254750" y="5754688"/>
          <p14:tracePt t="105907" x="6254750" y="5764213"/>
          <p14:tracePt t="105930" x="6245225" y="5764213"/>
          <p14:tracePt t="105939" x="6245225" y="5772150"/>
          <p14:tracePt t="105965" x="6235700" y="5772150"/>
          <p14:tracePt t="105973" x="6218238" y="5772150"/>
          <p14:tracePt t="105978" x="6208713" y="5772150"/>
          <p14:tracePt t="105986" x="6199188" y="5772150"/>
          <p14:tracePt t="106007" x="6189663" y="5772150"/>
          <p14:tracePt t="106023" x="6172200" y="5772150"/>
          <p14:tracePt t="106050" x="6162675" y="5781675"/>
          <p14:tracePt t="106074" x="6145213" y="5800725"/>
          <p14:tracePt t="106115" x="6135688" y="5800725"/>
          <p14:tracePt t="106148" x="6126163" y="5800725"/>
          <p14:tracePt t="106167" x="6116638" y="5800725"/>
          <p14:tracePt t="106196" x="6108700" y="5800725"/>
          <p14:tracePt t="106220" x="6099175" y="5800725"/>
          <p14:tracePt t="106243" x="6089650" y="5800725"/>
          <p14:tracePt t="106274" x="6080125" y="5800725"/>
          <p14:tracePt t="106341" x="6072188" y="5800725"/>
          <p14:tracePt t="106366" x="6062663" y="5800725"/>
          <p14:tracePt t="106380" x="6053138" y="5800725"/>
          <p14:tracePt t="106435" x="6035675" y="5800725"/>
          <p14:tracePt t="106507" x="6016625" y="5800725"/>
          <p14:tracePt t="106557" x="6007100" y="5800725"/>
          <p14:tracePt t="106630" x="5999163" y="5800725"/>
          <p14:tracePt t="106823" x="5989638" y="5800725"/>
          <p14:tracePt t="106853" x="5980113" y="5800725"/>
          <p14:tracePt t="106989" x="5972175" y="5791200"/>
          <p14:tracePt t="107053" x="5972175" y="5772150"/>
          <p14:tracePt t="107061" x="5972175" y="5764213"/>
          <p14:tracePt t="107068" x="5962650" y="5754688"/>
          <p14:tracePt t="107091" x="5962650" y="5745163"/>
          <p14:tracePt t="107106" x="5962650" y="5735638"/>
          <p14:tracePt t="107130" x="5953125" y="5727700"/>
          <p14:tracePt t="107287" x="5935663" y="5727700"/>
          <p14:tracePt t="107390" x="5926138" y="5727700"/>
          <p14:tracePt t="107405" x="5916613" y="5727700"/>
          <p14:tracePt t="107436" x="5899150" y="5727700"/>
          <p14:tracePt t="107452" x="5889625" y="5727700"/>
          <p14:tracePt t="107459" x="5880100" y="5727700"/>
          <p14:tracePt t="107466" x="5870575" y="5727700"/>
          <p14:tracePt t="107475" x="5843588" y="5735638"/>
          <p14:tracePt t="107490" x="5834063" y="5735638"/>
          <p14:tracePt t="107596" x="5826125" y="5735638"/>
          <p14:tracePt t="107619" x="5826125" y="5727700"/>
          <p14:tracePt t="107626" x="5826125" y="5718175"/>
          <p14:tracePt t="107634" x="5826125" y="5708650"/>
          <p14:tracePt t="107643" x="5826125" y="5699125"/>
          <p14:tracePt t="107650" x="5826125" y="5691188"/>
          <p14:tracePt t="107852" x="5807075" y="5699125"/>
          <p14:tracePt t="107861" x="5797550" y="5699125"/>
          <p14:tracePt t="107868" x="5789613" y="5699125"/>
          <p14:tracePt t="107878" x="5761038" y="5699125"/>
          <p14:tracePt t="107882" x="5743575" y="5699125"/>
          <p14:tracePt t="107907" x="5670550" y="5699125"/>
          <p14:tracePt t="107914" x="5661025" y="5699125"/>
          <p14:tracePt t="107924" x="5624513" y="5708650"/>
          <p14:tracePt t="107932" x="5616575" y="5718175"/>
          <p14:tracePt t="107941" x="5588000" y="5718175"/>
          <p14:tracePt t="107946" x="5570538" y="5727700"/>
          <p14:tracePt t="107956" x="5543550" y="5735638"/>
          <p14:tracePt t="107962" x="5524500" y="5745163"/>
          <p14:tracePt t="107970" x="5497513" y="5745163"/>
          <p14:tracePt t="107978" x="5451475" y="5781675"/>
          <p14:tracePt t="107987" x="5424488" y="5791200"/>
          <p14:tracePt t="107995" x="5405438" y="5791200"/>
          <p14:tracePt t="108002" x="5368925" y="5800725"/>
          <p14:tracePt t="108011" x="5334000" y="5800725"/>
          <p14:tracePt t="108020" x="5314950" y="5818188"/>
          <p14:tracePt t="108026" x="5278438" y="5827713"/>
          <p14:tracePt t="108034" x="5268913" y="5827713"/>
          <p14:tracePt t="108042" x="5241925" y="5837238"/>
          <p14:tracePt t="108050" x="5232400" y="5837238"/>
          <p14:tracePt t="108059" x="5224463" y="5837238"/>
          <p14:tracePt t="108066" x="5195888" y="5845175"/>
          <p14:tracePt t="108074" x="5187950" y="5845175"/>
          <p14:tracePt t="108082" x="5168900" y="5864225"/>
          <p14:tracePt t="108090" x="5151438" y="5873750"/>
          <p14:tracePt t="108106" x="5132388" y="5881688"/>
          <p14:tracePt t="108114" x="5122863" y="5891213"/>
          <p14:tracePt t="108131" x="5105400" y="5891213"/>
          <p14:tracePt t="108139" x="5095875" y="5900738"/>
          <p14:tracePt t="108146" x="5095875" y="5910263"/>
          <p14:tracePt t="108162" x="5078413" y="5910263"/>
          <p14:tracePt t="108178" x="5068888" y="5910263"/>
          <p14:tracePt t="108186" x="5059363" y="5918200"/>
          <p14:tracePt t="108210" x="5049838" y="5918200"/>
          <p14:tracePt t="108226" x="5041900" y="5927725"/>
          <p14:tracePt t="108235" x="5032375" y="5927725"/>
          <p14:tracePt t="108254" x="5022850" y="5927725"/>
          <p14:tracePt t="108266" x="5005388" y="5937250"/>
          <p14:tracePt t="108274" x="4995863" y="5946775"/>
          <p14:tracePt t="108284" x="4978400" y="5964238"/>
          <p14:tracePt t="108291" x="4968875" y="5964238"/>
          <p14:tracePt t="108298" x="4949825" y="5973763"/>
          <p14:tracePt t="108306" x="4949825" y="5983288"/>
          <p14:tracePt t="108322" x="4941888" y="6000750"/>
          <p14:tracePt t="108339" x="4932363" y="6010275"/>
          <p14:tracePt t="108364" x="4932363" y="6027738"/>
          <p14:tracePt t="108398" x="4922838" y="6027738"/>
          <p14:tracePt t="108587" x="4922838" y="6010275"/>
          <p14:tracePt t="108594" x="4922838" y="5991225"/>
          <p14:tracePt t="108602" x="4922838" y="5964238"/>
          <p14:tracePt t="108610" x="4922838" y="5946775"/>
          <p14:tracePt t="108620" x="4932363" y="5927725"/>
          <p14:tracePt t="108628" x="4941888" y="5910263"/>
          <p14:tracePt t="108634" x="4949825" y="5900738"/>
          <p14:tracePt t="108643" x="4959350" y="5881688"/>
          <p14:tracePt t="108658" x="4959350" y="5873750"/>
          <p14:tracePt t="108699" x="4968875" y="5864225"/>
          <p14:tracePt t="108755" x="4968875" y="5873750"/>
          <p14:tracePt t="108763" x="4968875" y="5891213"/>
          <p14:tracePt t="108795" x="4968875" y="5900738"/>
          <p14:tracePt t="108930" x="4978400" y="5900738"/>
          <p14:tracePt t="108938" x="4986338" y="5900738"/>
          <p14:tracePt t="108946" x="5022850" y="5900738"/>
          <p14:tracePt t="108956" x="5032375" y="5900738"/>
          <p14:tracePt t="108963" x="5078413" y="5891213"/>
          <p14:tracePt t="108972" x="5086350" y="5891213"/>
          <p14:tracePt t="108978" x="5114925" y="5891213"/>
          <p14:tracePt t="108987" x="5132388" y="5881688"/>
          <p14:tracePt t="108995" x="5159375" y="5881688"/>
          <p14:tracePt t="109002" x="5178425" y="5873750"/>
          <p14:tracePt t="109013" x="5214938" y="5854700"/>
          <p14:tracePt t="109020" x="5224463" y="5854700"/>
          <p14:tracePt t="109026" x="5232400" y="5845175"/>
          <p14:tracePt t="109043" x="5241925" y="5837238"/>
          <p14:tracePt t="109058" x="5251450" y="5837238"/>
          <p14:tracePt t="109268" x="5260975" y="5837238"/>
          <p14:tracePt t="109274" x="5268913" y="5837238"/>
          <p14:tracePt t="109282" x="5278438" y="5837238"/>
          <p14:tracePt t="109290" x="5297488" y="5845175"/>
          <p14:tracePt t="109299" x="5305425" y="5845175"/>
          <p14:tracePt t="109306" x="5314950" y="5845175"/>
          <p14:tracePt t="109314" x="5341938" y="5845175"/>
          <p14:tracePt t="109322" x="5360988" y="5845175"/>
          <p14:tracePt t="109330" x="5387975" y="5845175"/>
          <p14:tracePt t="109338" x="5405438" y="5845175"/>
          <p14:tracePt t="109346" x="5434013" y="5845175"/>
          <p14:tracePt t="109355" x="5441950" y="5845175"/>
          <p14:tracePt t="109362" x="5470525" y="5837238"/>
          <p14:tracePt t="109371" x="5487988" y="5818188"/>
          <p14:tracePt t="109378" x="5497513" y="5800725"/>
          <p14:tracePt t="109387" x="5507038" y="5791200"/>
          <p14:tracePt t="109394" x="5524500" y="5764213"/>
          <p14:tracePt t="109410" x="5534025" y="5754688"/>
          <p14:tracePt t="109486" x="5524500" y="5781675"/>
          <p14:tracePt t="109490" x="5514975" y="5800725"/>
          <p14:tracePt t="109498" x="5487988" y="5864225"/>
          <p14:tracePt t="109506" x="5470525" y="5881688"/>
          <p14:tracePt t="109514" x="5451475" y="5910263"/>
          <p14:tracePt t="109523" x="5451475" y="5918200"/>
          <p14:tracePt t="109530" x="5441950" y="5937250"/>
          <p14:tracePt t="109539" x="5434013" y="5946775"/>
          <p14:tracePt t="109554" x="5424488" y="5954713"/>
          <p14:tracePt t="109578" x="5424488" y="5946775"/>
          <p14:tracePt t="109586" x="5424488" y="5910263"/>
          <p14:tracePt t="109595" x="5424488" y="5881688"/>
          <p14:tracePt t="109602" x="5424488" y="5864225"/>
          <p14:tracePt t="109611" x="5424488" y="5854700"/>
          <p14:tracePt t="109619" x="5424488" y="5827713"/>
          <p14:tracePt t="109638" x="5424488" y="5818188"/>
          <p14:tracePt t="109715" x="5424488" y="5808663"/>
          <p14:tracePt t="109723" x="5414963" y="5818188"/>
          <p14:tracePt t="109730" x="5414963" y="5827713"/>
          <p14:tracePt t="109738" x="5414963" y="5837238"/>
          <p14:tracePt t="109748" x="5387975" y="5854700"/>
          <p14:tracePt t="109970" x="5378450" y="5864225"/>
          <p14:tracePt t="110012" x="5360988" y="5864225"/>
          <p14:tracePt t="110148" x="5360988" y="5873750"/>
          <p14:tracePt t="110162" x="5360988" y="5891213"/>
          <p14:tracePt t="110172" x="5360988" y="5900738"/>
          <p14:tracePt t="110179" x="5360988" y="5910263"/>
          <p14:tracePt t="110187" x="5360988" y="5918200"/>
          <p14:tracePt t="110194" x="5360988" y="5937250"/>
          <p14:tracePt t="110268" x="5351463" y="5937250"/>
          <p14:tracePt t="110287" x="5351463" y="5918200"/>
          <p14:tracePt t="110293" x="5341938" y="5910263"/>
          <p14:tracePt t="110508" x="5334000" y="5910263"/>
          <p14:tracePt t="110538" x="5324475" y="5910263"/>
          <p14:tracePt t="110562" x="5314950" y="5900738"/>
          <p14:tracePt t="110659" x="5305425" y="5900738"/>
          <p14:tracePt t="110699" x="5297488" y="5891213"/>
          <p14:tracePt t="110757" x="5287963" y="5891213"/>
          <p14:tracePt t="110774" x="5287963" y="5881688"/>
          <p14:tracePt t="110786" x="5287963" y="5873750"/>
          <p14:tracePt t="110794" x="5287963" y="5864225"/>
          <p14:tracePt t="110810" x="5287963" y="5854700"/>
          <p14:tracePt t="110819" x="5278438" y="5845175"/>
          <p14:tracePt t="110834" x="5278438" y="5837238"/>
          <p14:tracePt t="110850" x="5268913" y="5827713"/>
          <p14:tracePt t="110963" x="5260975" y="5818188"/>
          <p14:tracePt t="111067" x="5260975" y="5800725"/>
          <p14:tracePt t="111157" x="5251450" y="5800725"/>
          <p14:tracePt t="111162" x="5232400" y="5808663"/>
          <p14:tracePt t="111181" x="5224463" y="5818188"/>
          <p14:tracePt t="111267" x="5214938" y="5818188"/>
          <p14:tracePt t="111388" x="5205413" y="5818188"/>
          <p14:tracePt t="111428" x="5195888" y="5818188"/>
          <p14:tracePt t="111503" x="5178425" y="5827713"/>
          <p14:tracePt t="111538" x="5168900" y="5837238"/>
          <p14:tracePt t="111701" x="5159375" y="5845175"/>
          <p14:tracePt t="111821" x="5151438" y="5854700"/>
          <p14:tracePt t="111854" x="5151438" y="5864225"/>
          <p14:tracePt t="111880" x="5151438" y="5873750"/>
          <p14:tracePt t="111962" x="5151438" y="5864225"/>
          <p14:tracePt t="111978" x="5151438" y="5854700"/>
          <p14:tracePt t="111987" x="5151438" y="5837238"/>
          <p14:tracePt t="111994" x="5151438" y="5827713"/>
          <p14:tracePt t="112002" x="5151438" y="5818188"/>
          <p14:tracePt t="112010" x="5141913" y="5818188"/>
          <p14:tracePt t="112108" x="5132388" y="5818188"/>
          <p14:tracePt t="112258" x="5114925" y="5800725"/>
          <p14:tracePt t="112269" x="5114925" y="5791200"/>
          <p14:tracePt t="112274" x="5105400" y="5781675"/>
          <p14:tracePt t="112282" x="5095875" y="5772150"/>
          <p14:tracePt t="112298" x="5078413" y="5764213"/>
          <p14:tracePt t="112307" x="5068888" y="5764213"/>
          <p14:tracePt t="112315" x="5059363" y="5764213"/>
          <p14:tracePt t="112331" x="5041900" y="5764213"/>
          <p14:tracePt t="112339" x="5032375" y="5764213"/>
          <p14:tracePt t="112354" x="5014913" y="5764213"/>
          <p14:tracePt t="112362" x="4995863" y="5764213"/>
          <p14:tracePt t="112371" x="4978400" y="5745163"/>
          <p14:tracePt t="112378" x="4968875" y="5745163"/>
          <p14:tracePt t="112386" x="4941888" y="5745163"/>
          <p14:tracePt t="112394" x="4922838" y="5735638"/>
          <p14:tracePt t="112402" x="4905375" y="5727700"/>
          <p14:tracePt t="112411" x="4859338" y="5708650"/>
          <p14:tracePt t="112419" x="4832350" y="5681663"/>
          <p14:tracePt t="112426" x="4822825" y="5672138"/>
          <p14:tracePt t="112435" x="4776788" y="5654675"/>
          <p14:tracePt t="112442" x="4759325" y="5635625"/>
          <p14:tracePt t="112461" x="4713288" y="5599113"/>
          <p14:tracePt t="112471" x="4686300" y="5562600"/>
          <p14:tracePt t="112476" x="4630738" y="5518150"/>
          <p14:tracePt t="112482" x="4567238" y="5453063"/>
          <p14:tracePt t="112490" x="4503738" y="5380038"/>
          <p14:tracePt t="112498" x="4448175" y="5335588"/>
          <p14:tracePt t="112506" x="4384675" y="5262563"/>
          <p14:tracePt t="112514" x="4294188" y="5180013"/>
          <p14:tracePt t="112522" x="4211638" y="5097463"/>
          <p14:tracePt t="112532" x="4138613" y="4997450"/>
          <p14:tracePt t="112542" x="4065588" y="4897438"/>
          <p14:tracePt t="112552" x="3984625" y="4778375"/>
          <p14:tracePt t="112554" x="3919538" y="4678363"/>
          <p14:tracePt t="112563" x="3865563" y="4559300"/>
          <p14:tracePt t="112572" x="3810000" y="4459288"/>
          <p14:tracePt t="112580" x="3765550" y="4359275"/>
          <p14:tracePt t="112586" x="3709988" y="4249738"/>
          <p14:tracePt t="112595" x="3702050" y="4186238"/>
          <p14:tracePt t="112602" x="3656013" y="4086225"/>
          <p14:tracePt t="112611" x="3629025" y="3994150"/>
          <p14:tracePt t="112621" x="3582988" y="3875088"/>
          <p14:tracePt t="112628" x="3556000" y="3803650"/>
          <p14:tracePt t="112635" x="3500438" y="3702050"/>
          <p14:tracePt t="112643" x="3446463" y="3584575"/>
          <p14:tracePt t="112650" x="3382963" y="3465513"/>
          <p14:tracePt t="112659" x="3309938" y="3338513"/>
          <p14:tracePt t="112666" x="3263900" y="3219450"/>
          <p14:tracePt t="112674" x="3190875" y="3063875"/>
          <p14:tracePt t="112683" x="3144838" y="2954338"/>
          <p14:tracePt t="112690" x="3090863" y="2817813"/>
          <p14:tracePt t="112698" x="3044825" y="2698750"/>
          <p14:tracePt t="112706" x="2990850" y="2608263"/>
          <p14:tracePt t="112714" x="2962275" y="2508250"/>
          <p14:tracePt t="112722" x="2917825" y="2425700"/>
          <p14:tracePt t="112732" x="2898775" y="2362200"/>
          <p14:tracePt t="112742" x="2852738" y="2289175"/>
          <p14:tracePt t="112748" x="2844800" y="2252663"/>
          <p14:tracePt t="112760" x="2835275" y="2197100"/>
          <p14:tracePt t="112764" x="2817813" y="2179638"/>
          <p14:tracePt t="112770" x="2808288" y="2160588"/>
          <p14:tracePt t="112778" x="2808288" y="2143125"/>
          <p14:tracePt t="112786" x="2798763" y="2133600"/>
          <p14:tracePt t="112794" x="2789238" y="2106613"/>
          <p14:tracePt t="112810" x="2781300" y="2089150"/>
          <p14:tracePt t="112819" x="2771775" y="2079625"/>
          <p14:tracePt t="112835" x="2762250" y="2060575"/>
          <p14:tracePt t="112851" x="2762250" y="2052638"/>
          <p14:tracePt t="112858" x="2752725" y="2043113"/>
          <p14:tracePt t="112866" x="2752725" y="2024063"/>
          <p14:tracePt t="112874" x="2752725" y="2016125"/>
          <p14:tracePt t="112883" x="2752725" y="2006600"/>
          <p14:tracePt t="112905" x="2725738" y="1951038"/>
          <p14:tracePt t="112911" x="2716213" y="1924050"/>
          <p14:tracePt t="112914" x="2716213" y="1878013"/>
          <p14:tracePt t="112923" x="2708275" y="1841500"/>
          <p14:tracePt t="112931" x="2708275" y="1804988"/>
          <p14:tracePt t="112938" x="2708275" y="1768475"/>
          <p14:tracePt t="112946" x="2698750" y="1741488"/>
          <p14:tracePt t="112956" x="2698750" y="1704975"/>
          <p14:tracePt t="112962" x="2698750" y="1677988"/>
          <p14:tracePt t="112972" x="2679700" y="1651000"/>
          <p14:tracePt t="112978" x="2679700" y="1631950"/>
          <p14:tracePt t="112986" x="2679700" y="1614488"/>
          <p14:tracePt t="112994" x="2679700" y="1604963"/>
          <p14:tracePt t="113002" x="2671763" y="1587500"/>
          <p14:tracePt t="113026" x="2671763" y="1577975"/>
          <p14:tracePt t="113074" x="2671763" y="1568450"/>
          <p14:tracePt t="113082" x="2671763" y="1550988"/>
          <p14:tracePt t="113091" x="2671763" y="1531938"/>
          <p14:tracePt t="113098" x="2671763" y="1514475"/>
          <p14:tracePt t="113106" x="2671763" y="1495425"/>
          <p14:tracePt t="113114" x="2671763" y="1477963"/>
          <p14:tracePt t="113122" x="2671763" y="1458913"/>
          <p14:tracePt t="113130" x="2671763" y="1449388"/>
          <p14:tracePt t="113146" x="2671763" y="1441450"/>
          <p14:tracePt t="113163" x="2662238" y="1422400"/>
          <p14:tracePt t="113178" x="2652713" y="1412875"/>
          <p14:tracePt t="113212" x="2643188" y="1404938"/>
          <p14:tracePt t="113245" x="2635250" y="1395413"/>
          <p14:tracePt t="113451" x="2635250" y="1404938"/>
          <p14:tracePt t="113474" x="2635250" y="1412875"/>
          <p14:tracePt t="113477" x="2635250" y="1422400"/>
          <p14:tracePt t="113482" x="2635250" y="1449388"/>
          <p14:tracePt t="113490" x="2635250" y="1458913"/>
          <p14:tracePt t="113508" x="2643188" y="1485900"/>
          <p14:tracePt t="113517" x="2652713" y="1495425"/>
          <p14:tracePt t="113523" x="2671763" y="1514475"/>
          <p14:tracePt t="113530" x="2689225" y="1531938"/>
          <p14:tracePt t="113538" x="2716213" y="1558925"/>
          <p14:tracePt t="113547" x="2744788" y="1568450"/>
          <p14:tracePt t="113555" x="2781300" y="1587500"/>
          <p14:tracePt t="113562" x="2817813" y="1604963"/>
          <p14:tracePt t="113571" x="2844800" y="1641475"/>
          <p14:tracePt t="113579" x="2871788" y="1660525"/>
          <p14:tracePt t="113587" x="2908300" y="1687513"/>
          <p14:tracePt t="113596" x="2954338" y="1724025"/>
          <p14:tracePt t="113602" x="3008313" y="1778000"/>
          <p14:tracePt t="113611" x="3063875" y="1797050"/>
          <p14:tracePt t="113619" x="3117850" y="1851025"/>
          <p14:tracePt t="113626" x="3163888" y="1887538"/>
          <p14:tracePt t="113636" x="3227388" y="1933575"/>
          <p14:tracePt t="113645" x="3263900" y="1970088"/>
          <p14:tracePt t="113650" x="3309938" y="2016125"/>
          <p14:tracePt t="113659" x="3354388" y="2043113"/>
          <p14:tracePt t="113666" x="3390900" y="2070100"/>
          <p14:tracePt t="113674" x="3419475" y="2106613"/>
          <p14:tracePt t="113682" x="3446463" y="2133600"/>
          <p14:tracePt t="113690" x="3482975" y="2170113"/>
          <p14:tracePt t="113698" x="3527425" y="2189163"/>
          <p14:tracePt t="113706" x="3573463" y="2225675"/>
          <p14:tracePt t="113714" x="3619500" y="2252663"/>
          <p14:tracePt t="113722" x="3646488" y="2270125"/>
          <p14:tracePt t="113730" x="3683000" y="2289175"/>
          <p14:tracePt t="113738" x="3729038" y="2325688"/>
          <p14:tracePt t="113746" x="3756025" y="2343150"/>
          <p14:tracePt t="113754" x="3802063" y="2379663"/>
          <p14:tracePt t="113764" x="3846513" y="2389188"/>
          <p14:tracePt t="113771" x="3875088" y="2408238"/>
          <p14:tracePt t="113778" x="3919538" y="2444750"/>
          <p14:tracePt t="113788" x="3938588" y="2452688"/>
          <p14:tracePt t="113794" x="3956050" y="2462213"/>
          <p14:tracePt t="113803" x="3992563" y="2489200"/>
          <p14:tracePt t="113810" x="4011613" y="2498725"/>
          <p14:tracePt t="113822" x="4038600" y="2508250"/>
          <p14:tracePt t="113832" x="4057650" y="2535238"/>
          <p14:tracePt t="113842" x="4065588" y="2535238"/>
          <p14:tracePt t="113852" x="4084638" y="2544763"/>
          <p14:tracePt t="113866" x="4094163" y="2544763"/>
          <p14:tracePt t="114268" x="4075113" y="2544763"/>
          <p14:tracePt t="114290" x="4065588" y="2544763"/>
          <p14:tracePt t="114314" x="4057650" y="2544763"/>
          <p14:tracePt t="114338" x="4048125" y="2544763"/>
          <p14:tracePt t="114371" x="4038600" y="2544763"/>
          <p14:tracePt t="114379" x="4038600" y="2554288"/>
          <p14:tracePt t="114395" x="4029075" y="2554288"/>
          <p14:tracePt t="114436" x="4011613" y="2571750"/>
          <p14:tracePt t="114538" x="4002088" y="2581275"/>
          <p14:tracePt t="114600" x="3992563" y="2581275"/>
          <p14:tracePt t="114603" x="3984625" y="2581275"/>
          <p14:tracePt t="114620" x="3975100" y="2581275"/>
          <p14:tracePt t="114634" x="3965575" y="2571750"/>
          <p14:tracePt t="114669" x="3948113" y="2571750"/>
          <p14:tracePt t="114684" x="3938588" y="2571750"/>
          <p14:tracePt t="114700" x="3929063" y="2571750"/>
          <p14:tracePt t="114724" x="3919538" y="2571750"/>
          <p14:tracePt t="114755" x="3902075" y="2571750"/>
          <p14:tracePt t="114764" x="3892550" y="2562225"/>
          <p14:tracePt t="114868" x="3875088" y="2562225"/>
          <p14:tracePt t="114879" x="3865563" y="2562225"/>
          <p14:tracePt t="114898" x="3856038" y="2562225"/>
          <p14:tracePt t="114930" x="3846513" y="2562225"/>
          <p14:tracePt t="114956" x="3838575" y="2562225"/>
          <p14:tracePt t="114962" x="3819525" y="2562225"/>
          <p14:tracePt t="115023" x="3810000" y="2562225"/>
          <p14:tracePt t="115039" x="3802063" y="2562225"/>
          <p14:tracePt t="115052" x="3775075" y="2562225"/>
          <p14:tracePt t="115068" x="3775075" y="2571750"/>
          <p14:tracePt t="115076" x="3765550" y="2581275"/>
          <p14:tracePt t="115094" x="3765550" y="2589213"/>
          <p14:tracePt t="115107" x="3765550" y="2608263"/>
          <p14:tracePt t="115122" x="3756025" y="2617788"/>
          <p14:tracePt t="115140" x="3756025" y="2625725"/>
          <p14:tracePt t="115146" x="3756025" y="2644775"/>
          <p14:tracePt t="115154" x="3756025" y="2654300"/>
          <p14:tracePt t="115163" x="3756025" y="2662238"/>
          <p14:tracePt t="115178" x="3756025" y="2671763"/>
          <p14:tracePt t="115186" x="3765550" y="2690813"/>
          <p14:tracePt t="115203" x="3775075" y="2708275"/>
          <p14:tracePt t="115220" x="3792538" y="2727325"/>
          <p14:tracePt t="115226" x="3802063" y="2727325"/>
          <p14:tracePt t="115236" x="3829050" y="2744788"/>
          <p14:tracePt t="115242" x="3838575" y="2754313"/>
          <p14:tracePt t="115252" x="3856038" y="2754313"/>
          <p14:tracePt t="115261" x="3892550" y="2763838"/>
          <p14:tracePt t="115272" x="3911600" y="2763838"/>
          <p14:tracePt t="115274" x="3965575" y="2771775"/>
          <p14:tracePt t="115282" x="4002088" y="2790825"/>
          <p14:tracePt t="115290" x="4021138" y="2790825"/>
          <p14:tracePt t="115305" x="4057650" y="2790825"/>
          <p14:tracePt t="115308" x="4075113" y="2790825"/>
          <p14:tracePt t="115316" x="4094163" y="2790825"/>
          <p14:tracePt t="115323" x="4102100" y="2790825"/>
          <p14:tracePt t="115330" x="4111625" y="2790825"/>
          <p14:tracePt t="115338" x="4121150" y="2790825"/>
          <p14:tracePt t="115356" x="4129088" y="2790825"/>
          <p14:tracePt t="115371" x="4148138" y="2790825"/>
          <p14:tracePt t="115389" x="4157663" y="2781300"/>
          <p14:tracePt t="115394" x="4157663" y="2771775"/>
          <p14:tracePt t="115413" x="4157663" y="2763838"/>
          <p14:tracePt t="115436" x="4157663" y="2754313"/>
          <p14:tracePt t="115458" x="4157663" y="2744788"/>
          <p14:tracePt t="115466" x="4157663" y="2727325"/>
          <p14:tracePt t="115490" x="4157663" y="2717800"/>
          <p14:tracePt t="115506" x="4157663" y="2698750"/>
          <p14:tracePt t="115530" x="4138613" y="2690813"/>
          <p14:tracePt t="115538" x="4129088" y="2690813"/>
          <p14:tracePt t="115546" x="4102100" y="2681288"/>
          <p14:tracePt t="115555" x="4094163" y="2671763"/>
          <p14:tracePt t="115563" x="4075113" y="2671763"/>
          <p14:tracePt t="115571" x="4048125" y="2662238"/>
          <p14:tracePt t="115587" x="4021138" y="2662238"/>
          <p14:tracePt t="115595" x="4011613" y="2662238"/>
          <p14:tracePt t="115603" x="4002088" y="2662238"/>
          <p14:tracePt t="115610" x="3984625" y="2662238"/>
          <p14:tracePt t="115620" x="3975100" y="2662238"/>
          <p14:tracePt t="115626" x="3965575" y="2662238"/>
          <p14:tracePt t="115642" x="3948113" y="2662238"/>
          <p14:tracePt t="115651" x="3938588" y="2662238"/>
          <p14:tracePt t="115658" x="3919538" y="2654300"/>
          <p14:tracePt t="115666" x="3911600" y="2654300"/>
          <p14:tracePt t="115674" x="3892550" y="2654300"/>
          <p14:tracePt t="115684" x="3883025" y="2654300"/>
          <p14:tracePt t="115691" x="3875088" y="2654300"/>
          <p14:tracePt t="115699" x="3838575" y="2635250"/>
          <p14:tracePt t="115714" x="3829050" y="2635250"/>
          <p14:tracePt t="115722" x="3819525" y="2635250"/>
          <p14:tracePt t="115730" x="3802063" y="2635250"/>
          <p14:tracePt t="115739" x="3775075" y="2635250"/>
          <p14:tracePt t="115746" x="3756025" y="2635250"/>
          <p14:tracePt t="115754" x="3746500" y="2635250"/>
          <p14:tracePt t="115764" x="3709988" y="2635250"/>
          <p14:tracePt t="115775" x="3683000" y="2635250"/>
          <p14:tracePt t="115779" x="3665538" y="2635250"/>
          <p14:tracePt t="115789" x="3629025" y="2635250"/>
          <p14:tracePt t="115795" x="3619500" y="2635250"/>
          <p14:tracePt t="115804" x="3582988" y="2635250"/>
          <p14:tracePt t="115811" x="3563938" y="2635250"/>
          <p14:tracePt t="115821" x="3556000" y="2635250"/>
          <p14:tracePt t="115828" x="3546475" y="2635250"/>
          <p14:tracePt t="115835" x="3536950" y="2635250"/>
          <p14:tracePt t="115847" x="3527425" y="2635250"/>
          <p14:tracePt t="115851" x="3509963" y="2644775"/>
          <p14:tracePt t="115859" x="3500438" y="2644775"/>
          <p14:tracePt t="115866" x="3490913" y="2654300"/>
          <p14:tracePt t="115875" x="3482975" y="2662238"/>
          <p14:tracePt t="115885" x="3482975" y="2671763"/>
          <p14:tracePt t="115911" x="3463925" y="2698750"/>
          <p14:tracePt t="115915" x="3455988" y="2708275"/>
          <p14:tracePt t="115923" x="3446463" y="2717800"/>
          <p14:tracePt t="115930" x="3436938" y="2735263"/>
          <p14:tracePt t="115938" x="3436938" y="2744788"/>
          <p14:tracePt t="115946" x="3427413" y="2754313"/>
          <p14:tracePt t="115956" x="3409950" y="2771775"/>
          <p14:tracePt t="115964" x="3409950" y="2781300"/>
          <p14:tracePt t="115980" x="3409950" y="2790825"/>
          <p14:tracePt t="115990" x="3400425" y="2800350"/>
          <p14:tracePt t="115994" x="3400425" y="2817813"/>
          <p14:tracePt t="116003" x="3390900" y="2827338"/>
          <p14:tracePt t="116010" x="3373438" y="2844800"/>
          <p14:tracePt t="116022" x="3363913" y="2873375"/>
          <p14:tracePt t="116026" x="3354388" y="2881313"/>
          <p14:tracePt t="116036" x="3346450" y="2909888"/>
          <p14:tracePt t="116042" x="3346450" y="2936875"/>
          <p14:tracePt t="116051" x="3309938" y="2982913"/>
          <p14:tracePt t="116058" x="3300413" y="3009900"/>
          <p14:tracePt t="116066" x="3273425" y="3046413"/>
          <p14:tracePt t="116074" x="3263900" y="3082925"/>
          <p14:tracePt t="116084" x="3236913" y="3146425"/>
          <p14:tracePt t="116093" x="3208338" y="3209925"/>
          <p14:tracePt t="116100" x="3190875" y="3255963"/>
          <p14:tracePt t="116108" x="3171825" y="3328988"/>
          <p14:tracePt t="116114" x="3154363" y="3392488"/>
          <p14:tracePt t="116122" x="3127375" y="3455988"/>
          <p14:tracePt t="116130" x="3117850" y="3511550"/>
          <p14:tracePt t="116138" x="3090863" y="3556000"/>
          <p14:tracePt t="116146" x="3081338" y="3621088"/>
          <p14:tracePt t="116154" x="3081338" y="3675063"/>
          <p14:tracePt t="116162" x="3071813" y="3721100"/>
          <p14:tracePt t="116171" x="3071813" y="3757613"/>
          <p14:tracePt t="116178" x="3071813" y="3784600"/>
          <p14:tracePt t="116186" x="3071813" y="3830638"/>
          <p14:tracePt t="116194" x="3071813" y="3857625"/>
          <p14:tracePt t="116203" x="3071813" y="3884613"/>
          <p14:tracePt t="116210" x="3071813" y="3903663"/>
          <p14:tracePt t="116220" x="3071813" y="3921125"/>
          <p14:tracePt t="116226" x="3071813" y="3940175"/>
          <p14:tracePt t="116236" x="3071813" y="3957638"/>
          <p14:tracePt t="116242" x="3071813" y="3976688"/>
          <p14:tracePt t="116252" x="3071813" y="3984625"/>
          <p14:tracePt t="116261" x="3071813" y="3994150"/>
          <p14:tracePt t="116273" x="3071813" y="4013200"/>
          <p14:tracePt t="116274" x="3081338" y="4030663"/>
          <p14:tracePt t="116284" x="3081338" y="4049713"/>
          <p14:tracePt t="116292" x="3081338" y="4067175"/>
          <p14:tracePt t="116301" x="3100388" y="4103688"/>
          <p14:tracePt t="116306" x="3108325" y="4130675"/>
          <p14:tracePt t="116315" x="3117850" y="4159250"/>
          <p14:tracePt t="116322" x="3136900" y="4195763"/>
          <p14:tracePt t="116330" x="3144838" y="4213225"/>
          <p14:tracePt t="116339" x="3163888" y="4249738"/>
          <p14:tracePt t="116347" x="3163888" y="4259263"/>
          <p14:tracePt t="116355" x="3181350" y="4286250"/>
          <p14:tracePt t="116362" x="3200400" y="4303713"/>
          <p14:tracePt t="116371" x="3208338" y="4340225"/>
          <p14:tracePt t="116378" x="3227388" y="4359275"/>
          <p14:tracePt t="116386" x="3244850" y="4376738"/>
          <p14:tracePt t="116394" x="3254375" y="4405313"/>
          <p14:tracePt t="116404" x="3273425" y="4422775"/>
          <p14:tracePt t="116413" x="3290888" y="4441825"/>
          <p14:tracePt t="116421" x="3317875" y="4478338"/>
          <p14:tracePt t="116428" x="3336925" y="4495800"/>
          <p14:tracePt t="116436" x="3354388" y="4522788"/>
          <p14:tracePt t="116443" x="3373438" y="4559300"/>
          <p14:tracePt t="116451" x="3409950" y="4605338"/>
          <p14:tracePt t="116458" x="3419475" y="4605338"/>
          <p14:tracePt t="116466" x="3436938" y="4624388"/>
          <p14:tracePt t="116475" x="3463925" y="4651375"/>
          <p14:tracePt t="116483" x="3473450" y="4651375"/>
          <p14:tracePt t="116492" x="3490913" y="4660900"/>
          <p14:tracePt t="116507" x="3509963" y="4660900"/>
          <p14:tracePt t="116518" x="3519488" y="4668838"/>
          <p14:tracePt t="116538" x="3527425" y="4668838"/>
          <p14:tracePt t="116562" x="3546475" y="4668838"/>
          <p14:tracePt t="116581" x="3556000" y="4668838"/>
          <p14:tracePt t="116586" x="3563938" y="4668838"/>
          <p14:tracePt t="116594" x="3573463" y="4668838"/>
          <p14:tracePt t="116602" x="3592513" y="4668838"/>
          <p14:tracePt t="116611" x="3619500" y="4668838"/>
          <p14:tracePt t="116618" x="3636963" y="4668838"/>
          <p14:tracePt t="116626" x="3656013" y="4668838"/>
          <p14:tracePt t="116635" x="3683000" y="4668838"/>
          <p14:tracePt t="116644" x="3709988" y="4668838"/>
          <p14:tracePt t="116654" x="3738563" y="4668838"/>
          <p14:tracePt t="116661" x="3756025" y="4668838"/>
          <p14:tracePt t="116668" x="3802063" y="4668838"/>
          <p14:tracePt t="116676" x="3829050" y="4668838"/>
          <p14:tracePt t="116687" x="3846513" y="4668838"/>
          <p14:tracePt t="116692" x="3875088" y="4668838"/>
          <p14:tracePt t="116700" x="3892550" y="4668838"/>
          <p14:tracePt t="116707" x="3902075" y="4668838"/>
          <p14:tracePt t="116715" x="3919538" y="4668838"/>
          <p14:tracePt t="116739" x="3929063" y="4678363"/>
          <p14:tracePt t="116746" x="3938588" y="4687888"/>
          <p14:tracePt t="116795" x="3948113" y="4697413"/>
          <p14:tracePt t="116803" x="3956050" y="4697413"/>
          <p14:tracePt t="116868" x="3965575" y="4697413"/>
          <p14:tracePt t="117196" x="3975100" y="4697413"/>
          <p14:tracePt t="117271" x="3975100" y="4705350"/>
          <p14:tracePt t="117305" x="3975100" y="4714875"/>
          <p14:tracePt t="117341" x="3975100" y="4724400"/>
          <p14:tracePt t="117388" x="3992563" y="4724400"/>
          <p14:tracePt t="117404" x="4011613" y="4724400"/>
          <p14:tracePt t="117411" x="4021138" y="4714875"/>
          <p14:tracePt t="117418" x="4038600" y="4705350"/>
          <p14:tracePt t="117428" x="4048125" y="4705350"/>
          <p14:tracePt t="117437" x="4057650" y="4697413"/>
          <p14:tracePt t="117443" x="4065588" y="4687888"/>
          <p14:tracePt t="117453" x="4065588" y="4678363"/>
          <p14:tracePt t="117458" x="4075113" y="4668838"/>
          <p14:tracePt t="117467" x="4094163" y="4660900"/>
          <p14:tracePt t="117483" x="4102100" y="4651375"/>
          <p14:tracePt t="117506" x="4111625" y="4651375"/>
          <p14:tracePt t="117564" x="4121150" y="4641850"/>
          <p14:tracePt t="117642" x="4129088" y="4632325"/>
          <p14:tracePt t="117667" x="4129088" y="4624388"/>
          <p14:tracePt t="117674" x="4129088" y="4614863"/>
          <p14:tracePt t="117683" x="4129088" y="4605338"/>
          <p14:tracePt t="117690" x="4138613" y="4595813"/>
          <p14:tracePt t="117698" x="4138613" y="4587875"/>
          <p14:tracePt t="117714" x="4148138" y="4578350"/>
          <p14:tracePt t="117850" x="4157663" y="4578350"/>
          <p14:tracePt t="117876" x="4165600" y="4578350"/>
          <p14:tracePt t="118238" x="4157663" y="4578350"/>
          <p14:tracePt t="118245" x="4138613" y="4578350"/>
          <p14:tracePt t="118254" x="4129088" y="4578350"/>
          <p14:tracePt t="118260" x="4121150" y="4578350"/>
          <p14:tracePt t="118269" x="4102100" y="4578350"/>
          <p14:tracePt t="118274" x="4084638" y="4578350"/>
          <p14:tracePt t="118282" x="4075113" y="4578350"/>
          <p14:tracePt t="118291" x="4057650" y="4578350"/>
          <p14:tracePt t="118298" x="4048125" y="4578350"/>
          <p14:tracePt t="118308" x="4038600" y="4578350"/>
          <p14:tracePt t="118317" x="4021138" y="4578350"/>
          <p14:tracePt t="118324" x="4002088" y="4578350"/>
          <p14:tracePt t="118331" x="3965575" y="4578350"/>
          <p14:tracePt t="118348" x="3948113" y="4578350"/>
          <p14:tracePt t="118354" x="3929063" y="4578350"/>
          <p14:tracePt t="118365" x="3919538" y="4578350"/>
          <p14:tracePt t="118373" x="3911600" y="4578350"/>
          <p14:tracePt t="118379" x="3883025" y="4578350"/>
          <p14:tracePt t="118386" x="3875088" y="4578350"/>
          <p14:tracePt t="118394" x="3865563" y="4568825"/>
          <p14:tracePt t="118405" x="3856038" y="4568825"/>
          <p14:tracePt t="118412" x="3838575" y="4568825"/>
          <p14:tracePt t="118421" x="3819525" y="4568825"/>
          <p14:tracePt t="118426" x="3802063" y="4568825"/>
          <p14:tracePt t="118435" x="3792538" y="4568825"/>
          <p14:tracePt t="118443" x="3783013" y="4568825"/>
          <p14:tracePt t="118451" x="3775075" y="4559300"/>
          <p14:tracePt t="118458" x="3746500" y="4559300"/>
          <p14:tracePt t="118474" x="3729038" y="4551363"/>
          <p14:tracePt t="118491" x="3702050" y="4541838"/>
          <p14:tracePt t="118498" x="3692525" y="4532313"/>
          <p14:tracePt t="118506" x="3683000" y="4522788"/>
          <p14:tracePt t="118514" x="3665538" y="4514850"/>
          <p14:tracePt t="118522" x="3646488" y="4505325"/>
          <p14:tracePt t="118532" x="3629025" y="4486275"/>
          <p14:tracePt t="118540" x="3609975" y="4468813"/>
          <p14:tracePt t="118550" x="3582988" y="4432300"/>
          <p14:tracePt t="118555" x="3546475" y="4405313"/>
          <p14:tracePt t="118563" x="3509963" y="4359275"/>
          <p14:tracePt t="118570" x="3473450" y="4303713"/>
          <p14:tracePt t="118578" x="3427413" y="4259263"/>
          <p14:tracePt t="118586" x="3400425" y="4195763"/>
          <p14:tracePt t="118594" x="3346450" y="4130675"/>
          <p14:tracePt t="118604" x="3309938" y="4067175"/>
          <p14:tracePt t="118610" x="3290888" y="4003675"/>
          <p14:tracePt t="118618" x="3236913" y="3940175"/>
          <p14:tracePt t="118626" x="3208338" y="3875088"/>
          <p14:tracePt t="118637" x="3171825" y="3811588"/>
          <p14:tracePt t="118646" x="3144838" y="3738563"/>
          <p14:tracePt t="118651" x="3117850" y="3675063"/>
          <p14:tracePt t="118658" x="3108325" y="3629025"/>
          <p14:tracePt t="118666" x="3100388" y="3575050"/>
          <p14:tracePt t="118674" x="3090863" y="3529013"/>
          <p14:tracePt t="118682" x="3063875" y="3502025"/>
          <p14:tracePt t="118690" x="3063875" y="3465513"/>
          <p14:tracePt t="118698" x="3063875" y="3455988"/>
          <p14:tracePt t="118706" x="3063875" y="3411538"/>
          <p14:tracePt t="118714" x="3063875" y="3382963"/>
          <p14:tracePt t="118722" x="3063875" y="3355975"/>
          <p14:tracePt t="118730" x="3063875" y="3309938"/>
          <p14:tracePt t="118738" x="3063875" y="3273425"/>
          <p14:tracePt t="118746" x="3063875" y="3219450"/>
          <p14:tracePt t="118754" x="3063875" y="3155950"/>
          <p14:tracePt t="118762" x="3071813" y="3119438"/>
          <p14:tracePt t="118770" x="3081338" y="3054350"/>
          <p14:tracePt t="118778" x="3090863" y="3000375"/>
          <p14:tracePt t="118786" x="3127375" y="2936875"/>
          <p14:tracePt t="118794" x="3136900" y="2890838"/>
          <p14:tracePt t="118802" x="3154363" y="2854325"/>
          <p14:tracePt t="118810" x="3190875" y="2790825"/>
          <p14:tracePt t="118818" x="3200400" y="2744788"/>
          <p14:tracePt t="118826" x="3208338" y="2717800"/>
          <p14:tracePt t="118835" x="3244850" y="2671763"/>
          <p14:tracePt t="118842" x="3254375" y="2635250"/>
          <p14:tracePt t="118852" x="3263900" y="2608263"/>
          <p14:tracePt t="118859" x="3290888" y="2581275"/>
          <p14:tracePt t="118866" x="3317875" y="2544763"/>
          <p14:tracePt t="118875" x="3336925" y="2525713"/>
          <p14:tracePt t="118882" x="3363913" y="2498725"/>
          <p14:tracePt t="118892" x="3400425" y="2489200"/>
          <p14:tracePt t="118904" x="3436938" y="2462213"/>
          <p14:tracePt t="118908" x="3500438" y="2425700"/>
          <p14:tracePt t="118914" x="3536950" y="2408238"/>
          <p14:tracePt t="118922" x="3582988" y="2379663"/>
          <p14:tracePt t="118931" x="3636963" y="2362200"/>
          <p14:tracePt t="118939" x="3738563" y="2316163"/>
          <p14:tracePt t="118946" x="3819525" y="2289175"/>
          <p14:tracePt t="118955" x="3902075" y="2252663"/>
          <p14:tracePt t="118963" x="3975100" y="2225675"/>
          <p14:tracePt t="118971" x="4094163" y="2197100"/>
          <p14:tracePt t="118979" x="4138613" y="2170113"/>
          <p14:tracePt t="118991" x="4165600" y="2170113"/>
          <p14:tracePt t="118995" x="4221163" y="2170113"/>
          <p14:tracePt t="119005" x="4257675" y="2170113"/>
          <p14:tracePt t="119011" x="4311650" y="2170113"/>
          <p14:tracePt t="119021" x="4367213" y="2170113"/>
          <p14:tracePt t="119027" x="4413250" y="2170113"/>
          <p14:tracePt t="119038" x="4457700" y="2197100"/>
          <p14:tracePt t="119044" x="4503738" y="2233613"/>
          <p14:tracePt t="119053" x="4540250" y="2252663"/>
          <p14:tracePt t="119059" x="4594225" y="2298700"/>
          <p14:tracePt t="119068" x="4622800" y="2325688"/>
          <p14:tracePt t="119074" x="4659313" y="2352675"/>
          <p14:tracePt t="119082" x="4703763" y="2371725"/>
          <p14:tracePt t="119090" x="4749800" y="2425700"/>
          <p14:tracePt t="119098" x="4822825" y="2481263"/>
          <p14:tracePt t="119106" x="4840288" y="2498725"/>
          <p14:tracePt t="119115" x="4859338" y="2517775"/>
          <p14:tracePt t="119122" x="4876800" y="2535238"/>
          <p14:tracePt t="119130" x="4895850" y="2554288"/>
          <p14:tracePt t="119138" x="4913313" y="2571750"/>
          <p14:tracePt t="119146" x="4932363" y="2598738"/>
          <p14:tracePt t="119154" x="4941888" y="2625725"/>
          <p14:tracePt t="119162" x="4968875" y="2644775"/>
          <p14:tracePt t="119170" x="4978400" y="2662238"/>
          <p14:tracePt t="119178" x="4978400" y="2671763"/>
          <p14:tracePt t="119186" x="4986338" y="2708275"/>
          <p14:tracePt t="119194" x="4986338" y="2727325"/>
          <p14:tracePt t="119203" x="5014913" y="2754313"/>
          <p14:tracePt t="119210" x="5022850" y="2800350"/>
          <p14:tracePt t="119218" x="5032375" y="2817813"/>
          <p14:tracePt t="119226" x="5041900" y="2873375"/>
          <p14:tracePt t="119235" x="5078413" y="2936875"/>
          <p14:tracePt t="119243" x="5105400" y="3000375"/>
          <p14:tracePt t="119252" x="5132388" y="3063875"/>
          <p14:tracePt t="119258" x="5151438" y="3119438"/>
          <p14:tracePt t="119269" x="5178425" y="3182938"/>
          <p14:tracePt t="119274" x="5214938" y="3219450"/>
          <p14:tracePt t="119282" x="5251450" y="3282950"/>
          <p14:tracePt t="119290" x="5278438" y="3338513"/>
          <p14:tracePt t="119298" x="5287963" y="3375025"/>
          <p14:tracePt t="119306" x="5305425" y="3411538"/>
          <p14:tracePt t="119314" x="5305425" y="3455988"/>
          <p14:tracePt t="119322" x="5305425" y="3492500"/>
          <p14:tracePt t="119331" x="5314950" y="3538538"/>
          <p14:tracePt t="119338" x="5314950" y="3556000"/>
          <p14:tracePt t="119346" x="5314950" y="3592513"/>
          <p14:tracePt t="119354" x="5314950" y="3611563"/>
          <p14:tracePt t="119362" x="5314950" y="3657600"/>
          <p14:tracePt t="119371" x="5314950" y="3675063"/>
          <p14:tracePt t="119378" x="5314950" y="3711575"/>
          <p14:tracePt t="119386" x="5314950" y="3757613"/>
          <p14:tracePt t="119394" x="5314950" y="3775075"/>
          <p14:tracePt t="119402" x="5314950" y="3803650"/>
          <p14:tracePt t="119410" x="5305425" y="3857625"/>
          <p14:tracePt t="119418" x="5305425" y="3875088"/>
          <p14:tracePt t="119426" x="5305425" y="3921125"/>
          <p14:tracePt t="119436" x="5297488" y="3957638"/>
          <p14:tracePt t="119442" x="5297488" y="3976688"/>
          <p14:tracePt t="119452" x="5287963" y="4021138"/>
          <p14:tracePt t="119458" x="5287963" y="4057650"/>
          <p14:tracePt t="119466" x="5260975" y="4076700"/>
          <p14:tracePt t="119474" x="5251450" y="4122738"/>
          <p14:tracePt t="119483" x="5241925" y="4140200"/>
          <p14:tracePt t="119490" x="5241925" y="4149725"/>
          <p14:tracePt t="119498" x="5232400" y="4167188"/>
          <p14:tracePt t="119506" x="5214938" y="4195763"/>
          <p14:tracePt t="119514" x="5205413" y="4203700"/>
          <p14:tracePt t="119522" x="5195888" y="4222750"/>
          <p14:tracePt t="119538" x="5187950" y="4240213"/>
          <p14:tracePt t="119549" x="5168900" y="4259263"/>
          <p14:tracePt t="119555" x="5159375" y="4268788"/>
          <p14:tracePt t="119566" x="5141913" y="4276725"/>
          <p14:tracePt t="119573" x="5122863" y="4286250"/>
          <p14:tracePt t="119582" x="5105400" y="4303713"/>
          <p14:tracePt t="119595" x="5078413" y="4313238"/>
          <p14:tracePt t="119611" x="5059363" y="4322763"/>
          <p14:tracePt t="119618" x="5041900" y="4322763"/>
          <p14:tracePt t="119626" x="5022850" y="4340225"/>
          <p14:tracePt t="119635" x="5014913" y="4349750"/>
          <p14:tracePt t="119642" x="4986338" y="4359275"/>
          <p14:tracePt t="119652" x="4959350" y="4376738"/>
          <p14:tracePt t="119659" x="4922838" y="4395788"/>
          <p14:tracePt t="119666" x="4886325" y="4422775"/>
          <p14:tracePt t="119674" x="4840288" y="4441825"/>
          <p14:tracePt t="119685" x="4776788" y="4468813"/>
          <p14:tracePt t="119693" x="4740275" y="4478338"/>
          <p14:tracePt t="119700" x="4667250" y="4514850"/>
          <p14:tracePt t="119711" x="4630738" y="4522788"/>
          <p14:tracePt t="119714" x="4567238" y="4541838"/>
          <p14:tracePt t="119722" x="4530725" y="4541838"/>
          <p14:tracePt t="119730" x="4476750" y="4541838"/>
          <p14:tracePt t="119738" x="4413250" y="4559300"/>
          <p14:tracePt t="119746" x="4357688" y="4559300"/>
          <p14:tracePt t="119754" x="4303713" y="4559300"/>
          <p14:tracePt t="119763" x="4257675" y="4559300"/>
          <p14:tracePt t="119770" x="4221163" y="4559300"/>
          <p14:tracePt t="119778" x="4194175" y="4559300"/>
          <p14:tracePt t="119787" x="4148138" y="4559300"/>
          <p14:tracePt t="119794" x="4111625" y="4559300"/>
          <p14:tracePt t="119803" x="4057650" y="4559300"/>
          <p14:tracePt t="119810" x="3975100" y="4559300"/>
          <p14:tracePt t="119819" x="3902075" y="4559300"/>
          <p14:tracePt t="119826" x="3810000" y="4559300"/>
          <p14:tracePt t="119835" x="3719513" y="4559300"/>
          <p14:tracePt t="119843" x="3609975" y="4559300"/>
          <p14:tracePt t="119852" x="3519488" y="4541838"/>
          <p14:tracePt t="119858" x="3400425" y="4532313"/>
          <p14:tracePt t="119866" x="3290888" y="4505325"/>
          <p14:tracePt t="119875" x="3227388" y="4486275"/>
          <p14:tracePt t="119884" x="3171825" y="4468813"/>
          <p14:tracePt t="119913" x="2962275" y="4359275"/>
          <p14:tracePt t="119914" x="2944813" y="4340225"/>
          <p14:tracePt t="119923" x="2881313" y="4295775"/>
          <p14:tracePt t="119930" x="2871788" y="4268788"/>
          <p14:tracePt t="119938" x="2852738" y="4232275"/>
          <p14:tracePt t="119946" x="2825750" y="4186238"/>
          <p14:tracePt t="119955" x="2808288" y="4140200"/>
          <p14:tracePt t="119962" x="2798763" y="4103688"/>
          <p14:tracePt t="119972" x="2771775" y="4057650"/>
          <p14:tracePt t="119978" x="2771775" y="4030663"/>
          <p14:tracePt t="119987" x="2762250" y="3984625"/>
          <p14:tracePt t="119994" x="2752725" y="3940175"/>
          <p14:tracePt t="120003" x="2744788" y="3903663"/>
          <p14:tracePt t="120010" x="2744788" y="3875088"/>
          <p14:tracePt t="120019" x="2725738" y="3830638"/>
          <p14:tracePt t="120026" x="2708275" y="3767138"/>
          <p14:tracePt t="120036" x="2708275" y="3711575"/>
          <p14:tracePt t="120042" x="2708275" y="3638550"/>
          <p14:tracePt t="120051" x="2708275" y="3548063"/>
          <p14:tracePt t="120059" x="2708275" y="3475038"/>
          <p14:tracePt t="120068" x="2708275" y="3402013"/>
          <p14:tracePt t="120074" x="2708275" y="3292475"/>
          <p14:tracePt t="120082" x="2708275" y="3209925"/>
          <p14:tracePt t="120090" x="2708275" y="3136900"/>
          <p14:tracePt t="120099" x="2725738" y="3046413"/>
          <p14:tracePt t="120106" x="2744788" y="2946400"/>
          <p14:tracePt t="120114" x="2781300" y="2873375"/>
          <p14:tracePt t="120122" x="2789238" y="2808288"/>
          <p14:tracePt t="120131" x="2817813" y="2744788"/>
          <p14:tracePt t="120138" x="2852738" y="2681288"/>
          <p14:tracePt t="120146" x="2881313" y="2625725"/>
          <p14:tracePt t="120154" x="2917825" y="2562225"/>
          <p14:tracePt t="120162" x="2925763" y="2517775"/>
          <p14:tracePt t="120170" x="2954338" y="2489200"/>
          <p14:tracePt t="120178" x="2981325" y="2444750"/>
          <p14:tracePt t="120187" x="3027363" y="2379663"/>
          <p14:tracePt t="120195" x="3044825" y="2352675"/>
          <p14:tracePt t="120203" x="3071813" y="2316163"/>
          <p14:tracePt t="120210" x="3144838" y="2262188"/>
          <p14:tracePt t="120218" x="3190875" y="2225675"/>
          <p14:tracePt t="120226" x="3236913" y="2189163"/>
          <p14:tracePt t="120238" x="3300413" y="2152650"/>
          <p14:tracePt t="120242" x="3382963" y="2125663"/>
          <p14:tracePt t="120252" x="3436938" y="2097088"/>
          <p14:tracePt t="120261" x="3500438" y="2089150"/>
          <p14:tracePt t="120271" x="3573463" y="2070100"/>
          <p14:tracePt t="120275" x="3656013" y="2060575"/>
          <p14:tracePt t="120286" x="3729038" y="2060575"/>
          <p14:tracePt t="120291" x="3838575" y="2060575"/>
          <p14:tracePt t="120303" x="3929063" y="2060575"/>
          <p14:tracePt t="120306" x="4021138" y="2060575"/>
          <p14:tracePt t="120315" x="4138613" y="2097088"/>
          <p14:tracePt t="120322" x="4248150" y="2125663"/>
          <p14:tracePt t="120330" x="4348163" y="2133600"/>
          <p14:tracePt t="120338" x="4430713" y="2189163"/>
          <p14:tracePt t="120346" x="4540250" y="2233613"/>
          <p14:tracePt t="120354" x="4603750" y="2262188"/>
          <p14:tracePt t="120362" x="4686300" y="2298700"/>
          <p14:tracePt t="120374" x="4713288" y="2306638"/>
          <p14:tracePt t="120378" x="4740275" y="2335213"/>
          <p14:tracePt t="120387" x="4776788" y="2352675"/>
          <p14:tracePt t="120395" x="4795838" y="2362200"/>
          <p14:tracePt t="120403" x="4813300" y="2371725"/>
          <p14:tracePt t="120411" x="4840288" y="2398713"/>
          <p14:tracePt t="120418" x="4859338" y="2416175"/>
          <p14:tracePt t="120426" x="4868863" y="2425700"/>
          <p14:tracePt t="120435" x="4913313" y="2471738"/>
          <p14:tracePt t="120442" x="4932363" y="2489200"/>
          <p14:tracePt t="120451" x="4978400" y="2544763"/>
          <p14:tracePt t="120458" x="5014913" y="2581275"/>
          <p14:tracePt t="120467" x="5049838" y="2644775"/>
          <p14:tracePt t="120474" x="5086350" y="2708275"/>
          <p14:tracePt t="120482" x="5122863" y="2771775"/>
          <p14:tracePt t="120491" x="5159375" y="2836863"/>
          <p14:tracePt t="120498" x="5187950" y="2881313"/>
          <p14:tracePt t="120506" x="5214938" y="2946400"/>
          <p14:tracePt t="120514" x="5232400" y="3000375"/>
          <p14:tracePt t="120522" x="5232400" y="3046413"/>
          <p14:tracePt t="120531" x="5241925" y="3063875"/>
          <p14:tracePt t="120539" x="5241925" y="3100388"/>
          <p14:tracePt t="120553" x="5241925" y="3155950"/>
          <p14:tracePt t="120554" x="5268913" y="3192463"/>
          <p14:tracePt t="120563" x="5268913" y="3246438"/>
          <p14:tracePt t="120573" x="5268913" y="3273425"/>
          <p14:tracePt t="120581" x="5268913" y="3319463"/>
          <p14:tracePt t="120586" x="5268913" y="3365500"/>
          <p14:tracePt t="120595" x="5268913" y="3429000"/>
          <p14:tracePt t="120604" x="5268913" y="3482975"/>
          <p14:tracePt t="120610" x="5268913" y="3556000"/>
          <p14:tracePt t="120619" x="5268913" y="3629025"/>
          <p14:tracePt t="120626" x="5268913" y="3702050"/>
          <p14:tracePt t="120636" x="5268913" y="3757613"/>
          <p14:tracePt t="120644" x="5268913" y="3840163"/>
          <p14:tracePt t="120651" x="5268913" y="3875088"/>
          <p14:tracePt t="120658" x="5268913" y="3921125"/>
          <p14:tracePt t="120666" x="5260975" y="3957638"/>
          <p14:tracePt t="120674" x="5260975" y="4013200"/>
          <p14:tracePt t="120683" x="5251450" y="4057650"/>
          <p14:tracePt t="120690" x="5241925" y="4122738"/>
          <p14:tracePt t="120698" x="5224463" y="4159250"/>
          <p14:tracePt t="120706" x="5205413" y="4203700"/>
          <p14:tracePt t="120714" x="5187950" y="4232275"/>
          <p14:tracePt t="120722" x="5168900" y="4276725"/>
          <p14:tracePt t="120730" x="5159375" y="4295775"/>
          <p14:tracePt t="120738" x="5151438" y="4332288"/>
          <p14:tracePt t="120746" x="5151438" y="4368800"/>
          <p14:tracePt t="120754" x="5132388" y="4413250"/>
          <p14:tracePt t="120762" x="5114925" y="4441825"/>
          <p14:tracePt t="120770" x="5105400" y="4486275"/>
          <p14:tracePt t="120778" x="5095875" y="4522788"/>
          <p14:tracePt t="120786" x="5059363" y="4568825"/>
          <p14:tracePt t="120794" x="5041900" y="4614863"/>
          <p14:tracePt t="120803" x="5005388" y="4668838"/>
          <p14:tracePt t="120810" x="4978400" y="4697413"/>
          <p14:tracePt t="120819" x="4959350" y="4714875"/>
          <p14:tracePt t="120826" x="4941888" y="4732338"/>
          <p14:tracePt t="120835" x="4922838" y="4751388"/>
          <p14:tracePt t="120843" x="4905375" y="4760913"/>
          <p14:tracePt t="120859" x="4886325" y="4760913"/>
          <p14:tracePt t="120868" x="4868863" y="4760913"/>
          <p14:tracePt t="120874" x="4859338" y="4760913"/>
          <p14:tracePt t="120883" x="4840288" y="4760913"/>
          <p14:tracePt t="120905" x="4776788" y="4760913"/>
          <p14:tracePt t="120907" x="4749800" y="4760913"/>
          <p14:tracePt t="120914" x="4695825" y="4760913"/>
          <p14:tracePt t="120922" x="4630738" y="4760913"/>
          <p14:tracePt t="120932" x="4540250" y="4760913"/>
          <p14:tracePt t="120940" x="4448175" y="4741863"/>
          <p14:tracePt t="120948" x="4376738" y="4741863"/>
          <p14:tracePt t="120959" x="4284663" y="4741863"/>
          <p14:tracePt t="120962" x="4202113" y="4741863"/>
          <p14:tracePt t="120973" x="4129088" y="4741863"/>
          <p14:tracePt t="120978" x="4075113" y="4741863"/>
          <p14:tracePt t="120986" x="4021138" y="4741863"/>
          <p14:tracePt t="120994" x="3975100" y="4732338"/>
          <p14:tracePt t="121002" x="3919538" y="4732338"/>
          <p14:tracePt t="121012" x="3902075" y="4724400"/>
          <p14:tracePt t="121024" x="3875088" y="4714875"/>
          <p14:tracePt t="121026" x="3838575" y="4687888"/>
          <p14:tracePt t="121037" x="3819525" y="4678363"/>
          <p14:tracePt t="121045" x="3792538" y="4641850"/>
          <p14:tracePt t="121052" x="3756025" y="4614863"/>
          <p14:tracePt t="121058" x="3729038" y="4578350"/>
          <p14:tracePt t="121068" x="3709988" y="4559300"/>
          <p14:tracePt t="121074" x="3665538" y="4514850"/>
          <p14:tracePt t="121082" x="3636963" y="4486275"/>
          <p14:tracePt t="121090" x="3629025" y="4478338"/>
          <p14:tracePt t="121098" x="3600450" y="4422775"/>
          <p14:tracePt t="121107" x="3582988" y="4395788"/>
          <p14:tracePt t="121114" x="3563938" y="4359275"/>
          <p14:tracePt t="121122" x="3536950" y="4332288"/>
          <p14:tracePt t="121130" x="3527425" y="4313238"/>
          <p14:tracePt t="121138" x="3500438" y="4268788"/>
          <p14:tracePt t="121146" x="3473450" y="4203700"/>
          <p14:tracePt t="121154" x="3446463" y="4159250"/>
          <p14:tracePt t="121162" x="3436938" y="4122738"/>
          <p14:tracePt t="121170" x="3400425" y="4040188"/>
          <p14:tracePt t="121178" x="3373438" y="3994150"/>
          <p14:tracePt t="121187" x="3354388" y="3911600"/>
          <p14:tracePt t="121194" x="3327400" y="3857625"/>
          <p14:tracePt t="121203" x="3300413" y="3794125"/>
          <p14:tracePt t="121210" x="3290888" y="3711575"/>
          <p14:tracePt t="121220" x="3263900" y="3657600"/>
          <p14:tracePt t="121226" x="3263900" y="3575050"/>
          <p14:tracePt t="121236" x="3254375" y="3519488"/>
          <p14:tracePt t="121243" x="3254375" y="3446463"/>
          <p14:tracePt t="121253" x="3254375" y="3375025"/>
          <p14:tracePt t="121258" x="3254375" y="3309938"/>
          <p14:tracePt t="121269" x="3254375" y="3273425"/>
          <p14:tracePt t="121274" x="3254375" y="3228975"/>
          <p14:tracePt t="121282" x="3254375" y="3192463"/>
          <p14:tracePt t="121290" x="3254375" y="3136900"/>
          <p14:tracePt t="121299" x="3254375" y="3100388"/>
          <p14:tracePt t="121306" x="3254375" y="3054350"/>
          <p14:tracePt t="121314" x="3254375" y="3000375"/>
          <p14:tracePt t="121322" x="3263900" y="2973388"/>
          <p14:tracePt t="121332" x="3281363" y="2909888"/>
          <p14:tracePt t="121338" x="3317875" y="2863850"/>
          <p14:tracePt t="121349" x="3373438" y="2781300"/>
          <p14:tracePt t="121354" x="3409950" y="2754313"/>
          <p14:tracePt t="121362" x="3473450" y="2681288"/>
          <p14:tracePt t="121371" x="3519488" y="2644775"/>
          <p14:tracePt t="121378" x="3600450" y="2589213"/>
          <p14:tracePt t="121386" x="3665538" y="2571750"/>
          <p14:tracePt t="121394" x="3746500" y="2525713"/>
          <p14:tracePt t="121403" x="3829050" y="2498725"/>
          <p14:tracePt t="121411" x="3875088" y="2481263"/>
          <p14:tracePt t="121419" x="3929063" y="2452688"/>
          <p14:tracePt t="121426" x="3992563" y="2425700"/>
          <p14:tracePt t="121436" x="4057650" y="2416175"/>
          <p14:tracePt t="121442" x="4129088" y="2408238"/>
          <p14:tracePt t="121452" x="4194175" y="2389188"/>
          <p14:tracePt t="121458" x="4248150" y="2389188"/>
          <p14:tracePt t="121467" x="4340225" y="2362200"/>
          <p14:tracePt t="121476" x="4448175" y="2362200"/>
          <p14:tracePt t="121484" x="4530725" y="2362200"/>
          <p14:tracePt t="121492" x="4640263" y="2362200"/>
          <p14:tracePt t="121502" x="4695825" y="2362200"/>
          <p14:tracePt t="121507" x="4786313" y="2379663"/>
          <p14:tracePt t="121514" x="4849813" y="2425700"/>
          <p14:tracePt t="121522" x="4913313" y="2444750"/>
          <p14:tracePt t="121531" x="4995863" y="2489200"/>
          <p14:tracePt t="121538" x="5059363" y="2544763"/>
          <p14:tracePt t="121546" x="5114925" y="2589213"/>
          <p14:tracePt t="121554" x="5159375" y="2635250"/>
          <p14:tracePt t="121563" x="5224463" y="2708275"/>
          <p14:tracePt t="121570" x="5268913" y="2771775"/>
          <p14:tracePt t="121579" x="5287963" y="2817813"/>
          <p14:tracePt t="121587" x="5314950" y="2863850"/>
          <p14:tracePt t="121595" x="5324475" y="2917825"/>
          <p14:tracePt t="121603" x="5341938" y="2963863"/>
          <p14:tracePt t="121613" x="5341938" y="2990850"/>
          <p14:tracePt t="121619" x="5341938" y="3036888"/>
          <p14:tracePt t="121627" x="5341938" y="3063875"/>
          <p14:tracePt t="121635" x="5341938" y="3090863"/>
          <p14:tracePt t="121644" x="5341938" y="3119438"/>
          <p14:tracePt t="121654" x="5341938" y="3136900"/>
          <p14:tracePt t="121661" x="5341938" y="3155950"/>
          <p14:tracePt t="121666" x="5334000" y="3173413"/>
          <p14:tracePt t="121674" x="5324475" y="3192463"/>
          <p14:tracePt t="121683" x="5297488" y="3236913"/>
          <p14:tracePt t="121690" x="5287963" y="3255963"/>
          <p14:tracePt t="121699" x="5278438" y="3282950"/>
          <p14:tracePt t="121707" x="5241925" y="3338513"/>
          <p14:tracePt t="121714" x="5224463" y="3382963"/>
          <p14:tracePt t="121722" x="5214938" y="3419475"/>
          <p14:tracePt t="121730" x="5178425" y="3482975"/>
          <p14:tracePt t="121738" x="5168900" y="3565525"/>
          <p14:tracePt t="121746" x="5151438" y="3621088"/>
          <p14:tracePt t="121754" x="5132388" y="3702050"/>
          <p14:tracePt t="121762" x="5132388" y="3757613"/>
          <p14:tracePt t="121770" x="5114925" y="3821113"/>
          <p14:tracePt t="121778" x="5114925" y="3857625"/>
          <p14:tracePt t="121786" x="5105400" y="3875088"/>
          <p14:tracePt t="121794" x="5095875" y="3903663"/>
          <p14:tracePt t="121803" x="5095875" y="3921125"/>
          <p14:tracePt t="121818" x="5095875" y="3940175"/>
          <p14:tracePt t="121898" x="5095875" y="3948113"/>
          <p14:tracePt t="121915" x="5086350" y="3967163"/>
          <p14:tracePt t="121924" x="5078413" y="3984625"/>
          <p14:tracePt t="121930" x="5078413" y="4003675"/>
          <p14:tracePt t="121939" x="5068888" y="4030663"/>
          <p14:tracePt t="121946" x="5059363" y="4067175"/>
          <p14:tracePt t="121955" x="5059363" y="4076700"/>
          <p14:tracePt t="121964" x="5059363" y="4094163"/>
          <p14:tracePt t="121972" x="5049838" y="4103688"/>
          <p14:tracePt t="121978" x="5049838" y="4122738"/>
          <p14:tracePt t="121986" x="5049838" y="4130675"/>
          <p14:tracePt t="122003" x="5049838" y="4140200"/>
          <p14:tracePt t="122035" x="5049838" y="4149725"/>
          <p14:tracePt t="122067" x="5049838" y="4159250"/>
          <p14:tracePt t="122082" x="5041900" y="4176713"/>
          <p14:tracePt t="122098" x="5032375" y="4186238"/>
          <p14:tracePt t="122114" x="5022850" y="4203700"/>
          <p14:tracePt t="122122" x="5022850" y="4213225"/>
          <p14:tracePt t="122130" x="5022850" y="4232275"/>
          <p14:tracePt t="122138" x="5014913" y="4249738"/>
          <p14:tracePt t="122146" x="5014913" y="4259263"/>
          <p14:tracePt t="122155" x="5014913" y="4268788"/>
          <p14:tracePt t="122163" x="5005388" y="4276725"/>
          <p14:tracePt t="122173" x="5005388" y="4286250"/>
          <p14:tracePt t="122188" x="5005388" y="4303713"/>
          <p14:tracePt t="122195" x="4986338" y="4322763"/>
          <p14:tracePt t="122204" x="4986338" y="4332288"/>
          <p14:tracePt t="122220" x="4986338" y="4340225"/>
          <p14:tracePt t="122226" x="4978400" y="4359275"/>
          <p14:tracePt t="122261" x="4978400" y="4368800"/>
          <p14:tracePt t="122273" x="4978400" y="4376738"/>
          <p14:tracePt t="122282" x="4968875" y="4386263"/>
          <p14:tracePt t="122308" x="4959350" y="4395788"/>
          <p14:tracePt t="122324" x="4941888" y="4405313"/>
          <p14:tracePt t="122331" x="4932363" y="4413250"/>
          <p14:tracePt t="122338" x="4913313" y="4432300"/>
          <p14:tracePt t="122347" x="4895850" y="4441825"/>
          <p14:tracePt t="122354" x="4886325" y="4449763"/>
          <p14:tracePt t="122363" x="4859338" y="4468813"/>
          <p14:tracePt t="122370" x="4849813" y="4478338"/>
          <p14:tracePt t="122378" x="4813300" y="4486275"/>
          <p14:tracePt t="122386" x="4803775" y="4486275"/>
          <p14:tracePt t="122394" x="4795838" y="4495800"/>
          <p14:tracePt t="122403" x="4776788" y="4505325"/>
          <p14:tracePt t="122410" x="4767263" y="4505325"/>
          <p14:tracePt t="122557" x="4759325" y="4505325"/>
          <p14:tracePt t="122645" x="4749800" y="4514850"/>
          <p14:tracePt t="122651" x="4740275" y="4522788"/>
          <p14:tracePt t="122714" x="4730750" y="4522788"/>
          <p14:tracePt t="122998" x="4730750" y="4532313"/>
          <p14:tracePt t="123006" x="4730750" y="4541838"/>
          <p14:tracePt t="123019" x="4730750" y="4551363"/>
          <p14:tracePt t="123036" x="4730750" y="4559300"/>
          <p14:tracePt t="123349" x="4730750" y="4578350"/>
          <p14:tracePt t="123403" x="4740275" y="4587875"/>
          <p14:tracePt t="123458" x="4759325" y="4587875"/>
          <p14:tracePt t="123483" x="4767263" y="4587875"/>
          <p14:tracePt t="123500" x="4776788" y="4587875"/>
          <p14:tracePt t="123506" x="4786313" y="4578350"/>
          <p14:tracePt t="123514" x="4795838" y="4568825"/>
          <p14:tracePt t="123522" x="4803775" y="4551363"/>
          <p14:tracePt t="123530" x="4813300" y="4551363"/>
          <p14:tracePt t="123548" x="4822825" y="4541838"/>
          <p14:tracePt t="123554" x="4832350" y="4514850"/>
          <p14:tracePt t="123626" x="4832350" y="4532313"/>
          <p14:tracePt t="123635" x="4832350" y="4541838"/>
          <p14:tracePt t="123643" x="4832350" y="4551363"/>
          <p14:tracePt t="123658" x="4832350" y="4559300"/>
          <p14:tracePt t="123709" x="4840288" y="4568825"/>
          <p14:tracePt t="123742" x="4849813" y="4568825"/>
          <p14:tracePt t="123770" x="4859338" y="4559300"/>
          <p14:tracePt t="123778" x="4868863" y="4551363"/>
          <p14:tracePt t="123803" x="4876800" y="4541838"/>
          <p14:tracePt t="123810" x="4886325" y="4532313"/>
          <p14:tracePt t="123924" x="4895850" y="4532313"/>
          <p14:tracePt t="123973" x="4905375" y="4532313"/>
          <p14:tracePt t="124002" x="4905375" y="4541838"/>
          <p14:tracePt t="124011" x="4905375" y="4551363"/>
          <p14:tracePt t="124022" x="4905375" y="4559300"/>
          <p14:tracePt t="124034" x="4905375" y="4578350"/>
          <p14:tracePt t="124340" x="4905375" y="4559300"/>
          <p14:tracePt t="124356" x="4905375" y="4551363"/>
          <p14:tracePt t="124371" x="4905375" y="4541838"/>
          <p14:tracePt t="124389" x="4905375" y="4532313"/>
          <p14:tracePt t="124398" x="4905375" y="4522788"/>
          <p14:tracePt t="124402" x="4905375" y="4514850"/>
          <p14:tracePt t="124426" x="4905375" y="4505325"/>
          <p14:tracePt t="124435" x="4905375" y="4495800"/>
          <p14:tracePt t="124451" x="4905375" y="4478338"/>
          <p14:tracePt t="124600" x="4905375" y="4468813"/>
          <p14:tracePt t="124667" x="4905375" y="4459288"/>
          <p14:tracePt t="124675" x="4913313" y="4449763"/>
          <p14:tracePt t="124682" x="4922838" y="4441825"/>
          <p14:tracePt t="124690" x="4922838" y="4432300"/>
          <p14:tracePt t="124715" x="4922838" y="4422775"/>
          <p14:tracePt t="124738" x="4922838" y="4413250"/>
          <p14:tracePt t="124884" x="4922838" y="4422775"/>
          <p14:tracePt t="124891" x="4922838" y="4432300"/>
          <p14:tracePt t="124915" x="4922838" y="4441825"/>
          <p14:tracePt t="124923" x="4922838" y="4449763"/>
          <p14:tracePt t="125045" x="4913313" y="4449763"/>
          <p14:tracePt t="125069" x="4905375" y="4468813"/>
          <p14:tracePt t="125084" x="4876800" y="4478338"/>
          <p14:tracePt t="125244" x="4868863" y="4478338"/>
          <p14:tracePt t="125319" x="4859338" y="4468813"/>
          <p14:tracePt t="125357" x="4849813" y="4468813"/>
          <p14:tracePt t="125366" x="4840288" y="4468813"/>
          <p14:tracePt t="125371" x="4822825" y="4486275"/>
          <p14:tracePt t="125378" x="4813300" y="4495800"/>
          <p14:tracePt t="125394" x="4803775" y="4505325"/>
          <p14:tracePt t="125636" x="4803775" y="4522788"/>
          <p14:tracePt t="125643" x="4803775" y="4551363"/>
          <p14:tracePt t="125653" x="4776788" y="4587875"/>
          <p14:tracePt t="125660" x="4776788" y="4605338"/>
          <p14:tracePt t="125670" x="4776788" y="4614863"/>
          <p14:tracePt t="125675" x="4767263" y="4614863"/>
          <p14:tracePt t="125781" x="4767263" y="4605338"/>
          <p14:tracePt t="125800" x="4767263" y="4595813"/>
          <p14:tracePt t="125810" x="4776788" y="4587875"/>
          <p14:tracePt t="125826" x="4776788" y="4578350"/>
          <p14:tracePt t="125850" x="4786313" y="4568825"/>
          <p14:tracePt t="125916" x="4795838" y="4568825"/>
          <p14:tracePt t="125927" x="4795838" y="4578350"/>
          <p14:tracePt t="125930" x="4786313" y="4614863"/>
          <p14:tracePt t="125940" x="4776788" y="4632325"/>
          <p14:tracePt t="125948" x="4776788" y="4651375"/>
          <p14:tracePt t="125956" x="4767263" y="4668838"/>
          <p14:tracePt t="126026" x="4759325" y="4668838"/>
          <p14:tracePt t="126035" x="4759325" y="4660900"/>
          <p14:tracePt t="126042" x="4759325" y="4651375"/>
          <p14:tracePt t="126050" x="4767263" y="4632325"/>
          <p14:tracePt t="126072" x="4776788" y="4614863"/>
          <p14:tracePt t="126084" x="4786313" y="4614863"/>
          <p14:tracePt t="126093" x="4795838" y="4605338"/>
          <p14:tracePt t="126107" x="4795838" y="4595813"/>
          <p14:tracePt t="126123" x="4822825" y="4595813"/>
          <p14:tracePt t="126130" x="4832350" y="4587875"/>
          <p14:tracePt t="126138" x="4840288" y="4587875"/>
          <p14:tracePt t="126146" x="4849813" y="4578350"/>
          <p14:tracePt t="126162" x="4868863" y="4568825"/>
          <p14:tracePt t="126178" x="4876800" y="4568825"/>
          <p14:tracePt t="126283" x="4886325" y="4568825"/>
          <p14:tracePt t="126290" x="4905375" y="4568825"/>
          <p14:tracePt t="126322" x="4913313" y="4568825"/>
          <p14:tracePt t="126330" x="4922838" y="4568825"/>
          <p14:tracePt t="126349" x="4932363" y="4568825"/>
          <p14:tracePt t="126365" x="4949825" y="4568825"/>
          <p14:tracePt t="126396" x="4959350" y="4568825"/>
          <p14:tracePt t="126466" x="4968875" y="4578350"/>
          <p14:tracePt t="126483" x="4968875" y="4587875"/>
          <p14:tracePt t="126490" x="4968875" y="4614863"/>
          <p14:tracePt t="126498" x="4968875" y="4624388"/>
          <p14:tracePt t="126516" x="4968875" y="4632325"/>
          <p14:tracePt t="126538" x="4968875" y="4651375"/>
          <p14:tracePt t="126586" x="4968875" y="4660900"/>
          <p14:tracePt t="126669" x="4978400" y="4660900"/>
          <p14:tracePt t="126781" x="4978400" y="4668838"/>
          <p14:tracePt t="126797" x="4978400" y="4687888"/>
          <p14:tracePt t="126809" x="4978400" y="4705350"/>
          <p14:tracePt t="126812" x="4978400" y="4714875"/>
          <p14:tracePt t="126827" x="4968875" y="4741863"/>
          <p14:tracePt t="127037" x="4978400" y="4732338"/>
          <p14:tracePt t="127107" x="4978400" y="4741863"/>
          <p14:tracePt t="127197" x="4986338" y="4751388"/>
          <p14:tracePt t="127237" x="4995863" y="4751388"/>
          <p14:tracePt t="127259" x="4995863" y="4741863"/>
          <p14:tracePt t="127381" x="4995863" y="4751388"/>
          <p14:tracePt t="127389" x="4995863" y="4778375"/>
          <p14:tracePt t="127403" x="4995863" y="4787900"/>
          <p14:tracePt t="127412" x="4995863" y="4797425"/>
          <p14:tracePt t="127531" x="5014913" y="4787900"/>
          <p14:tracePt t="127548" x="5014913" y="4778375"/>
          <p14:tracePt t="127554" x="5022850" y="4768850"/>
          <p14:tracePt t="127562" x="5032375" y="4768850"/>
          <p14:tracePt t="127570" x="5032375" y="4760913"/>
          <p14:tracePt t="127579" x="5041900" y="4751388"/>
          <p14:tracePt t="127674" x="5041900" y="4760913"/>
          <p14:tracePt t="127683" x="5041900" y="4787900"/>
          <p14:tracePt t="127690" x="5032375" y="4797425"/>
          <p14:tracePt t="127698" x="5022850" y="4805363"/>
          <p14:tracePt t="127832" x="5022850" y="4814888"/>
          <p14:tracePt t="127834" x="5032375" y="4814888"/>
          <p14:tracePt t="127842" x="5032375" y="4805363"/>
          <p14:tracePt t="127852" x="5041900" y="4797425"/>
          <p14:tracePt t="127860" x="5049838" y="4787900"/>
          <p14:tracePt t="127955" x="5049838" y="4797425"/>
          <p14:tracePt t="127962" x="5049838" y="4805363"/>
          <p14:tracePt t="127971" x="5049838" y="4824413"/>
          <p14:tracePt t="127978" x="5049838" y="4833938"/>
          <p14:tracePt t="127986" x="5049838" y="4841875"/>
          <p14:tracePt t="127994" x="5049838" y="4851400"/>
          <p14:tracePt t="128002" x="5049838" y="4860925"/>
          <p14:tracePt t="128107" x="5059363" y="4870450"/>
          <p14:tracePt t="128114" x="5068888" y="4870450"/>
          <p14:tracePt t="128122" x="5086350" y="4860925"/>
          <p14:tracePt t="128130" x="5105400" y="4851400"/>
          <p14:tracePt t="128138" x="5114925" y="4841875"/>
          <p14:tracePt t="128146" x="5122863" y="4833938"/>
          <p14:tracePt t="128163" x="5132388" y="4833938"/>
          <p14:tracePt t="128170" x="5132388" y="4824413"/>
          <p14:tracePt t="128178" x="5141913" y="4824413"/>
          <p14:tracePt t="128219" x="5151438" y="4824413"/>
          <p14:tracePt t="128226" x="5151438" y="4841875"/>
          <p14:tracePt t="128234" x="5151438" y="4870450"/>
          <p14:tracePt t="128242" x="5159375" y="4887913"/>
          <p14:tracePt t="128252" x="5168900" y="4924425"/>
          <p14:tracePt t="128258" x="5178425" y="4933950"/>
          <p14:tracePt t="128274" x="5187950" y="4960938"/>
          <p14:tracePt t="128304" x="5195888" y="4960938"/>
          <p14:tracePt t="128310" x="5205413" y="4960938"/>
          <p14:tracePt t="128321" x="5214938" y="4960938"/>
          <p14:tracePt t="128324" x="5224463" y="4960938"/>
          <p14:tracePt t="128330" x="5232400" y="4960938"/>
          <p14:tracePt t="128338" x="5251450" y="4960938"/>
          <p14:tracePt t="128346" x="5278438" y="4960938"/>
          <p14:tracePt t="128355" x="5314950" y="4960938"/>
          <p14:tracePt t="128362" x="5334000" y="4951413"/>
          <p14:tracePt t="128370" x="5351463" y="4951413"/>
          <p14:tracePt t="128378" x="5387975" y="4933950"/>
          <p14:tracePt t="128386" x="5397500" y="4924425"/>
          <p14:tracePt t="128394" x="5434013" y="4914900"/>
          <p14:tracePt t="128411" x="5441950" y="4914900"/>
          <p14:tracePt t="128418" x="5461000" y="4914900"/>
          <p14:tracePt t="128426" x="5470525" y="4906963"/>
          <p14:tracePt t="128458" x="5478463" y="4897438"/>
          <p14:tracePt t="128531" x="5478463" y="4914900"/>
          <p14:tracePt t="128538" x="5478463" y="4933950"/>
          <p14:tracePt t="128546" x="5470525" y="4951413"/>
          <p14:tracePt t="128554" x="5470525" y="4960938"/>
          <p14:tracePt t="128634" x="5470525" y="4933950"/>
          <p14:tracePt t="128643" x="5470525" y="4924425"/>
          <p14:tracePt t="128658" x="5478463" y="4914900"/>
          <p14:tracePt t="128674" x="5487988" y="4906963"/>
          <p14:tracePt t="128690" x="5497513" y="4887913"/>
          <p14:tracePt t="128698" x="5507038" y="4878388"/>
          <p14:tracePt t="128722" x="5514975" y="4870450"/>
          <p14:tracePt t="128796" x="5524500" y="4887913"/>
          <p14:tracePt t="128802" x="5507038" y="4933950"/>
          <p14:tracePt t="128812" x="5487988" y="4997450"/>
          <p14:tracePt t="128819" x="5487988" y="5033963"/>
          <p14:tracePt t="128828" x="5478463" y="5070475"/>
          <p14:tracePt t="128840" x="5478463" y="5097463"/>
          <p14:tracePt t="128842" x="5478463" y="5116513"/>
          <p14:tracePt t="128853" x="5478463" y="5133975"/>
          <p14:tracePt t="128987" x="5487988" y="5133975"/>
          <p14:tracePt t="129059" x="5497513" y="5143500"/>
          <p14:tracePt t="129075" x="5497513" y="5153025"/>
          <p14:tracePt t="129090" x="5497513" y="5170488"/>
          <p14:tracePt t="129123" x="5497513" y="5180013"/>
          <p14:tracePt t="129291" x="5487988" y="5180013"/>
          <p14:tracePt t="129301" x="5487988" y="5170488"/>
          <p14:tracePt t="129306" x="5487988" y="5153025"/>
          <p14:tracePt t="129315" x="5487988" y="5143500"/>
          <p14:tracePt t="129413" x="5470525" y="5143500"/>
          <p14:tracePt t="129460" x="5461000" y="5143500"/>
          <p14:tracePt t="129524" x="5451475" y="5143500"/>
          <p14:tracePt t="129564" x="5451475" y="5133975"/>
          <p14:tracePt t="129584" x="5461000" y="5106988"/>
          <p14:tracePt t="129620" x="5461000" y="5097463"/>
          <p14:tracePt t="129700" x="5461000" y="5106988"/>
          <p14:tracePt t="129709" x="5461000" y="5116513"/>
          <p14:tracePt t="129714" x="5461000" y="5133975"/>
          <p14:tracePt t="129884" x="5461000" y="5126038"/>
          <p14:tracePt t="129890" x="5461000" y="5116513"/>
          <p14:tracePt t="129908" x="5461000" y="5106988"/>
          <p14:tracePt t="129995" x="5451475" y="5106988"/>
          <p14:tracePt t="130002" x="5451475" y="5116513"/>
          <p14:tracePt t="130011" x="5441950" y="5126038"/>
          <p14:tracePt t="130020" x="5441950" y="5133975"/>
          <p14:tracePt t="130035" x="5434013" y="5133975"/>
          <p14:tracePt t="130138" x="5434013" y="5116513"/>
          <p14:tracePt t="130154" x="5424488" y="5097463"/>
          <p14:tracePt t="130162" x="5414963" y="5089525"/>
          <p14:tracePt t="130181" x="5414963" y="5070475"/>
          <p14:tracePt t="130188" x="5405438" y="5060950"/>
          <p14:tracePt t="130204" x="5397500" y="5053013"/>
          <p14:tracePt t="130210" x="5397500" y="5043488"/>
          <p14:tracePt t="130222" x="5387975" y="5024438"/>
          <p14:tracePt t="130226" x="5378450" y="5024438"/>
          <p14:tracePt t="130236" x="5368925" y="5016500"/>
          <p14:tracePt t="130242" x="5341938" y="5016500"/>
          <p14:tracePt t="130252" x="5324475" y="5006975"/>
          <p14:tracePt t="130258" x="5297488" y="5006975"/>
          <p14:tracePt t="130268" x="5278438" y="4997450"/>
          <p14:tracePt t="130274" x="5232400" y="4997450"/>
          <p14:tracePt t="130287" x="5178425" y="4987925"/>
          <p14:tracePt t="130290" x="5132388" y="4979988"/>
          <p14:tracePt t="130298" x="5105400" y="4970463"/>
          <p14:tracePt t="130306" x="5049838" y="4951413"/>
          <p14:tracePt t="130314" x="4986338" y="4914900"/>
          <p14:tracePt t="130323" x="4922838" y="4887913"/>
          <p14:tracePt t="130330" x="4840288" y="4824413"/>
          <p14:tracePt t="130338" x="4740275" y="4768850"/>
          <p14:tracePt t="130346" x="4640263" y="4697413"/>
          <p14:tracePt t="130354" x="4521200" y="4605338"/>
          <p14:tracePt t="130363" x="4457700" y="4541838"/>
          <p14:tracePt t="130370" x="4357688" y="4449763"/>
          <p14:tracePt t="130378" x="4284663" y="4386263"/>
          <p14:tracePt t="130386" x="4221163" y="4295775"/>
          <p14:tracePt t="130394" x="4165600" y="4232275"/>
          <p14:tracePt t="130405" x="4111625" y="4130675"/>
          <p14:tracePt t="130410" x="4057650" y="4086225"/>
          <p14:tracePt t="130418" x="4002088" y="4003675"/>
          <p14:tracePt t="130426" x="3948113" y="3921125"/>
          <p14:tracePt t="130435" x="3875088" y="3821113"/>
          <p14:tracePt t="130442" x="3792538" y="3721100"/>
          <p14:tracePt t="130450" x="3702050" y="3621088"/>
          <p14:tracePt t="130458" x="3629025" y="3502025"/>
          <p14:tracePt t="130467" x="3527425" y="3382963"/>
          <p14:tracePt t="130474" x="3419475" y="3255963"/>
          <p14:tracePt t="130483" x="3300413" y="3119438"/>
          <p14:tracePt t="130490" x="3190875" y="2982913"/>
          <p14:tracePt t="130498" x="3071813" y="2863850"/>
          <p14:tracePt t="130506" x="2935288" y="2744788"/>
          <p14:tracePt t="130514" x="2844800" y="2654300"/>
          <p14:tracePt t="130522" x="2762250" y="2589213"/>
          <p14:tracePt t="130533" x="2662238" y="2517775"/>
          <p14:tracePt t="130538" x="2598738" y="2462213"/>
          <p14:tracePt t="130548" x="2533650" y="2435225"/>
          <p14:tracePt t="130554" x="2506663" y="2408238"/>
          <p14:tracePt t="130563" x="2462213" y="2398713"/>
          <p14:tracePt t="130571" x="2433638" y="2389188"/>
          <p14:tracePt t="130579" x="2389188" y="2371725"/>
          <p14:tracePt t="130586" x="2379663" y="2371725"/>
          <p14:tracePt t="130596" x="2360613" y="2362200"/>
          <p14:tracePt t="130602" x="2324100" y="2352675"/>
          <p14:tracePt t="130610" x="2316163" y="2343150"/>
          <p14:tracePt t="130619" x="2279650" y="2306638"/>
          <p14:tracePt t="130626" x="2270125" y="2306638"/>
          <p14:tracePt t="130635" x="2233613" y="2270125"/>
          <p14:tracePt t="130642" x="2206625" y="2252663"/>
          <p14:tracePt t="130650" x="2197100" y="2225675"/>
          <p14:tracePt t="130658" x="2179638" y="2179638"/>
          <p14:tracePt t="130667" x="2179638" y="2160588"/>
          <p14:tracePt t="130674" x="2170113" y="2125663"/>
          <p14:tracePt t="130683" x="2170113" y="2106613"/>
          <p14:tracePt t="130690" x="2160588" y="2070100"/>
          <p14:tracePt t="130706" x="2160588" y="2060575"/>
          <p14:tracePt t="130715" x="2160588" y="2033588"/>
          <p14:tracePt t="130722" x="2160588" y="2024063"/>
          <p14:tracePt t="130732" x="2151063" y="1997075"/>
          <p14:tracePt t="130740" x="2151063" y="1979613"/>
          <p14:tracePt t="130748" x="2151063" y="1943100"/>
          <p14:tracePt t="130756" x="2124075" y="1897063"/>
          <p14:tracePt t="130763" x="2124075" y="1870075"/>
          <p14:tracePt t="130770" x="2124075" y="1824038"/>
          <p14:tracePt t="130778" x="2124075" y="1768475"/>
          <p14:tracePt t="130787" x="2124075" y="1714500"/>
          <p14:tracePt t="130794" x="2114550" y="1668463"/>
          <p14:tracePt t="130802" x="2114550" y="1651000"/>
          <p14:tracePt t="130811" x="2106613" y="1614488"/>
          <p14:tracePt t="130821" x="2106613" y="1587500"/>
          <p14:tracePt t="130827" x="2097088" y="1568450"/>
          <p14:tracePt t="130858" x="2087563" y="1568450"/>
          <p14:tracePt t="130908" x="2078038" y="1558925"/>
          <p14:tracePt t="130924" x="2078038" y="1541463"/>
          <p14:tracePt t="130930" x="2078038" y="1531938"/>
          <p14:tracePt t="130938" x="2078038" y="1522413"/>
          <p14:tracePt t="130948" x="2078038" y="1495425"/>
          <p14:tracePt t="130956" x="2087563" y="1485900"/>
          <p14:tracePt t="130972" x="2097088" y="1468438"/>
          <p14:tracePt t="131002" x="2106613" y="1449388"/>
          <p14:tracePt t="131118" x="2114550" y="1449388"/>
          <p14:tracePt t="131242" x="2124075" y="1449388"/>
          <p14:tracePt t="131251" x="2124075" y="1441450"/>
          <p14:tracePt t="131258" x="2133600" y="1431925"/>
          <p14:tracePt t="131274" x="2133600" y="1404938"/>
          <p14:tracePt t="131284" x="2133600" y="1395413"/>
          <p14:tracePt t="131292" x="2133600" y="1385888"/>
          <p14:tracePt t="131324" x="2151063" y="1368425"/>
          <p14:tracePt t="131394" x="2160588" y="1368425"/>
          <p14:tracePt t="131757" x="2170113" y="1368425"/>
          <p14:tracePt t="131838" x="2170113" y="1349375"/>
          <p14:tracePt t="131853" x="2170113" y="1322388"/>
          <p14:tracePt t="131867" x="2170113" y="1312863"/>
          <p14:tracePt t="131875" x="2170113" y="1303338"/>
          <p14:tracePt t="131890" x="2170113" y="1295400"/>
          <p14:tracePt t="131946" x="2179638" y="1285875"/>
          <p14:tracePt t="132090" x="2187575" y="1295400"/>
          <p14:tracePt t="132123" x="2197100" y="1295400"/>
          <p14:tracePt t="132138" x="2206625" y="1295400"/>
          <p14:tracePt t="132154" x="2214563" y="1295400"/>
          <p14:tracePt t="132162" x="2233613" y="1295400"/>
          <p14:tracePt t="132172" x="2243138" y="1295400"/>
          <p14:tracePt t="132178" x="2270125" y="1295400"/>
          <p14:tracePt t="132186" x="2287588" y="1276350"/>
          <p14:tracePt t="132195" x="2297113" y="1276350"/>
          <p14:tracePt t="132203" x="2324100" y="1268413"/>
          <p14:tracePt t="132212" x="2333625" y="1268413"/>
          <p14:tracePt t="132225" x="2343150" y="1268413"/>
          <p14:tracePt t="132226" x="2370138" y="1258888"/>
          <p14:tracePt t="132338" x="2352675" y="1268413"/>
          <p14:tracePt t="132347" x="2316163" y="1268413"/>
          <p14:tracePt t="132354" x="2260600" y="1268413"/>
          <p14:tracePt t="132362" x="2187575" y="1268413"/>
          <p14:tracePt t="132370" x="2114550" y="1268413"/>
          <p14:tracePt t="132379" x="2024063" y="1268413"/>
          <p14:tracePt t="132386" x="1941513" y="1268413"/>
          <p14:tracePt t="132395" x="1887538" y="1268413"/>
          <p14:tracePt t="132403" x="1831975" y="1268413"/>
          <p14:tracePt t="132410" x="1778000" y="1268413"/>
          <p14:tracePt t="132419" x="1731963" y="1258888"/>
          <p14:tracePt t="132426" x="1714500" y="1249363"/>
          <p14:tracePt t="132435" x="1685925" y="1249363"/>
          <p14:tracePt t="132442" x="1668463" y="1239838"/>
          <p14:tracePt t="132450" x="1658938" y="1231900"/>
          <p14:tracePt t="132460" x="1649413" y="1231900"/>
          <p14:tracePt t="132474" x="1641475" y="1231900"/>
          <p14:tracePt t="132491" x="1631950" y="1231900"/>
          <p14:tracePt t="132508" x="1622425" y="1231900"/>
          <p14:tracePt t="132524" x="1604963" y="1231900"/>
          <p14:tracePt t="132546" x="1585913" y="1239838"/>
          <p14:tracePt t="132564" x="1568450" y="1239838"/>
          <p14:tracePt t="132570" x="1541463" y="1249363"/>
          <p14:tracePt t="132579" x="1522413" y="1249363"/>
          <p14:tracePt t="132586" x="1495425" y="1268413"/>
          <p14:tracePt t="132596" x="1495425" y="1276350"/>
          <p14:tracePt t="132602" x="1458913" y="1285875"/>
          <p14:tracePt t="132611" x="1422400" y="1295400"/>
          <p14:tracePt t="132619" x="1412875" y="1295400"/>
          <p14:tracePt t="132626" x="1376363" y="1312863"/>
          <p14:tracePt t="132635" x="1366838" y="1312863"/>
          <p14:tracePt t="132642" x="1358900" y="1322388"/>
          <p14:tracePt t="132659" x="1339850" y="1322388"/>
          <p14:tracePt t="132674" x="1330325" y="1322388"/>
          <p14:tracePt t="132869" x="1349375" y="1322388"/>
          <p14:tracePt t="132879" x="1358900" y="1322388"/>
          <p14:tracePt t="132883" x="1376363" y="1322388"/>
          <p14:tracePt t="132890" x="1395413" y="1322388"/>
          <p14:tracePt t="132898" x="1412875" y="1322388"/>
          <p14:tracePt t="132907" x="1422400" y="1322388"/>
          <p14:tracePt t="132914" x="1449388" y="1322388"/>
          <p14:tracePt t="132923" x="1458913" y="1322388"/>
          <p14:tracePt t="132930" x="1495425" y="1322388"/>
          <p14:tracePt t="132938" x="1512888" y="1322388"/>
          <p14:tracePt t="132946" x="1541463" y="1322388"/>
          <p14:tracePt t="132954" x="1549400" y="1322388"/>
          <p14:tracePt t="132962" x="1576388" y="1322388"/>
          <p14:tracePt t="132978" x="1585913" y="1322388"/>
          <p14:tracePt t="132986" x="1604963" y="1322388"/>
          <p14:tracePt t="132994" x="1612900" y="1322388"/>
          <p14:tracePt t="133002" x="1631950" y="1322388"/>
          <p14:tracePt t="133011" x="1641475" y="1322388"/>
          <p14:tracePt t="133021" x="1677988" y="1312863"/>
          <p14:tracePt t="133027" x="1704975" y="1312863"/>
          <p14:tracePt t="133038" x="1722438" y="1303338"/>
          <p14:tracePt t="133042" x="1751013" y="1303338"/>
          <p14:tracePt t="133051" x="1768475" y="1303338"/>
          <p14:tracePt t="133058" x="1795463" y="1303338"/>
          <p14:tracePt t="133068" x="1814513" y="1303338"/>
          <p14:tracePt t="133074" x="1841500" y="1303338"/>
          <p14:tracePt t="133083" x="1860550" y="1303338"/>
          <p14:tracePt t="133090" x="1868488" y="1303338"/>
          <p14:tracePt t="133099" x="1887538" y="1303338"/>
          <p14:tracePt t="133106" x="1895475" y="1303338"/>
          <p14:tracePt t="133165" x="1905000" y="1303338"/>
          <p14:tracePt t="133204" x="1914525" y="1303338"/>
          <p14:tracePt t="133388" x="1914525" y="1312863"/>
          <p14:tracePt t="133507" x="1924050" y="1312863"/>
          <p14:tracePt t="133516" x="1931988" y="1322388"/>
          <p14:tracePt t="133546" x="1931988" y="1331913"/>
          <p14:tracePt t="133554" x="1941513" y="1358900"/>
          <p14:tracePt t="133563" x="1960563" y="1376363"/>
          <p14:tracePt t="133570" x="1997075" y="1431925"/>
          <p14:tracePt t="133579" x="2051050" y="1485900"/>
          <p14:tracePt t="133586" x="2087563" y="1531938"/>
          <p14:tracePt t="133594" x="2151063" y="1631950"/>
          <p14:tracePt t="133603" x="2206625" y="1697038"/>
          <p14:tracePt t="133611" x="2297113" y="1833563"/>
          <p14:tracePt t="133618" x="2406650" y="1951038"/>
          <p14:tracePt t="133626" x="2489200" y="2070100"/>
          <p14:tracePt t="133635" x="2598738" y="2206625"/>
          <p14:tracePt t="133644" x="2689225" y="2343150"/>
          <p14:tracePt t="133651" x="2762250" y="2444750"/>
          <p14:tracePt t="133660" x="2844800" y="2525713"/>
          <p14:tracePt t="133667" x="2917825" y="2617788"/>
          <p14:tracePt t="133674" x="2990850" y="2717800"/>
          <p14:tracePt t="133683" x="3027363" y="2781300"/>
          <p14:tracePt t="133690" x="3071813" y="2827338"/>
          <p14:tracePt t="133698" x="3127375" y="2881313"/>
          <p14:tracePt t="133706" x="3171825" y="2927350"/>
          <p14:tracePt t="133715" x="3208338" y="2973388"/>
          <p14:tracePt t="133722" x="3244850" y="3017838"/>
          <p14:tracePt t="133730" x="3281363" y="3100388"/>
          <p14:tracePt t="133738" x="3336925" y="3163888"/>
          <p14:tracePt t="133748" x="3409950" y="3282950"/>
          <p14:tracePt t="133758" x="3463925" y="3382963"/>
          <p14:tracePt t="133763" x="3556000" y="3538538"/>
          <p14:tracePt t="133774" x="3665538" y="3694113"/>
          <p14:tracePt t="133780" x="3756025" y="3811588"/>
          <p14:tracePt t="133787" x="3846513" y="3948113"/>
          <p14:tracePt t="133794" x="3919538" y="4067175"/>
          <p14:tracePt t="133803" x="3992563" y="4167188"/>
          <p14:tracePt t="133811" x="4048125" y="4232275"/>
          <p14:tracePt t="133819" x="4111625" y="4295775"/>
          <p14:tracePt t="133826" x="4157663" y="4349750"/>
          <p14:tracePt t="133835" x="4221163" y="4386263"/>
          <p14:tracePt t="133842" x="4284663" y="4413250"/>
          <p14:tracePt t="133851" x="4348163" y="4432300"/>
          <p14:tracePt t="133860" x="4384675" y="4432300"/>
          <p14:tracePt t="133867" x="4430713" y="4441825"/>
          <p14:tracePt t="133875" x="4476750" y="4459288"/>
          <p14:tracePt t="133889" x="4513263" y="4459288"/>
          <p14:tracePt t="133892" x="4567238" y="4459288"/>
          <p14:tracePt t="133898" x="4630738" y="4495800"/>
          <p14:tracePt t="133907" x="4676775" y="4505325"/>
          <p14:tracePt t="133914" x="4713288" y="4514850"/>
          <p14:tracePt t="133923" x="4776788" y="4551363"/>
          <p14:tracePt t="133930" x="4859338" y="4595813"/>
          <p14:tracePt t="133938" x="4922838" y="4632325"/>
          <p14:tracePt t="133946" x="4995863" y="4687888"/>
          <p14:tracePt t="133954" x="5059363" y="4724400"/>
          <p14:tracePt t="133963" x="5122863" y="4778375"/>
          <p14:tracePt t="133973" x="5187950" y="4814888"/>
          <p14:tracePt t="133978" x="5232400" y="4833938"/>
          <p14:tracePt t="133987" x="5297488" y="4878388"/>
          <p14:tracePt t="133995" x="5324475" y="4887913"/>
          <p14:tracePt t="134005" x="5341938" y="4887913"/>
          <p14:tracePt t="134012" x="5351463" y="4887913"/>
          <p14:tracePt t="134020" x="5360988" y="4887913"/>
          <p14:tracePt t="134026" x="5360988" y="4897438"/>
          <p14:tracePt t="134042" x="5368925" y="4906963"/>
          <p14:tracePt t="134050" x="5378450" y="4924425"/>
          <p14:tracePt t="134060" x="5387975" y="4933950"/>
          <p14:tracePt t="134068" x="5397500" y="4951413"/>
          <p14:tracePt t="134074" x="5397500" y="4960938"/>
          <p14:tracePt t="134084" x="5405438" y="4960938"/>
          <p14:tracePt t="134090" x="5405438" y="4970463"/>
          <p14:tracePt t="134098" x="5414963" y="5006975"/>
          <p14:tracePt t="134106" x="5424488" y="5016500"/>
          <p14:tracePt t="134114" x="5434013" y="5016500"/>
          <p14:tracePt t="134131" x="5461000" y="5016500"/>
          <p14:tracePt t="134138" x="5478463" y="5016500"/>
          <p14:tracePt t="134146" x="5507038" y="5016500"/>
          <p14:tracePt t="134154" x="5543550" y="5016500"/>
          <p14:tracePt t="134163" x="5580063" y="5016500"/>
          <p14:tracePt t="134170" x="5634038" y="5006975"/>
          <p14:tracePt t="134178" x="5680075" y="4979988"/>
          <p14:tracePt t="134186" x="5697538" y="4970463"/>
          <p14:tracePt t="134194" x="5761038" y="4951413"/>
          <p14:tracePt t="134202" x="5780088" y="4943475"/>
          <p14:tracePt t="134210" x="5816600" y="4924425"/>
          <p14:tracePt t="134221" x="5834063" y="4924425"/>
          <p14:tracePt t="134226" x="5853113" y="4924425"/>
          <p14:tracePt t="134235" x="5862638" y="4924425"/>
          <p14:tracePt t="134242" x="5870575" y="4924425"/>
          <p14:tracePt t="134252" x="5880100" y="4924425"/>
          <p14:tracePt t="134258" x="5889625" y="4924425"/>
          <p14:tracePt t="134274" x="5899150" y="4924425"/>
          <p14:tracePt t="134290" x="5907088" y="4906963"/>
          <p14:tracePt t="134306" x="5916613" y="4906963"/>
          <p14:tracePt t="134314" x="5926138" y="4897438"/>
          <p14:tracePt t="134348" x="5935663" y="4897438"/>
          <p14:tracePt t="134415" x="5943600" y="4897438"/>
          <p14:tracePt t="134436" x="5943600" y="4906963"/>
          <p14:tracePt t="134691" x="5943600" y="4924425"/>
          <p14:tracePt t="134699" x="5943600" y="4933950"/>
          <p14:tracePt t="134723" x="5943600" y="4943475"/>
          <p14:tracePt t="134738" x="5935663" y="4951413"/>
          <p14:tracePt t="134925" x="5926138" y="4951413"/>
          <p14:tracePt t="135080" x="5926138" y="4943475"/>
          <p14:tracePt t="135251" x="5916613" y="4951413"/>
          <p14:tracePt t="135266" x="5916613" y="4960938"/>
          <p14:tracePt t="135290" x="5907088" y="4970463"/>
          <p14:tracePt t="135718" x="5907088" y="4943475"/>
          <p14:tracePt t="135730" x="5907088" y="4933950"/>
          <p14:tracePt t="135739" x="5907088" y="4906963"/>
          <p14:tracePt t="135746" x="5907088" y="4887913"/>
          <p14:tracePt t="135770" x="5907088" y="4878388"/>
          <p14:tracePt t="135779" x="5907088" y="4860925"/>
          <p14:tracePt t="135786" x="5916613" y="4851400"/>
          <p14:tracePt t="135794" x="5926138" y="4851400"/>
          <p14:tracePt t="135891" x="5916613" y="4851400"/>
          <p14:tracePt t="135907" x="5889625" y="4851400"/>
          <p14:tracePt t="135914" x="5880100" y="4851400"/>
          <p14:tracePt t="136045" x="5870575" y="4851400"/>
          <p14:tracePt t="136179" x="5862638" y="4851400"/>
          <p14:tracePt t="136348" x="5862638" y="4841875"/>
          <p14:tracePt t="136461" x="5853113" y="4841875"/>
          <p14:tracePt t="136484" x="5843588" y="4841875"/>
          <p14:tracePt t="136596" x="5843588" y="4851400"/>
          <p14:tracePt t="136716" x="5843588" y="4887913"/>
          <p14:tracePt t="136732" x="5843588" y="4897438"/>
          <p14:tracePt t="136740" x="5843588" y="4906963"/>
          <p14:tracePt t="136748" x="5843588" y="4933950"/>
          <p14:tracePt t="136811" x="5834063" y="4943475"/>
          <p14:tracePt t="136894" x="5834063" y="4933950"/>
          <p14:tracePt t="136908" x="5834063" y="4914900"/>
          <p14:tracePt t="136914" x="5834063" y="4906963"/>
          <p14:tracePt t="136930" x="5843588" y="4906963"/>
          <p14:tracePt t="136994" x="5843588" y="4897438"/>
          <p14:tracePt t="137019" x="5834063" y="4897438"/>
          <p14:tracePt t="137026" x="5826125" y="4906963"/>
          <p14:tracePt t="137034" x="5816600" y="4914900"/>
          <p14:tracePt t="137043" x="5807075" y="4924425"/>
          <p14:tracePt t="137050" x="5797550" y="4933950"/>
          <p14:tracePt t="137083" x="5797550" y="4943475"/>
          <p14:tracePt t="137189" x="5807075" y="4943475"/>
          <p14:tracePt t="137207" x="5816600" y="4943475"/>
          <p14:tracePt t="137214" x="5826125" y="4943475"/>
          <p14:tracePt t="137226" x="5834063" y="4933950"/>
          <p14:tracePt t="137315" x="5843588" y="4933950"/>
          <p14:tracePt t="137521" x="5843588" y="4924425"/>
          <p14:tracePt t="137586" x="5843588" y="4933950"/>
          <p14:tracePt t="137595" x="5843588" y="4943475"/>
          <p14:tracePt t="137602" x="5843588" y="4951413"/>
          <p14:tracePt t="137627" x="5843588" y="4960938"/>
          <p14:tracePt t="137642" x="5834063" y="4970463"/>
          <p14:tracePt t="137730" x="5834063" y="4960938"/>
          <p14:tracePt t="137747" x="5843588" y="4951413"/>
          <p14:tracePt t="137755" x="5843588" y="4943475"/>
          <p14:tracePt t="137778" x="5853113" y="4933950"/>
          <p14:tracePt t="137954" x="5853113" y="4943475"/>
          <p14:tracePt t="138046" x="5862638" y="4951413"/>
          <p14:tracePt t="138071" x="5862638" y="4943475"/>
          <p14:tracePt t="138075" x="5870575" y="4933950"/>
          <p14:tracePt t="138082" x="5880100" y="4924425"/>
          <p14:tracePt t="138267" x="5880100" y="4933950"/>
          <p14:tracePt t="138299" x="5880100" y="4943475"/>
          <p14:tracePt t="138371" x="5889625" y="4951413"/>
          <p14:tracePt t="138646" x="5899150" y="4951413"/>
          <p14:tracePt t="138652" x="5899150" y="4943475"/>
          <p14:tracePt t="138749" x="5899150" y="4933950"/>
          <p14:tracePt t="138765" x="5889625" y="4933950"/>
          <p14:tracePt t="138773" x="5880100" y="4943475"/>
          <p14:tracePt t="138778" x="5870575" y="4951413"/>
          <p14:tracePt t="138794" x="5862638" y="4951413"/>
          <p14:tracePt t="138910" x="5862638" y="4943475"/>
          <p14:tracePt t="138923" x="5862638" y="4933950"/>
          <p14:tracePt t="138930" x="5862638" y="4924425"/>
          <p14:tracePt t="138938" x="5862638" y="4906963"/>
          <p14:tracePt t="138946" x="5862638" y="4897438"/>
          <p14:tracePt t="139067" x="5862638" y="4906963"/>
          <p14:tracePt t="139074" x="5862638" y="4924425"/>
          <p14:tracePt t="139107" x="5862638" y="4933950"/>
          <p14:tracePt t="139252" x="5862638" y="4924425"/>
          <p14:tracePt t="139535" x="5870575" y="4914900"/>
          <p14:tracePt t="139782" x="5880100" y="4914900"/>
          <p14:tracePt t="139808" x="5889625" y="4914900"/>
          <p14:tracePt t="140052" x="5899150" y="4914900"/>
          <p14:tracePt t="140146" x="5899150" y="4924425"/>
          <p14:tracePt t="140162" x="5899150" y="4933950"/>
          <p14:tracePt t="140178" x="5899150" y="4943475"/>
          <p14:tracePt t="140187" x="5899150" y="4951413"/>
          <p14:tracePt t="140202" x="5889625" y="4951413"/>
          <p14:tracePt t="140277" x="5889625" y="4960938"/>
          <p14:tracePt t="140333" x="5889625" y="4970463"/>
          <p14:tracePt t="140763" x="5899150" y="4979988"/>
          <p14:tracePt t="140917" x="5907088" y="4960938"/>
          <p14:tracePt t="140927" x="5916613" y="4960938"/>
          <p14:tracePt t="140933" x="5926138" y="4960938"/>
          <p14:tracePt t="141237" x="5935663" y="4951413"/>
          <p14:tracePt t="141244" x="5935663" y="4943475"/>
          <p14:tracePt t="141252" x="5943600" y="4933950"/>
          <p14:tracePt t="141267" x="5943600" y="4924425"/>
          <p14:tracePt t="141285" x="5943600" y="4906963"/>
          <p14:tracePt t="141299" x="5953125" y="4897438"/>
          <p14:tracePt t="141476" x="5935663" y="4897438"/>
          <p14:tracePt t="141505" x="5916613" y="4887913"/>
          <p14:tracePt t="141613" x="5926138" y="4887913"/>
          <p14:tracePt t="141629" x="5943600" y="4887913"/>
          <p14:tracePt t="141693" x="5953125" y="4887913"/>
          <p14:tracePt t="141702" x="5972175" y="4878388"/>
          <p14:tracePt t="141711" x="5980113" y="4851400"/>
          <p14:tracePt t="141717" x="5989638" y="4851400"/>
          <p14:tracePt t="151381" x="5999163" y="4841875"/>
          <p14:tracePt t="151389" x="5999163" y="4751388"/>
          <p14:tracePt t="151394" x="5999163" y="4568825"/>
          <p14:tracePt t="151402" x="5989638" y="4376738"/>
          <p14:tracePt t="151411" x="5989638" y="4249738"/>
          <p14:tracePt t="151418" x="6007100" y="4149725"/>
          <p14:tracePt t="151426" x="6043613" y="4067175"/>
          <p14:tracePt t="151434" x="6116638" y="4003675"/>
          <p14:tracePt t="151442" x="6218238" y="3930650"/>
          <p14:tracePt t="151458" x="6291263" y="3921125"/>
          <p14:tracePt t="151460" x="6381750" y="3921125"/>
          <p14:tracePt t="151467" x="6418263" y="3921125"/>
          <p14:tracePt t="151474" x="6454775" y="3921125"/>
          <p14:tracePt t="151483" x="6454775" y="3940175"/>
          <p14:tracePt t="151525" x="6454775" y="3930650"/>
          <p14:tracePt t="151539" x="6445250" y="3830638"/>
          <p14:tracePt t="151549" x="6418263" y="3748088"/>
          <p14:tracePt t="151554" x="6399213" y="3675063"/>
          <p14:tracePt t="151563" x="6381750" y="3629025"/>
          <p14:tracePt t="151571" x="6354763" y="3565525"/>
          <p14:tracePt t="151579" x="6326188" y="3538538"/>
          <p14:tracePt t="151586" x="6318250" y="3529013"/>
          <p14:tracePt t="151595" x="6308725" y="3519488"/>
          <p14:tracePt t="151602" x="6299200" y="3519488"/>
          <p14:tracePt t="151611" x="6291263" y="3511550"/>
          <p14:tracePt t="151618" x="6281738" y="3511550"/>
          <p14:tracePt t="151627" x="6262688" y="3511550"/>
          <p14:tracePt t="151634" x="6226175" y="3511550"/>
          <p14:tracePt t="151643" x="6145213" y="3511550"/>
          <p14:tracePt t="151651" x="6062663" y="3575050"/>
          <p14:tracePt t="151658" x="5999163" y="3611563"/>
          <p14:tracePt t="151666" x="5862638" y="3684588"/>
          <p14:tracePt t="151674" x="5770563" y="3711575"/>
          <p14:tracePt t="151686" x="5653088" y="3767138"/>
          <p14:tracePt t="151691" x="5570538" y="3794125"/>
          <p14:tracePt t="151698" x="5507038" y="3830638"/>
          <p14:tracePt t="151707" x="5424488" y="3884613"/>
          <p14:tracePt t="151717" x="5378450" y="3911600"/>
          <p14:tracePt t="151722" x="5334000" y="3948113"/>
          <p14:tracePt t="151731" x="5314950" y="3957638"/>
          <p14:tracePt t="151738" x="5260975" y="3976688"/>
          <p14:tracePt t="151746" x="5224463" y="4003675"/>
          <p14:tracePt t="151754" x="5205413" y="4021138"/>
          <p14:tracePt t="151762" x="5178425" y="4021138"/>
          <p14:tracePt t="151770" x="5151438" y="4040188"/>
          <p14:tracePt t="151778" x="5132388" y="4049713"/>
          <p14:tracePt t="151786" x="5122863" y="4057650"/>
          <p14:tracePt t="151794" x="5095875" y="4067175"/>
          <p14:tracePt t="151802" x="5068888" y="4067175"/>
          <p14:tracePt t="151810" x="5032375" y="4076700"/>
          <p14:tracePt t="151818" x="4978400" y="4076700"/>
          <p14:tracePt t="151826" x="4932363" y="4094163"/>
          <p14:tracePt t="151835" x="4905375" y="4094163"/>
          <p14:tracePt t="151842" x="4868863" y="4094163"/>
          <p14:tracePt t="151851" x="4822825" y="4094163"/>
          <p14:tracePt t="151859" x="4795838" y="4094163"/>
          <p14:tracePt t="151866" x="4749800" y="4094163"/>
          <p14:tracePt t="151876" x="4713288" y="4094163"/>
          <p14:tracePt t="151883" x="4695825" y="4086225"/>
          <p14:tracePt t="151891" x="4676775" y="4086225"/>
          <p14:tracePt t="151898" x="4667250" y="4076700"/>
          <p14:tracePt t="151907" x="4659313" y="4076700"/>
          <p14:tracePt t="151917" x="4649788" y="4076700"/>
          <p14:tracePt t="151923" x="4640263" y="4067175"/>
          <p14:tracePt t="151957" x="4630738" y="4067175"/>
          <p14:tracePt t="151964" x="4622800" y="4067175"/>
          <p14:tracePt t="151977" x="4586288" y="4067175"/>
          <p14:tracePt t="151978" x="4513263" y="4067175"/>
          <p14:tracePt t="151986" x="4367213" y="4113213"/>
          <p14:tracePt t="151994" x="4211638" y="4176713"/>
          <p14:tracePt t="152002" x="4065588" y="4249738"/>
          <p14:tracePt t="152011" x="3819525" y="4322763"/>
          <p14:tracePt t="152019" x="3490913" y="4405313"/>
          <p14:tracePt t="152026" x="3154363" y="4505325"/>
          <p14:tracePt t="152034" x="2908300" y="4541838"/>
          <p14:tracePt t="152043" x="2689225" y="4595813"/>
          <p14:tracePt t="152051" x="2525713" y="4605338"/>
          <p14:tracePt t="152059" x="2397125" y="4624388"/>
          <p14:tracePt t="152067" x="2297113" y="4651375"/>
          <p14:tracePt t="152074" x="2243138" y="4651375"/>
          <p14:tracePt t="152084" x="2214563" y="4660900"/>
          <p14:tracePt t="152093" x="2206625" y="4660900"/>
          <p14:tracePt t="152101" x="2197100" y="4660900"/>
          <p14:tracePt t="152115" x="2187575" y="4660900"/>
          <p14:tracePt t="152122" x="2179638" y="4651375"/>
          <p14:tracePt t="152131" x="2160588" y="4605338"/>
          <p14:tracePt t="152138" x="2151063" y="4559300"/>
          <p14:tracePt t="152146" x="2133600" y="4486275"/>
          <p14:tracePt t="152154" x="2124075" y="4422775"/>
          <p14:tracePt t="152162" x="2087563" y="4349750"/>
          <p14:tracePt t="152170" x="2070100" y="4249738"/>
          <p14:tracePt t="152178" x="2060575" y="4213225"/>
          <p14:tracePt t="152186" x="2060575" y="4167188"/>
          <p14:tracePt t="152194" x="2060575" y="4130675"/>
          <p14:tracePt t="152202" x="2060575" y="4086225"/>
          <p14:tracePt t="152210" x="2060575" y="4067175"/>
          <p14:tracePt t="152218" x="2060575" y="4040188"/>
          <p14:tracePt t="152226" x="2060575" y="4021138"/>
          <p14:tracePt t="152235" x="2060575" y="3994150"/>
          <p14:tracePt t="152243" x="2078038" y="3976688"/>
          <p14:tracePt t="152252" x="2106613" y="3948113"/>
          <p14:tracePt t="152258" x="2133600" y="3921125"/>
          <p14:tracePt t="152268" x="2197100" y="3867150"/>
          <p14:tracePt t="152274" x="2279650" y="3840163"/>
          <p14:tracePt t="152285" x="2406650" y="3784600"/>
          <p14:tracePt t="152290" x="2506663" y="3738563"/>
          <p14:tracePt t="152299" x="2643188" y="3711575"/>
          <p14:tracePt t="152307" x="2771775" y="3665538"/>
          <p14:tracePt t="152319" x="2898775" y="3638550"/>
          <p14:tracePt t="152324" x="3054350" y="3592513"/>
          <p14:tracePt t="152333" x="3181350" y="3548063"/>
          <p14:tracePt t="152339" x="3300413" y="3519488"/>
          <p14:tracePt t="152353" x="3409950" y="3492500"/>
          <p14:tracePt t="152355" x="3473450" y="3482975"/>
          <p14:tracePt t="152362" x="3527425" y="3455988"/>
          <p14:tracePt t="152371" x="3592513" y="3446463"/>
          <p14:tracePt t="152378" x="3609975" y="3438525"/>
          <p14:tracePt t="152386" x="3665538" y="3429000"/>
          <p14:tracePt t="152394" x="3692525" y="3429000"/>
          <p14:tracePt t="152402" x="3709988" y="3429000"/>
          <p14:tracePt t="152410" x="3738563" y="3429000"/>
          <p14:tracePt t="152418" x="3775075" y="3429000"/>
          <p14:tracePt t="152426" x="3810000" y="3429000"/>
          <p14:tracePt t="152434" x="3856038" y="3429000"/>
          <p14:tracePt t="152442" x="3892550" y="3429000"/>
          <p14:tracePt t="152450" x="3956050" y="3465513"/>
          <p14:tracePt t="152459" x="4038600" y="3519488"/>
          <p14:tracePt t="152467" x="4102100" y="3556000"/>
          <p14:tracePt t="152474" x="4202113" y="3629025"/>
          <p14:tracePt t="152483" x="4275138" y="3684588"/>
          <p14:tracePt t="152491" x="4357688" y="3738563"/>
          <p14:tracePt t="152498" x="4421188" y="3794125"/>
          <p14:tracePt t="152506" x="4448175" y="3811588"/>
          <p14:tracePt t="152515" x="4494213" y="3857625"/>
          <p14:tracePt t="152522" x="4549775" y="3903663"/>
          <p14:tracePt t="152537" x="4567238" y="3921125"/>
          <p14:tracePt t="152541" x="4594225" y="3967163"/>
          <p14:tracePt t="152552" x="4622800" y="3984625"/>
          <p14:tracePt t="152554" x="4630738" y="4021138"/>
          <p14:tracePt t="152563" x="4630738" y="4030663"/>
          <p14:tracePt t="152572" x="4630738" y="4057650"/>
          <p14:tracePt t="152586" x="4630738" y="4067175"/>
          <p14:tracePt t="152594" x="4630738" y="4103688"/>
          <p14:tracePt t="152602" x="4630738" y="4122738"/>
          <p14:tracePt t="152612" x="4613275" y="4149725"/>
          <p14:tracePt t="152618" x="4603750" y="4195763"/>
          <p14:tracePt t="152626" x="4586288" y="4240213"/>
          <p14:tracePt t="152634" x="4567238" y="4268788"/>
          <p14:tracePt t="152642" x="4540250" y="4313238"/>
          <p14:tracePt t="152651" x="4513263" y="4349750"/>
          <p14:tracePt t="152658" x="4494213" y="4368800"/>
          <p14:tracePt t="152666" x="4467225" y="4386263"/>
          <p14:tracePt t="152674" x="4440238" y="4413250"/>
          <p14:tracePt t="152685" x="4421188" y="4413250"/>
          <p14:tracePt t="152695" x="4403725" y="4413250"/>
          <p14:tracePt t="152702" x="4367213" y="4422775"/>
          <p14:tracePt t="152708" x="4321175" y="4422775"/>
          <p14:tracePt t="152716" x="4294188" y="4422775"/>
          <p14:tracePt t="152722" x="4221163" y="4413250"/>
          <p14:tracePt t="152731" x="4138613" y="4368800"/>
          <p14:tracePt t="152738" x="4038600" y="4313238"/>
          <p14:tracePt t="152747" x="3956050" y="4249738"/>
          <p14:tracePt t="152755" x="3875088" y="4195763"/>
          <p14:tracePt t="152764" x="3819525" y="4122738"/>
          <p14:tracePt t="152775" x="3756025" y="4076700"/>
          <p14:tracePt t="152780" x="3729038" y="4013200"/>
          <p14:tracePt t="152789" x="3709988" y="3994150"/>
          <p14:tracePt t="152796" x="3692525" y="3948113"/>
          <p14:tracePt t="152802" x="3692525" y="3921125"/>
          <p14:tracePt t="152810" x="3673475" y="3903663"/>
          <p14:tracePt t="152818" x="3673475" y="3867150"/>
          <p14:tracePt t="152826" x="3673475" y="3840163"/>
          <p14:tracePt t="152835" x="3673475" y="3811588"/>
          <p14:tracePt t="152842" x="3673475" y="3767138"/>
          <p14:tracePt t="152851" x="3673475" y="3738563"/>
          <p14:tracePt t="152858" x="3692525" y="3694113"/>
          <p14:tracePt t="152867" x="3746500" y="3648075"/>
          <p14:tracePt t="152874" x="3792538" y="3592513"/>
          <p14:tracePt t="152884" x="3856038" y="3548063"/>
          <p14:tracePt t="152901" x="4021138" y="3446463"/>
          <p14:tracePt t="152906" x="4102100" y="3411538"/>
          <p14:tracePt t="152915" x="4184650" y="3382963"/>
          <p14:tracePt t="152923" x="4257675" y="3375025"/>
          <p14:tracePt t="152932" x="4340225" y="3346450"/>
          <p14:tracePt t="152939" x="4421188" y="3319463"/>
          <p14:tracePt t="152946" x="4457700" y="3309938"/>
          <p14:tracePt t="152954" x="4513263" y="3309938"/>
          <p14:tracePt t="152963" x="4557713" y="3309938"/>
          <p14:tracePt t="152970" x="4594225" y="3309938"/>
          <p14:tracePt t="152980" x="4640263" y="3309938"/>
          <p14:tracePt t="152988" x="4659313" y="3309938"/>
          <p14:tracePt t="152996" x="4695825" y="3309938"/>
          <p14:tracePt t="153004" x="4730750" y="3328988"/>
          <p14:tracePt t="153010" x="4767263" y="3338513"/>
          <p14:tracePt t="153018" x="4822825" y="3392488"/>
          <p14:tracePt t="153026" x="4868863" y="3438525"/>
          <p14:tracePt t="153034" x="4913313" y="3465513"/>
          <p14:tracePt t="153043" x="4949825" y="3511550"/>
          <p14:tracePt t="153052" x="4986338" y="3575050"/>
          <p14:tracePt t="153060" x="5005388" y="3602038"/>
          <p14:tracePt t="153067" x="5022850" y="3648075"/>
          <p14:tracePt t="153075" x="5041900" y="3694113"/>
          <p14:tracePt t="153084" x="5049838" y="3721100"/>
          <p14:tracePt t="153091" x="5049838" y="3730625"/>
          <p14:tracePt t="153099" x="5049838" y="3757613"/>
          <p14:tracePt t="153106" x="5049838" y="3767138"/>
          <p14:tracePt t="153122" x="5049838" y="3794125"/>
          <p14:tracePt t="153131" x="5049838" y="3803650"/>
          <p14:tracePt t="153138" x="5049838" y="3811588"/>
          <p14:tracePt t="153146" x="5041900" y="3830638"/>
          <p14:tracePt t="153154" x="5022850" y="3848100"/>
          <p14:tracePt t="153162" x="5005388" y="3857625"/>
          <p14:tracePt t="153170" x="4978400" y="3867150"/>
          <p14:tracePt t="153178" x="4941888" y="3884613"/>
          <p14:tracePt t="153186" x="4913313" y="3903663"/>
          <p14:tracePt t="153194" x="4886325" y="3921125"/>
          <p14:tracePt t="153202" x="4840288" y="3940175"/>
          <p14:tracePt t="153214" x="4795838" y="3948113"/>
          <p14:tracePt t="153224" x="4776788" y="3957638"/>
          <p14:tracePt t="153226" x="4740275" y="3976688"/>
          <p14:tracePt t="153234" x="4686300" y="4003675"/>
          <p14:tracePt t="153242" x="4659313" y="4003675"/>
          <p14:tracePt t="153252" x="4622800" y="4021138"/>
          <p14:tracePt t="153259" x="4586288" y="4030663"/>
          <p14:tracePt t="153268" x="4557713" y="4040188"/>
          <p14:tracePt t="153277" x="4530725" y="4049713"/>
          <p14:tracePt t="153288" x="4494213" y="4057650"/>
          <p14:tracePt t="153299" x="4476750" y="4057650"/>
          <p14:tracePt t="153306" x="4457700" y="4057650"/>
          <p14:tracePt t="153316" x="4448175" y="4057650"/>
          <p14:tracePt t="153322" x="4440238" y="4057650"/>
          <p14:tracePt t="153339" x="4430713" y="4057650"/>
          <p14:tracePt t="153371" x="4421188" y="4057650"/>
          <p14:tracePt t="153806" x="4413250" y="4057650"/>
          <p14:tracePt t="153918" x="4403725" y="4057650"/>
          <p14:tracePt t="154524" x="4394200" y="4049713"/>
          <p14:tracePt t="154536" x="4376738" y="4049713"/>
          <p14:tracePt t="154547" x="4367213" y="4049713"/>
          <p14:tracePt t="154554" x="4357688" y="4049713"/>
          <p14:tracePt t="154563" x="4357688" y="4040188"/>
          <p14:tracePt t="154583" x="4348163" y="4040188"/>
          <p14:tracePt t="154588" x="4340225" y="4040188"/>
          <p14:tracePt t="154614" x="4330700" y="4030663"/>
          <p14:tracePt t="154626" x="4330700" y="4021138"/>
          <p14:tracePt t="154836" x="4330700" y="4013200"/>
          <p14:tracePt t="154844" x="4367213" y="3994150"/>
          <p14:tracePt t="154854" x="4413250" y="3894138"/>
          <p14:tracePt t="154860" x="4467225" y="3794125"/>
          <p14:tracePt t="154866" x="4476750" y="3738563"/>
          <p14:tracePt t="154874" x="4503738" y="3621088"/>
          <p14:tracePt t="154883" x="4503738" y="3548063"/>
          <p14:tracePt t="154905" x="4503738" y="3455988"/>
          <p14:tracePt t="154910" x="4494213" y="3382963"/>
          <p14:tracePt t="154915" x="4448175" y="3282950"/>
          <p14:tracePt t="154923" x="4440238" y="3192463"/>
          <p14:tracePt t="154934" x="4440238" y="3100388"/>
          <p14:tracePt t="154941" x="4403725" y="2963863"/>
          <p14:tracePt t="154946" x="4384675" y="2890838"/>
          <p14:tracePt t="154954" x="4348163" y="2836863"/>
          <p14:tracePt t="154962" x="4303713" y="2827338"/>
          <p14:tracePt t="154972" x="4248150" y="2827338"/>
          <p14:tracePt t="154978" x="4221163" y="2827338"/>
          <p14:tracePt t="154986" x="4202113" y="2827338"/>
          <p14:tracePt t="154994" x="4184650" y="2817813"/>
          <p14:tracePt t="155002" x="4157663" y="2800350"/>
          <p14:tracePt t="155026" x="4157663" y="2790825"/>
          <p14:tracePt t="155034" x="4138613" y="2790825"/>
          <p14:tracePt t="155042" x="4121150" y="2781300"/>
          <p14:tracePt t="155051" x="4111625" y="2771775"/>
          <p14:tracePt t="155060" x="4102100" y="2763838"/>
          <p14:tracePt t="155067" x="4094163" y="2763838"/>
          <p14:tracePt t="155076" x="4084638" y="2754313"/>
          <p14:tracePt t="155157" x="4075113" y="2754313"/>
          <p14:tracePt t="155162" x="4065588" y="2781300"/>
          <p14:tracePt t="155171" x="4048125" y="2800350"/>
          <p14:tracePt t="155178" x="4021138" y="2827338"/>
          <p14:tracePt t="155195" x="4002088" y="2844800"/>
          <p14:tracePt t="155211" x="3992563" y="2854325"/>
          <p14:tracePt t="155219" x="3984625" y="2854325"/>
          <p14:tracePt t="155234" x="3975100" y="2854325"/>
          <p14:tracePt t="155242" x="3965575" y="2854325"/>
          <p14:tracePt t="155330" x="3956050" y="2844800"/>
          <p14:tracePt t="155338" x="3956050" y="2808288"/>
          <p14:tracePt t="155346" x="3948113" y="2754313"/>
          <p14:tracePt t="155354" x="3948113" y="2681288"/>
          <p14:tracePt t="155362" x="3948113" y="2617788"/>
          <p14:tracePt t="155370" x="3948113" y="2544763"/>
          <p14:tracePt t="155378" x="3948113" y="2452688"/>
          <p14:tracePt t="155386" x="3948113" y="2379663"/>
          <p14:tracePt t="155394" x="3948113" y="2306638"/>
          <p14:tracePt t="155402" x="3948113" y="2262188"/>
          <p14:tracePt t="155410" x="3938588" y="2233613"/>
          <p14:tracePt t="155418" x="3938588" y="2216150"/>
          <p14:tracePt t="155426" x="3938588" y="2206625"/>
          <p14:tracePt t="155435" x="3929063" y="2197100"/>
          <p14:tracePt t="155451" x="3919538" y="2197100"/>
          <p14:tracePt t="155474" x="3911600" y="2197100"/>
          <p14:tracePt t="155538" x="3911600" y="2216150"/>
          <p14:tracePt t="155547" x="3911600" y="2252663"/>
          <p14:tracePt t="155554" x="3911600" y="2289175"/>
          <p14:tracePt t="155564" x="3911600" y="2316163"/>
          <p14:tracePt t="155570" x="3911600" y="2343150"/>
          <p14:tracePt t="155579" x="3911600" y="2371725"/>
          <p14:tracePt t="155587" x="3919538" y="2389188"/>
          <p14:tracePt t="155595" x="3919538" y="2398713"/>
          <p14:tracePt t="155602" x="3929063" y="2425700"/>
          <p14:tracePt t="155610" x="3938588" y="2444750"/>
          <p14:tracePt t="155642" x="3948113" y="2452688"/>
          <p14:tracePt t="155666" x="3956050" y="2452688"/>
          <p14:tracePt t="155682" x="3965575" y="2452688"/>
          <p14:tracePt t="155699" x="3984625" y="2452688"/>
          <p14:tracePt t="155714" x="3992563" y="2452688"/>
          <p14:tracePt t="155738" x="4011613" y="2471738"/>
          <p14:tracePt t="155747" x="4011613" y="2489200"/>
          <p14:tracePt t="155754" x="4011613" y="2517775"/>
          <p14:tracePt t="155762" x="4011613" y="2525713"/>
          <p14:tracePt t="155770" x="4021138" y="2554288"/>
          <p14:tracePt t="155778" x="4029075" y="2571750"/>
          <p14:tracePt t="155787" x="4048125" y="2589213"/>
          <p14:tracePt t="155795" x="4057650" y="2625725"/>
          <p14:tracePt t="155811" x="4075113" y="2644775"/>
          <p14:tracePt t="155818" x="4084638" y="2662238"/>
          <p14:tracePt t="155827" x="4084638" y="2671763"/>
          <p14:tracePt t="155835" x="4094163" y="2698750"/>
          <p14:tracePt t="155843" x="4102100" y="2708275"/>
          <p14:tracePt t="155851" x="4121150" y="2735263"/>
          <p14:tracePt t="155859" x="4129088" y="2754313"/>
          <p14:tracePt t="155867" x="4138613" y="2763838"/>
          <p14:tracePt t="155875" x="4148138" y="2781300"/>
          <p14:tracePt t="155882" x="4157663" y="2800350"/>
          <p14:tracePt t="155903" x="4165600" y="2808288"/>
          <p14:tracePt t="155907" x="4175125" y="2808288"/>
          <p14:tracePt t="155923" x="4184650" y="2817813"/>
          <p14:tracePt t="155986" x="4194175" y="2817813"/>
          <p14:tracePt t="156002" x="4202113" y="2817813"/>
          <p14:tracePt t="156092" x="4194175" y="2827338"/>
          <p14:tracePt t="156098" x="4184650" y="2844800"/>
          <p14:tracePt t="156106" x="4184650" y="2854325"/>
          <p14:tracePt t="156114" x="4175125" y="2881313"/>
          <p14:tracePt t="156122" x="4175125" y="2890838"/>
          <p14:tracePt t="156133" x="4165600" y="2900363"/>
          <p14:tracePt t="156138" x="4157663" y="2927350"/>
          <p14:tracePt t="156148" x="4121150" y="2973388"/>
          <p14:tracePt t="156154" x="4102100" y="3000375"/>
          <p14:tracePt t="156162" x="4094163" y="3027363"/>
          <p14:tracePt t="156170" x="4057650" y="3073400"/>
          <p14:tracePt t="156178" x="4048125" y="3090863"/>
          <p14:tracePt t="156186" x="4038600" y="3127375"/>
          <p14:tracePt t="156194" x="4021138" y="3155950"/>
          <p14:tracePt t="156202" x="4021138" y="3173413"/>
          <p14:tracePt t="156210" x="4002088" y="3200400"/>
          <p14:tracePt t="156219" x="3992563" y="3236913"/>
          <p14:tracePt t="156226" x="3984625" y="3255963"/>
          <p14:tracePt t="156234" x="3984625" y="3273425"/>
          <p14:tracePt t="156242" x="3965575" y="3302000"/>
          <p14:tracePt t="156258" x="3956050" y="3328988"/>
          <p14:tracePt t="156283" x="3956050" y="3338513"/>
          <p14:tracePt t="156301" x="3956050" y="3346450"/>
          <p14:tracePt t="156316" x="3956050" y="3365500"/>
          <p14:tracePt t="156322" x="3956050" y="3382963"/>
          <p14:tracePt t="156331" x="3948113" y="3419475"/>
          <p14:tracePt t="156338" x="3938588" y="3455988"/>
          <p14:tracePt t="156346" x="3911600" y="3511550"/>
          <p14:tracePt t="156355" x="3902075" y="3548063"/>
          <p14:tracePt t="156363" x="3892550" y="3629025"/>
          <p14:tracePt t="156370" x="3875088" y="3702050"/>
          <p14:tracePt t="156378" x="3838575" y="3803650"/>
          <p14:tracePt t="156387" x="3810000" y="3884613"/>
          <p14:tracePt t="156394" x="3765550" y="3994150"/>
          <p14:tracePt t="156402" x="3765550" y="4049713"/>
          <p14:tracePt t="156410" x="3738563" y="4113213"/>
          <p14:tracePt t="156418" x="3709988" y="4213225"/>
          <p14:tracePt t="156426" x="3709988" y="4249738"/>
          <p14:tracePt t="156435" x="3702050" y="4295775"/>
          <p14:tracePt t="156442" x="3702050" y="4313238"/>
          <p14:tracePt t="156451" x="3702050" y="4340225"/>
          <p14:tracePt t="156458" x="3702050" y="4359275"/>
          <p14:tracePt t="156467" x="3709988" y="4405313"/>
          <p14:tracePt t="156474" x="3719513" y="4432300"/>
          <p14:tracePt t="156482" x="3738563" y="4459288"/>
          <p14:tracePt t="156490" x="3738563" y="4486275"/>
          <p14:tracePt t="156502" x="3756025" y="4532313"/>
          <p14:tracePt t="156506" x="3765550" y="4551363"/>
          <p14:tracePt t="156515" x="3765550" y="4595813"/>
          <p14:tracePt t="156522" x="3775075" y="4614863"/>
          <p14:tracePt t="156533" x="3783013" y="4651375"/>
          <p14:tracePt t="156538" x="3792538" y="4697413"/>
          <p14:tracePt t="156549" x="3802063" y="4705350"/>
          <p14:tracePt t="156554" x="3810000" y="4714875"/>
          <p14:tracePt t="156562" x="3819525" y="4732338"/>
          <p14:tracePt t="156579" x="3829050" y="4732338"/>
          <p14:tracePt t="156586" x="3838575" y="4741863"/>
          <p14:tracePt t="156602" x="3846513" y="4741863"/>
          <p14:tracePt t="156618" x="3856038" y="4751388"/>
          <p14:tracePt t="156626" x="3875088" y="4751388"/>
          <p14:tracePt t="156634" x="3883025" y="4760913"/>
          <p14:tracePt t="156642" x="3892550" y="4768850"/>
          <p14:tracePt t="156651" x="3911600" y="4787900"/>
          <p14:tracePt t="156660" x="3919538" y="4797425"/>
          <p14:tracePt t="156666" x="3929063" y="4814888"/>
          <p14:tracePt t="156674" x="3938588" y="4833938"/>
          <p14:tracePt t="156683" x="3948113" y="4833938"/>
          <p14:tracePt t="156691" x="3948113" y="4860925"/>
          <p14:tracePt t="156699" x="3965575" y="4878388"/>
          <p14:tracePt t="156715" x="3965575" y="4897438"/>
          <p14:tracePt t="156722" x="3975100" y="4914900"/>
          <p14:tracePt t="156738" x="3984625" y="4924425"/>
          <p14:tracePt t="156762" x="4002088" y="4924425"/>
          <p14:tracePt t="156770" x="4011613" y="4924425"/>
          <p14:tracePt t="156778" x="4021138" y="4924425"/>
          <p14:tracePt t="156786" x="4029075" y="4924425"/>
          <p14:tracePt t="156794" x="4048125" y="4924425"/>
          <p14:tracePt t="156810" x="4057650" y="4924425"/>
          <p14:tracePt t="156818" x="4065588" y="4924425"/>
          <p14:tracePt t="156826" x="4084638" y="4924425"/>
          <p14:tracePt t="156843" x="4094163" y="4924425"/>
          <p14:tracePt t="156850" x="4102100" y="4924425"/>
          <p14:tracePt t="156866" x="4111625" y="4914900"/>
          <p14:tracePt t="156874" x="4111625" y="4906963"/>
          <p14:tracePt t="156882" x="4111625" y="4887913"/>
          <p14:tracePt t="156891" x="4111625" y="4870450"/>
          <p14:tracePt t="156900" x="4111625" y="4860925"/>
          <p14:tracePt t="156906" x="4111625" y="4841875"/>
          <p14:tracePt t="156914" x="4111625" y="4833938"/>
          <p14:tracePt t="156980" x="4111625" y="4824413"/>
          <p14:tracePt t="156988" x="4102100" y="4824413"/>
          <p14:tracePt t="157004" x="4094163" y="4824413"/>
          <p14:tracePt t="157010" x="4084638" y="4824413"/>
          <p14:tracePt t="157018" x="4075113" y="4814888"/>
          <p14:tracePt t="157026" x="4065588" y="4797425"/>
          <p14:tracePt t="157034" x="4057650" y="4787900"/>
          <p14:tracePt t="157042" x="4057650" y="4778375"/>
          <p14:tracePt t="157051" x="4048125" y="4760913"/>
          <p14:tracePt t="157058" x="4038600" y="4760913"/>
          <p14:tracePt t="157067" x="4038600" y="4751388"/>
          <p14:tracePt t="157074" x="4038600" y="4741863"/>
          <p14:tracePt t="157083" x="4038600" y="4724400"/>
          <p14:tracePt t="157090" x="4029075" y="4705350"/>
          <p14:tracePt t="157098" x="4021138" y="4697413"/>
          <p14:tracePt t="157131" x="4011613" y="4687888"/>
          <p14:tracePt t="157283" x="4002088" y="4687888"/>
          <p14:tracePt t="157299" x="4002088" y="4697413"/>
          <p14:tracePt t="157386" x="4048125" y="4641850"/>
          <p14:tracePt t="157395" x="4111625" y="4605338"/>
          <p14:tracePt t="157403" x="4175125" y="4541838"/>
          <p14:tracePt t="157411" x="4221163" y="4514850"/>
          <p14:tracePt t="157419" x="4294188" y="4468813"/>
          <p14:tracePt t="157426" x="4357688" y="4395788"/>
          <p14:tracePt t="157434" x="4403725" y="4349750"/>
          <p14:tracePt t="157443" x="4448175" y="4268788"/>
          <p14:tracePt t="157451" x="4503738" y="4203700"/>
          <p14:tracePt t="157458" x="4540250" y="4149725"/>
          <p14:tracePt t="157467" x="4557713" y="4130675"/>
          <p14:tracePt t="157474" x="4576763" y="4103688"/>
          <p14:tracePt t="157482" x="4586288" y="4086225"/>
          <p14:tracePt t="157490" x="4594225" y="4057650"/>
          <p14:tracePt t="157507" x="4594225" y="4049713"/>
          <p14:tracePt t="157522" x="4594225" y="4040188"/>
          <p14:tracePt t="157570" x="4594225" y="4049713"/>
          <p14:tracePt t="157579" x="4594225" y="4057650"/>
          <p14:tracePt t="157586" x="4594225" y="4094163"/>
          <p14:tracePt t="157594" x="4586288" y="4122738"/>
          <p14:tracePt t="157602" x="4576763" y="4130675"/>
          <p14:tracePt t="157610" x="4567238" y="4149725"/>
          <p14:tracePt t="157618" x="4557713" y="4159250"/>
          <p14:tracePt t="157626" x="4549775" y="4159250"/>
          <p14:tracePt t="157635" x="4540250" y="4167188"/>
          <p14:tracePt t="157643" x="4540250" y="4176713"/>
          <p14:tracePt t="157667" x="4540250" y="4186238"/>
          <p14:tracePt t="157674" x="4530725" y="4195763"/>
          <p14:tracePt t="157755" x="4530725" y="4203700"/>
          <p14:tracePt t="157779" x="4540250" y="4203700"/>
          <p14:tracePt t="157786" x="4557713" y="4203700"/>
          <p14:tracePt t="157795" x="4567238" y="4203700"/>
          <p14:tracePt t="157802" x="4586288" y="4186238"/>
          <p14:tracePt t="157811" x="4594225" y="4176713"/>
          <p14:tracePt t="157818" x="4613275" y="4176713"/>
          <p14:tracePt t="157834" x="4622800" y="4176713"/>
          <p14:tracePt t="157842" x="4630738" y="4176713"/>
          <p14:tracePt t="157850" x="4649788" y="4176713"/>
          <p14:tracePt t="157859" x="4659313" y="4176713"/>
          <p14:tracePt t="157867" x="4667250" y="4176713"/>
          <p14:tracePt t="157874" x="4676775" y="4176713"/>
          <p14:tracePt t="157902" x="4713288" y="4176713"/>
          <p14:tracePt t="157906" x="4740275" y="4176713"/>
          <p14:tracePt t="157915" x="4749800" y="4176713"/>
          <p14:tracePt t="157923" x="4786313" y="4176713"/>
          <p14:tracePt t="157931" x="4795838" y="4176713"/>
          <p14:tracePt t="157938" x="4822825" y="4176713"/>
          <p14:tracePt t="157962" x="4832350" y="4176713"/>
          <p14:tracePt t="158011" x="4840288" y="4167188"/>
          <p14:tracePt t="158075" x="4840288" y="4149725"/>
          <p14:tracePt t="158082" x="4840288" y="4140200"/>
          <p14:tracePt t="158140" x="4840288" y="4130675"/>
          <p14:tracePt t="158225" x="4840288" y="4113213"/>
          <p14:tracePt t="158227" x="4840288" y="4103688"/>
          <p14:tracePt t="158234" x="4840288" y="4094163"/>
          <p14:tracePt t="158243" x="4840288" y="4067175"/>
          <p14:tracePt t="158252" x="4840288" y="4049713"/>
          <p14:tracePt t="158258" x="4859338" y="4030663"/>
          <p14:tracePt t="158267" x="4876800" y="4013200"/>
          <p14:tracePt t="158274" x="4886325" y="4003675"/>
          <p14:tracePt t="158284" x="4895850" y="3994150"/>
          <p14:tracePt t="158299" x="4905375" y="3994150"/>
          <p14:tracePt t="158317" x="4913313" y="3994150"/>
          <p14:tracePt t="158444" x="4905375" y="3994150"/>
          <p14:tracePt t="158450" x="4876800" y="3994150"/>
          <p14:tracePt t="158458" x="4859338" y="3994150"/>
          <p14:tracePt t="158467" x="4822825" y="3994150"/>
          <p14:tracePt t="158474" x="4767263" y="3994150"/>
          <p14:tracePt t="158483" x="4713288" y="3994150"/>
          <p14:tracePt t="158491" x="4649788" y="3994150"/>
          <p14:tracePt t="158498" x="4594225" y="3994150"/>
          <p14:tracePt t="158510" x="4521200" y="3994150"/>
          <p14:tracePt t="158522" x="4413250" y="3994150"/>
          <p14:tracePt t="158533" x="4340225" y="3994150"/>
          <p14:tracePt t="158538" x="4294188" y="3994150"/>
          <p14:tracePt t="158550" x="4211638" y="3994150"/>
          <p14:tracePt t="158554" x="4184650" y="3994150"/>
          <p14:tracePt t="158564" x="4129088" y="3994150"/>
          <p14:tracePt t="158570" x="4084638" y="3994150"/>
          <p14:tracePt t="158579" x="4048125" y="3994150"/>
          <p14:tracePt t="158586" x="4002088" y="3994150"/>
          <p14:tracePt t="158594" x="3975100" y="3994150"/>
          <p14:tracePt t="158602" x="3929063" y="3994150"/>
          <p14:tracePt t="158611" x="3902075" y="4013200"/>
          <p14:tracePt t="158618" x="3875088" y="4013200"/>
          <p14:tracePt t="158627" x="3846513" y="4013200"/>
          <p14:tracePt t="158634" x="3829050" y="4013200"/>
          <p14:tracePt t="158642" x="3802063" y="4013200"/>
          <p14:tracePt t="158650" x="3792538" y="4013200"/>
          <p14:tracePt t="158658" x="3783013" y="4013200"/>
          <p14:tracePt t="158666" x="3756025" y="4013200"/>
          <p14:tracePt t="158674" x="3738563" y="4013200"/>
          <p14:tracePt t="158683" x="3719513" y="4013200"/>
          <p14:tracePt t="158690" x="3709988" y="4013200"/>
          <p14:tracePt t="158699" x="3692525" y="4013200"/>
          <p14:tracePt t="158706" x="3673475" y="4013200"/>
          <p14:tracePt t="158722" x="3656013" y="4013200"/>
          <p14:tracePt t="158731" x="3636963" y="4013200"/>
          <p14:tracePt t="158738" x="3619500" y="4013200"/>
          <p14:tracePt t="158747" x="3592513" y="4013200"/>
          <p14:tracePt t="158754" x="3573463" y="4021138"/>
          <p14:tracePt t="158769" x="3527425" y="4030663"/>
          <p14:tracePt t="158770" x="3509963" y="4040188"/>
          <p14:tracePt t="158778" x="3463925" y="4067175"/>
          <p14:tracePt t="158787" x="3436938" y="4067175"/>
          <p14:tracePt t="158794" x="3427413" y="4067175"/>
          <p14:tracePt t="158802" x="3419475" y="4067175"/>
          <p14:tracePt t="158810" x="3409950" y="4067175"/>
          <p14:tracePt t="158826" x="3400425" y="4067175"/>
          <p14:tracePt t="158884" x="3390900" y="4076700"/>
          <p14:tracePt t="158964" x="3390900" y="4067175"/>
          <p14:tracePt t="158976" x="3390900" y="4057650"/>
          <p14:tracePt t="158978" x="3390900" y="4040188"/>
          <p14:tracePt t="158995" x="3390900" y="4013200"/>
          <p14:tracePt t="159035" x="3390900" y="3994150"/>
          <p14:tracePt t="159050" x="3390900" y="3984625"/>
          <p14:tracePt t="159066" x="3390900" y="3976688"/>
          <p14:tracePt t="159074" x="3390900" y="3967163"/>
          <p14:tracePt t="159083" x="3390900" y="3957638"/>
          <p14:tracePt t="159090" x="3390900" y="3940175"/>
          <p14:tracePt t="159100" x="3390900" y="3903663"/>
          <p14:tracePt t="159107" x="3390900" y="3875088"/>
          <p14:tracePt t="159115" x="3390900" y="3821113"/>
          <p14:tracePt t="159123" x="3390900" y="3767138"/>
          <p14:tracePt t="159132" x="3390900" y="3711575"/>
          <p14:tracePt t="159138" x="3390900" y="3665538"/>
          <p14:tracePt t="159148" x="3390900" y="3611563"/>
          <p14:tracePt t="159154" x="3390900" y="3575050"/>
          <p14:tracePt t="159162" x="3390900" y="3529013"/>
          <p14:tracePt t="159170" x="3390900" y="3511550"/>
          <p14:tracePt t="159178" x="3390900" y="3482975"/>
          <p14:tracePt t="159187" x="3390900" y="3465513"/>
          <p14:tracePt t="159195" x="3390900" y="3455988"/>
          <p14:tracePt t="159202" x="3390900" y="3438525"/>
          <p14:tracePt t="159210" x="3390900" y="3429000"/>
          <p14:tracePt t="159221" x="3390900" y="3411538"/>
          <p14:tracePt t="159226" x="3390900" y="3402013"/>
          <p14:tracePt t="159234" x="3390900" y="3382963"/>
          <p14:tracePt t="159242" x="3390900" y="3355975"/>
          <p14:tracePt t="159253" x="3390900" y="3346450"/>
          <p14:tracePt t="159258" x="3390900" y="3338513"/>
          <p14:tracePt t="159267" x="3390900" y="3328988"/>
          <p14:tracePt t="159274" x="3390900" y="3319463"/>
          <p14:tracePt t="159284" x="3390900" y="3309938"/>
          <p14:tracePt t="159298" x="3400425" y="3302000"/>
          <p14:tracePt t="159490" x="3400425" y="3309938"/>
          <p14:tracePt t="159507" x="3409950" y="3309938"/>
          <p14:tracePt t="159557" x="3419475" y="3309938"/>
          <p14:tracePt t="159572" x="3427413" y="3309938"/>
          <p14:tracePt t="159587" x="3436938" y="3309938"/>
          <p14:tracePt t="159596" x="3455988" y="3309938"/>
          <p14:tracePt t="159618" x="3473450" y="3309938"/>
          <p14:tracePt t="159627" x="3490913" y="3309938"/>
          <p14:tracePt t="159634" x="3509963" y="3309938"/>
          <p14:tracePt t="159642" x="3563938" y="3309938"/>
          <p14:tracePt t="159650" x="3619500" y="3309938"/>
          <p14:tracePt t="159659" x="3692525" y="3309938"/>
          <p14:tracePt t="159666" x="3802063" y="3309938"/>
          <p14:tracePt t="159674" x="3902075" y="3309938"/>
          <p14:tracePt t="159683" x="4011613" y="3309938"/>
          <p14:tracePt t="159690" x="4138613" y="3309938"/>
          <p14:tracePt t="159698" x="4248150" y="3309938"/>
          <p14:tracePt t="159706" x="4376738" y="3309938"/>
          <p14:tracePt t="159714" x="4503738" y="3309938"/>
          <p14:tracePt t="159722" x="4576763" y="3309938"/>
          <p14:tracePt t="159732" x="4630738" y="3309938"/>
          <p14:tracePt t="159738" x="4686300" y="3309938"/>
          <p14:tracePt t="159747" x="4713288" y="3309938"/>
          <p14:tracePt t="159754" x="4730750" y="3309938"/>
          <p14:tracePt t="159766" x="4759325" y="3328988"/>
          <p14:tracePt t="159770" x="4767263" y="3328988"/>
          <p14:tracePt t="159778" x="4776788" y="3328988"/>
          <p14:tracePt t="159786" x="4786313" y="3328988"/>
          <p14:tracePt t="159794" x="4803775" y="3328988"/>
          <p14:tracePt t="159802" x="4813300" y="3328988"/>
          <p14:tracePt t="160381" x="4822825" y="3338513"/>
          <p14:tracePt t="160461" x="4822825" y="3346450"/>
          <p14:tracePt t="160629" x="4822825" y="3355975"/>
          <p14:tracePt t="160646" x="4822825" y="3375025"/>
          <p14:tracePt t="160653" x="4822825" y="3382963"/>
          <p14:tracePt t="160772" x="4832350" y="3375025"/>
          <p14:tracePt t="161011" x="4840288" y="3382963"/>
          <p14:tracePt t="161040" x="4849813" y="3382963"/>
          <p14:tracePt t="161051" x="4859338" y="3382963"/>
          <p14:tracePt t="161058" x="4868863" y="3375025"/>
          <p14:tracePt t="161315" x="4876800" y="3365500"/>
          <p14:tracePt t="161650" x="4876800" y="3355975"/>
          <p14:tracePt t="161666" x="4876800" y="3346450"/>
          <p14:tracePt t="161956" x="4876800" y="3338513"/>
          <p14:tracePt t="162258" x="4886325" y="3328988"/>
          <p14:tracePt t="162355" x="4886325" y="3338513"/>
          <p14:tracePt t="162538" x="4895850" y="3338513"/>
          <p14:tracePt t="162563" x="4905375" y="3328988"/>
          <p14:tracePt t="162880" x="4913313" y="3328988"/>
          <p14:tracePt t="163626" x="4913313" y="3338513"/>
          <p14:tracePt t="164146" x="4905375" y="3338513"/>
          <p14:tracePt t="164157" x="4895850" y="3346450"/>
          <p14:tracePt t="164171" x="4886325" y="3355975"/>
          <p14:tracePt t="164203" x="4886325" y="3365500"/>
          <p14:tracePt t="164459" x="4886325" y="3375025"/>
          <p14:tracePt t="164515" x="4886325" y="3382963"/>
          <p14:tracePt t="165191" x="4886325" y="3392488"/>
          <p14:tracePt t="165812" x="4895850" y="3382963"/>
          <p14:tracePt t="165951" x="4886325" y="3392488"/>
          <p14:tracePt t="165979" x="4876800" y="3402013"/>
          <p14:tracePt t="165986" x="4859338" y="3419475"/>
          <p14:tracePt t="166634" x="4849813" y="3419475"/>
          <p14:tracePt t="166802" x="4840288" y="3438525"/>
          <p14:tracePt t="166807" x="4822825" y="3446463"/>
          <p14:tracePt t="166813" x="4803775" y="3465513"/>
          <p14:tracePt t="166819" x="4795838" y="3475038"/>
          <p14:tracePt t="166834" x="4786313" y="3482975"/>
          <p14:tracePt t="166932" x="4786313" y="3475038"/>
          <p14:tracePt t="166956" x="4795838" y="3465513"/>
          <p14:tracePt t="166979" x="4813300" y="3455988"/>
          <p14:tracePt t="167067" x="4813300" y="3465513"/>
          <p14:tracePt t="167091" x="4803775" y="3465513"/>
          <p14:tracePt t="167180" x="4795838" y="3475038"/>
          <p14:tracePt t="167225" x="4786313" y="3482975"/>
          <p14:tracePt t="167596" x="4786313" y="3475038"/>
          <p14:tracePt t="167619" x="4786313" y="3465513"/>
          <p14:tracePt t="169029" x="4795838" y="3465513"/>
          <p14:tracePt t="169059" x="4803775" y="3465513"/>
          <p14:tracePt t="169419" x="4813300" y="3465513"/>
          <p14:tracePt t="169434" x="4813300" y="3475038"/>
          <p14:tracePt t="169450" x="4803775" y="3482975"/>
          <p14:tracePt t="169458" x="4795838" y="3511550"/>
          <p14:tracePt t="169466" x="4786313" y="3529013"/>
          <p14:tracePt t="169484" x="4767263" y="3548063"/>
          <p14:tracePt t="169504" x="4759325" y="3556000"/>
          <p14:tracePt t="169920" x="4759325" y="3565525"/>
          <p14:tracePt t="169931" x="4759325" y="3575050"/>
          <p14:tracePt t="169938" x="4749800" y="3592513"/>
          <p14:tracePt t="169947" x="4740275" y="3592513"/>
          <p14:tracePt t="169955" x="4740275" y="3602038"/>
          <p14:tracePt t="169965" x="4722813" y="3621088"/>
          <p14:tracePt t="169972" x="4713288" y="3638550"/>
          <p14:tracePt t="169986" x="4703763" y="3657600"/>
          <p14:tracePt t="169994" x="4695825" y="3675063"/>
          <p14:tracePt t="170002" x="4676775" y="3711575"/>
          <p14:tracePt t="170011" x="4659313" y="3738563"/>
          <p14:tracePt t="170018" x="4649788" y="3757613"/>
          <p14:tracePt t="170026" x="4613275" y="3794125"/>
          <p14:tracePt t="170034" x="4603750" y="3830638"/>
          <p14:tracePt t="170042" x="4576763" y="3867150"/>
          <p14:tracePt t="170050" x="4557713" y="3894138"/>
          <p14:tracePt t="170058" x="4530725" y="3948113"/>
          <p14:tracePt t="170067" x="4503738" y="3976688"/>
          <p14:tracePt t="170074" x="4476750" y="4013200"/>
          <p14:tracePt t="170082" x="4440238" y="4049713"/>
          <p14:tracePt t="170090" x="4421188" y="4076700"/>
          <p14:tracePt t="170099" x="4376738" y="4122738"/>
          <p14:tracePt t="170106" x="4357688" y="4149725"/>
          <p14:tracePt t="170115" x="4340225" y="4176713"/>
          <p14:tracePt t="170122" x="4330700" y="4186238"/>
          <p14:tracePt t="170130" x="4330700" y="4213225"/>
          <p14:tracePt t="170139" x="4311650" y="4232275"/>
          <p14:tracePt t="170155" x="4311650" y="4249738"/>
          <p14:tracePt t="170167" x="4311650" y="4268788"/>
          <p14:tracePt t="170179" x="4311650" y="4286250"/>
          <p14:tracePt t="170187" x="4311650" y="4295775"/>
          <p14:tracePt t="170196" x="4311650" y="4303713"/>
          <p14:tracePt t="170204" x="4311650" y="4313238"/>
          <p14:tracePt t="170210" x="4311650" y="4322763"/>
          <p14:tracePt t="170218" x="4311650" y="4332288"/>
          <p14:tracePt t="170236" x="4311650" y="4340225"/>
          <p14:tracePt t="170245" x="4311650" y="4349750"/>
          <p14:tracePt t="170255" x="4303713" y="4376738"/>
          <p14:tracePt t="170267" x="4303713" y="4386263"/>
          <p14:tracePt t="170274" x="4303713" y="4413250"/>
          <p14:tracePt t="170283" x="4294188" y="4432300"/>
          <p14:tracePt t="170300" x="4275138" y="4459288"/>
          <p14:tracePt t="170306" x="4257675" y="4495800"/>
          <p14:tracePt t="170315" x="4248150" y="4514850"/>
          <p14:tracePt t="170322" x="4238625" y="4532313"/>
          <p14:tracePt t="170331" x="4230688" y="4559300"/>
          <p14:tracePt t="170340" x="4221163" y="4587875"/>
          <p14:tracePt t="170350" x="4202113" y="4624388"/>
          <p14:tracePt t="170367" x="4194175" y="4651375"/>
          <p14:tracePt t="170372" x="4184650" y="4668838"/>
          <p14:tracePt t="170381" x="4184650" y="4678363"/>
          <p14:tracePt t="170389" x="4165600" y="4705350"/>
          <p14:tracePt t="170395" x="4157663" y="4714875"/>
          <p14:tracePt t="170403" x="4157663" y="4741863"/>
          <p14:tracePt t="170410" x="4148138" y="4751388"/>
          <p14:tracePt t="170418" x="4138613" y="4768850"/>
          <p14:tracePt t="170434" x="4121150" y="4814888"/>
          <p14:tracePt t="170467" x="4111625" y="4833938"/>
          <p14:tracePt t="170474" x="4111625" y="4841875"/>
          <p14:tracePt t="170483" x="4111625" y="4851400"/>
          <p14:tracePt t="170490" x="4102100" y="4860925"/>
          <p14:tracePt t="170604" x="4102100" y="4878388"/>
          <p14:tracePt t="170611" x="4094163" y="4878388"/>
          <p14:tracePt t="170636" x="4094163" y="4887913"/>
          <p14:tracePt t="170644" x="4084638" y="4906963"/>
          <p14:tracePt t="170653" x="4075113" y="4914900"/>
          <p14:tracePt t="170666" x="4065588" y="4933950"/>
          <p14:tracePt t="170762" x="4065588" y="4943475"/>
          <p14:tracePt t="170786" x="4075113" y="4943475"/>
          <p14:tracePt t="170794" x="4084638" y="4943475"/>
          <p14:tracePt t="170802" x="4102100" y="4943475"/>
          <p14:tracePt t="170818" x="4111625" y="4943475"/>
          <p14:tracePt t="170826" x="4121150" y="4943475"/>
          <p14:tracePt t="170843" x="4138613" y="4943475"/>
          <p14:tracePt t="170851" x="4157663" y="4933950"/>
          <p14:tracePt t="170880" x="4165600" y="4924425"/>
          <p14:tracePt t="171146" x="4165600" y="4914900"/>
          <p14:tracePt t="171163" x="4165600" y="4897438"/>
          <p14:tracePt t="171179" x="4165600" y="4887913"/>
          <p14:tracePt t="171234" x="4157663" y="4878388"/>
          <p14:tracePt t="171242" x="4121150" y="4878388"/>
          <p14:tracePt t="171254" x="4094163" y="4878388"/>
          <p14:tracePt t="171258" x="4038600" y="4887913"/>
          <p14:tracePt t="171267" x="3992563" y="4897438"/>
          <p14:tracePt t="171274" x="3938588" y="4897438"/>
          <p14:tracePt t="171282" x="3865563" y="4897438"/>
          <p14:tracePt t="171291" x="3775075" y="4897438"/>
          <p14:tracePt t="171298" x="3719513" y="4897438"/>
          <p14:tracePt t="171306" x="3656013" y="4878388"/>
          <p14:tracePt t="171315" x="3582988" y="4870450"/>
          <p14:tracePt t="171322" x="3500438" y="4841875"/>
          <p14:tracePt t="171331" x="3473450" y="4814888"/>
          <p14:tracePt t="171338" x="3455988" y="4805363"/>
          <p14:tracePt t="171347" x="3409950" y="4797425"/>
          <p14:tracePt t="171354" x="3390900" y="4778375"/>
          <p14:tracePt t="171363" x="3382963" y="4768850"/>
          <p14:tracePt t="171370" x="3373438" y="4768850"/>
          <p14:tracePt t="171378" x="3363913" y="4760913"/>
          <p14:tracePt t="171418" x="3354388" y="4760913"/>
          <p14:tracePt t="171426" x="3354388" y="4751388"/>
          <p14:tracePt t="171434" x="3354388" y="4741863"/>
          <p14:tracePt t="171450" x="3354388" y="4732338"/>
          <p14:tracePt t="171458" x="3354388" y="4724400"/>
          <p14:tracePt t="171466" x="3354388" y="4705350"/>
          <p14:tracePt t="171612" x="3354388" y="4687888"/>
          <p14:tracePt t="171619" x="3354388" y="4651375"/>
          <p14:tracePt t="171627" x="3354388" y="4632325"/>
          <p14:tracePt t="171634" x="3354388" y="4605338"/>
          <p14:tracePt t="171643" x="3354388" y="4587875"/>
          <p14:tracePt t="171650" x="3354388" y="4568825"/>
          <p14:tracePt t="171658" x="3354388" y="4551363"/>
          <p14:tracePt t="171666" x="3354388" y="4541838"/>
          <p14:tracePt t="171674" x="3354388" y="4514850"/>
          <p14:tracePt t="171690" x="3354388" y="4505325"/>
          <p14:tracePt t="171699" x="3354388" y="4478338"/>
          <p14:tracePt t="171706" x="3354388" y="4459288"/>
          <p14:tracePt t="171714" x="3336925" y="4405313"/>
          <p14:tracePt t="171722" x="3309938" y="4359275"/>
          <p14:tracePt t="171731" x="3290888" y="4295775"/>
          <p14:tracePt t="171738" x="3227388" y="4195763"/>
          <p14:tracePt t="171747" x="3190875" y="4094163"/>
          <p14:tracePt t="171754" x="3136900" y="4030663"/>
          <p14:tracePt t="171764" x="3081338" y="3948113"/>
          <p14:tracePt t="171771" x="3017838" y="3884613"/>
          <p14:tracePt t="171779" x="2944813" y="3811588"/>
          <p14:tracePt t="171786" x="2881313" y="3748088"/>
          <p14:tracePt t="171794" x="2817813" y="3675063"/>
          <p14:tracePt t="171802" x="2762250" y="3648075"/>
          <p14:tracePt t="171814" x="2735263" y="3611563"/>
          <p14:tracePt t="171819" x="2689225" y="3575050"/>
          <p14:tracePt t="171828" x="2652713" y="3556000"/>
          <p14:tracePt t="171837" x="2625725" y="3548063"/>
          <p14:tracePt t="171842" x="2579688" y="3502025"/>
          <p14:tracePt t="171850" x="2552700" y="3492500"/>
          <p14:tracePt t="171858" x="2489200" y="3438525"/>
          <p14:tracePt t="171866" x="2443163" y="3411538"/>
          <p14:tracePt t="171874" x="2397125" y="3382963"/>
          <p14:tracePt t="171883" x="2352675" y="3365500"/>
          <p14:tracePt t="171899" x="2251075" y="3273425"/>
          <p14:tracePt t="171906" x="2206625" y="3236913"/>
          <p14:tracePt t="171915" x="2160588" y="3200400"/>
          <p14:tracePt t="171924" x="2124075" y="3173413"/>
          <p14:tracePt t="171932" x="2078038" y="3155950"/>
          <p14:tracePt t="171940" x="2033588" y="3127375"/>
          <p14:tracePt t="171950" x="2014538" y="3109913"/>
          <p14:tracePt t="171957" x="1987550" y="3100388"/>
          <p14:tracePt t="171966" x="1968500" y="3090863"/>
          <p14:tracePt t="171970" x="1941513" y="3082925"/>
          <p14:tracePt t="171979" x="1931988" y="3073400"/>
          <p14:tracePt t="171987" x="1914525" y="3054350"/>
          <p14:tracePt t="172004" x="1905000" y="3046413"/>
          <p14:tracePt t="172014" x="1895475" y="3027363"/>
          <p14:tracePt t="172020" x="1895475" y="3017838"/>
          <p14:tracePt t="172026" x="1887538" y="2982913"/>
          <p14:tracePt t="172034" x="1878013" y="2963863"/>
          <p14:tracePt t="172042" x="1878013" y="2936875"/>
          <p14:tracePt t="172050" x="1868488" y="2890838"/>
          <p14:tracePt t="172058" x="1851025" y="2863850"/>
          <p14:tracePt t="172066" x="1841500" y="2836863"/>
          <p14:tracePt t="172074" x="1841500" y="2827338"/>
          <p14:tracePt t="172083" x="1831975" y="2800350"/>
          <p14:tracePt t="172090" x="1824038" y="2781300"/>
          <p14:tracePt t="172106" x="1795463" y="2763838"/>
          <p14:tracePt t="172162" x="1778000" y="2744788"/>
          <p14:tracePt t="172189" x="1768475" y="2735263"/>
          <p14:tracePt t="172283" x="1768475" y="2727325"/>
          <p14:tracePt t="172327" x="1768475" y="2708275"/>
          <p14:tracePt t="172335" x="1768475" y="2698750"/>
          <p14:tracePt t="172340" x="1768475" y="2681288"/>
          <p14:tracePt t="172349" x="1768475" y="2671763"/>
          <p14:tracePt t="172355" x="1768475" y="2654300"/>
          <p14:tracePt t="172363" x="1795463" y="2617788"/>
          <p14:tracePt t="172371" x="1795463" y="2608263"/>
          <p14:tracePt t="172380" x="1795463" y="2598738"/>
          <p14:tracePt t="172386" x="1795463" y="2562225"/>
          <p14:tracePt t="172402" x="1795463" y="2544763"/>
          <p14:tracePt t="172410" x="1795463" y="2535238"/>
          <p14:tracePt t="172428" x="1787525" y="2525713"/>
          <p14:tracePt t="172435" x="1778000" y="2517775"/>
          <p14:tracePt t="172442" x="1768475" y="2508250"/>
          <p14:tracePt t="172458" x="1758950" y="2508250"/>
          <p14:tracePt t="172466" x="1731963" y="2481263"/>
          <p14:tracePt t="172483" x="1722438" y="2471738"/>
          <p14:tracePt t="172490" x="1714500" y="2452688"/>
          <p14:tracePt t="172506" x="1714500" y="2444750"/>
          <p14:tracePt t="172515" x="1714500" y="2416175"/>
          <p14:tracePt t="172522" x="1714500" y="2398713"/>
          <p14:tracePt t="172531" x="1695450" y="2379663"/>
          <p14:tracePt t="172538" x="1695450" y="2362200"/>
          <p14:tracePt t="172549" x="1695450" y="2343150"/>
          <p14:tracePt t="172554" x="1695450" y="2335213"/>
          <p14:tracePt t="172565" x="1695450" y="2316163"/>
          <p14:tracePt t="172627" x="1695450" y="2306638"/>
          <p14:tracePt t="172651" x="1695450" y="2298700"/>
          <p14:tracePt t="172658" x="1695450" y="2279650"/>
          <p14:tracePt t="172674" x="1695450" y="2270125"/>
          <p14:tracePt t="172699" x="1695450" y="2262188"/>
          <p14:tracePt t="172770" x="1695450" y="2252663"/>
          <p14:tracePt t="172795" x="1685925" y="2252663"/>
          <p14:tracePt t="172802" x="1677988" y="2252663"/>
          <p14:tracePt t="172810" x="1668463" y="2252663"/>
          <p14:tracePt t="172819" x="1668463" y="2243138"/>
          <p14:tracePt t="172826" x="1668463" y="2233613"/>
          <p14:tracePt t="172834" x="1668463" y="2225675"/>
          <p14:tracePt t="172850" x="1668463" y="2216150"/>
          <p14:tracePt t="172866" x="1668463" y="2197100"/>
          <p14:tracePt t="172918" x="1668463" y="2179638"/>
          <p14:tracePt t="172932" x="1677988" y="2170113"/>
          <p14:tracePt t="172957" x="1685925" y="2152650"/>
          <p14:tracePt t="172987" x="1685925" y="2143125"/>
          <p14:tracePt t="173427" x="1677988" y="2143125"/>
          <p14:tracePt t="173435" x="1668463" y="2143125"/>
          <p14:tracePt t="173658" x="1677988" y="2143125"/>
          <p14:tracePt t="173682" x="1685925" y="2143125"/>
          <p14:tracePt t="173691" x="1704975" y="2143125"/>
          <p14:tracePt t="173699" x="1714500" y="2133600"/>
          <p14:tracePt t="173715" x="1722438" y="2116138"/>
          <p14:tracePt t="173731" x="1722438" y="2106613"/>
          <p14:tracePt t="173738" x="1722438" y="2097088"/>
          <p14:tracePt t="173747" x="1722438" y="2089150"/>
          <p14:tracePt t="173764" x="1722438" y="2079625"/>
          <p14:tracePt t="173785" x="1722438" y="2070100"/>
          <p14:tracePt t="173802" x="1722438" y="2060575"/>
          <p14:tracePt t="173822" x="1722438" y="2052638"/>
          <p14:tracePt t="173826" x="1731963" y="2043113"/>
          <p14:tracePt t="173834" x="1731963" y="2033588"/>
          <p14:tracePt t="173972" x="1722438" y="2043113"/>
          <p14:tracePt t="173986" x="1722438" y="2052638"/>
          <p14:tracePt t="174019" x="1722438" y="2060575"/>
          <p14:tracePt t="174043" x="1722438" y="2070100"/>
          <p14:tracePt t="174083" x="1722438" y="2079625"/>
          <p14:tracePt t="174091" x="1741488" y="2097088"/>
          <p14:tracePt t="174123" x="1751013" y="2106613"/>
          <p14:tracePt t="174131" x="1758950" y="2116138"/>
          <p14:tracePt t="174198" x="1768475" y="2125663"/>
          <p14:tracePt t="174212" x="1778000" y="2133600"/>
          <p14:tracePt t="174226" x="1778000" y="2143125"/>
          <p14:tracePt t="174234" x="1787525" y="2179638"/>
          <p14:tracePt t="174244" x="1795463" y="2189163"/>
          <p14:tracePt t="174251" x="1804988" y="2206625"/>
          <p14:tracePt t="174258" x="1804988" y="2225675"/>
          <p14:tracePt t="174266" x="1804988" y="2233613"/>
          <p14:tracePt t="174274" x="1804988" y="2270125"/>
          <p14:tracePt t="174283" x="1804988" y="2279650"/>
          <p14:tracePt t="174291" x="1804988" y="2298700"/>
          <p14:tracePt t="174298" x="1814513" y="2325688"/>
          <p14:tracePt t="174306" x="1814513" y="2362200"/>
          <p14:tracePt t="174315" x="1824038" y="2379663"/>
          <p14:tracePt t="174322" x="1824038" y="2408238"/>
          <p14:tracePt t="174331" x="1824038" y="2416175"/>
          <p14:tracePt t="174340" x="1841500" y="2444750"/>
          <p14:tracePt t="174352" x="1851025" y="2462213"/>
          <p14:tracePt t="174356" x="1860550" y="2508250"/>
          <p14:tracePt t="174366" x="1878013" y="2535238"/>
          <p14:tracePt t="174370" x="1895475" y="2562225"/>
          <p14:tracePt t="174379" x="1924050" y="2608263"/>
          <p14:tracePt t="174386" x="1960563" y="2654300"/>
          <p14:tracePt t="174399" x="1978025" y="2690813"/>
          <p14:tracePt t="174402" x="2024063" y="2735263"/>
          <p14:tracePt t="174411" x="2087563" y="2790825"/>
          <p14:tracePt t="174418" x="2151063" y="2854325"/>
          <p14:tracePt t="174426" x="2224088" y="2936875"/>
          <p14:tracePt t="174434" x="2306638" y="3027363"/>
          <p14:tracePt t="174442" x="2379663" y="3127375"/>
          <p14:tracePt t="174450" x="2452688" y="3228975"/>
          <p14:tracePt t="174458" x="2525713" y="3292475"/>
          <p14:tracePt t="174466" x="2589213" y="3375025"/>
          <p14:tracePt t="174475" x="2643188" y="3455988"/>
          <p14:tracePt t="174482" x="2671763" y="3502025"/>
          <p14:tracePt t="174491" x="2716213" y="3565525"/>
          <p14:tracePt t="174499" x="2744788" y="3611563"/>
          <p14:tracePt t="174506" x="2771775" y="3675063"/>
          <p14:tracePt t="174514" x="2781300" y="3721100"/>
          <p14:tracePt t="174524" x="2808288" y="3775075"/>
          <p14:tracePt t="174534" x="2825750" y="3821113"/>
          <p14:tracePt t="174538" x="2825750" y="3903663"/>
          <p14:tracePt t="174546" x="2862263" y="3967163"/>
          <p14:tracePt t="174554" x="2881313" y="4021138"/>
          <p14:tracePt t="174565" x="2898775" y="4103688"/>
          <p14:tracePt t="174570" x="2925763" y="4159250"/>
          <p14:tracePt t="174581" x="2954338" y="4203700"/>
          <p14:tracePt t="174586" x="2981325" y="4259263"/>
          <p14:tracePt t="174594" x="3027363" y="4340225"/>
          <p14:tracePt t="174603" x="3081338" y="4405313"/>
          <p14:tracePt t="174610" x="3144838" y="4449763"/>
          <p14:tracePt t="174618" x="3208338" y="4505325"/>
          <p14:tracePt t="174626" x="3327400" y="4568825"/>
          <p14:tracePt t="174634" x="3427413" y="4624388"/>
          <p14:tracePt t="174643" x="3519488" y="4651375"/>
          <p14:tracePt t="174650" x="3619500" y="4678363"/>
          <p14:tracePt t="174658" x="3709988" y="4705350"/>
          <p14:tracePt t="174666" x="3846513" y="4751388"/>
          <p14:tracePt t="174674" x="3938588" y="4760913"/>
          <p14:tracePt t="174683" x="4057650" y="4787900"/>
          <p14:tracePt t="174690" x="4184650" y="4833938"/>
          <p14:tracePt t="174699" x="4311650" y="4860925"/>
          <p14:tracePt t="174706" x="4413250" y="4887913"/>
          <p14:tracePt t="174714" x="4521200" y="4906963"/>
          <p14:tracePt t="174722" x="4613275" y="4906963"/>
          <p14:tracePt t="174731" x="4730750" y="4914900"/>
          <p14:tracePt t="174738" x="4803775" y="4933950"/>
          <p14:tracePt t="174746" x="4859338" y="4933950"/>
          <p14:tracePt t="174755" x="4932363" y="4933950"/>
          <p14:tracePt t="174768" x="4995863" y="4951413"/>
          <p14:tracePt t="174770" x="5049838" y="4951413"/>
          <p14:tracePt t="174780" x="5114925" y="4970463"/>
          <p14:tracePt t="174786" x="5151438" y="4970463"/>
          <p14:tracePt t="174795" x="5205413" y="4979988"/>
          <p14:tracePt t="174802" x="5251450" y="4987925"/>
          <p14:tracePt t="174810" x="5305425" y="4987925"/>
          <p14:tracePt t="174818" x="5351463" y="5024438"/>
          <p14:tracePt t="174826" x="5414963" y="5033963"/>
          <p14:tracePt t="174834" x="5478463" y="5080000"/>
          <p14:tracePt t="174843" x="5507038" y="5097463"/>
          <p14:tracePt t="174851" x="5561013" y="5106988"/>
          <p14:tracePt t="174858" x="5588000" y="5126038"/>
          <p14:tracePt t="174867" x="5607050" y="5133975"/>
          <p14:tracePt t="174874" x="5634038" y="5153025"/>
          <p14:tracePt t="174888" x="5643563" y="5153025"/>
          <p14:tracePt t="174892" x="5653088" y="5153025"/>
          <p14:tracePt t="174900" x="5670550" y="5160963"/>
          <p14:tracePt t="174909" x="5670550" y="5170488"/>
          <p14:tracePt t="174925" x="5680075" y="5170488"/>
          <p14:tracePt t="174931" x="5688013" y="5170488"/>
          <p14:tracePt t="174938" x="5697538" y="5170488"/>
          <p14:tracePt t="174946" x="5716588" y="5170488"/>
          <p14:tracePt t="174954" x="5724525" y="5170488"/>
          <p14:tracePt t="174971" x="5734050" y="5170488"/>
          <p14:tracePt t="174979" x="5743575" y="5170488"/>
          <p14:tracePt t="174986" x="5761038" y="5170488"/>
          <p14:tracePt t="174995" x="5780088" y="5170488"/>
          <p14:tracePt t="175002" x="5797550" y="5170488"/>
          <p14:tracePt t="175010" x="5816600" y="5170488"/>
          <p14:tracePt t="175018" x="5843588" y="5170488"/>
          <p14:tracePt t="175028" x="5862638" y="5170488"/>
          <p14:tracePt t="175036" x="5889625" y="5170488"/>
          <p14:tracePt t="175043" x="5899150" y="5170488"/>
          <p14:tracePt t="175051" x="5926138" y="5170488"/>
          <p14:tracePt t="175058" x="5943600" y="5170488"/>
          <p14:tracePt t="175068" x="5953125" y="5170488"/>
          <p14:tracePt t="175074" x="5962650" y="5170488"/>
          <p14:tracePt t="175082" x="5980113" y="5170488"/>
          <p14:tracePt t="175091" x="5999163" y="5170488"/>
          <p14:tracePt t="175106" x="5999163" y="5160963"/>
          <p14:tracePt t="175116" x="6016625" y="5160963"/>
          <p14:tracePt t="175138" x="6026150" y="5160963"/>
          <p14:tracePt t="175146" x="6035675" y="5160963"/>
          <p14:tracePt t="175174" x="6035675" y="5153025"/>
          <p14:tracePt t="175188" x="6035675" y="5143500"/>
          <p14:tracePt t="175205" x="6035675" y="5133975"/>
          <p14:tracePt t="175227" x="6035675" y="5126038"/>
          <p14:tracePt t="175235" x="6035675" y="5106988"/>
          <p14:tracePt t="175252" x="6035675" y="5089525"/>
          <p14:tracePt t="175333" x="6026150" y="5080000"/>
          <p14:tracePt t="175379" x="6026150" y="5070475"/>
          <p14:tracePt t="175523" x="6016625" y="5070475"/>
          <p14:tracePt t="175597" x="6007100" y="5070475"/>
          <p14:tracePt t="175754" x="5980113" y="5089525"/>
          <p14:tracePt t="175763" x="5980113" y="5097463"/>
          <p14:tracePt t="175771" x="5953125" y="5106988"/>
          <p14:tracePt t="175779" x="5907088" y="5106988"/>
          <p14:tracePt t="175786" x="5899150" y="5116513"/>
          <p14:tracePt t="175794" x="5862638" y="5116513"/>
          <p14:tracePt t="175802" x="5807075" y="5116513"/>
          <p14:tracePt t="175810" x="5753100" y="5116513"/>
          <p14:tracePt t="175818" x="5661025" y="5116513"/>
          <p14:tracePt t="175826" x="5534025" y="5116513"/>
          <p14:tracePt t="175834" x="5334000" y="5116513"/>
          <p14:tracePt t="175842" x="5059363" y="5116513"/>
          <p14:tracePt t="175850" x="4722813" y="5116513"/>
          <p14:tracePt t="175858" x="4311650" y="5116513"/>
          <p14:tracePt t="175866" x="4029075" y="5070475"/>
          <p14:tracePt t="175879" x="3756025" y="5053013"/>
          <p14:tracePt t="175898" x="3236913" y="4914900"/>
          <p14:tracePt t="175900" x="3044825" y="4851400"/>
          <p14:tracePt t="175906" x="2871788" y="4760913"/>
          <p14:tracePt t="175915" x="2679700" y="4641850"/>
          <p14:tracePt t="175924" x="2552700" y="4551363"/>
          <p14:tracePt t="175931" x="2406650" y="4422775"/>
          <p14:tracePt t="175941" x="2287588" y="4322763"/>
          <p14:tracePt t="175949" x="2170113" y="4186238"/>
          <p14:tracePt t="175955" x="2097088" y="4086225"/>
          <p14:tracePt t="175967" x="2005013" y="3967163"/>
          <p14:tracePt t="175972" x="1931988" y="3867150"/>
          <p14:tracePt t="175980" x="1860550" y="3748088"/>
          <p14:tracePt t="175988" x="1787525" y="3648075"/>
          <p14:tracePt t="175994" x="1722438" y="3548063"/>
          <p14:tracePt t="176004" x="1668463" y="3465513"/>
          <p14:tracePt t="176011" x="1612900" y="3382963"/>
          <p14:tracePt t="176020" x="1585913" y="3338513"/>
          <p14:tracePt t="176028" x="1558925" y="3302000"/>
          <p14:tracePt t="176035" x="1522413" y="3282950"/>
          <p14:tracePt t="176044" x="1495425" y="3265488"/>
          <p14:tracePt t="176055" x="1485900" y="3255963"/>
          <p14:tracePt t="176058" x="1468438" y="3255963"/>
          <p14:tracePt t="176066" x="1458913" y="3255963"/>
          <p14:tracePt t="176082" x="1449388" y="3255963"/>
          <p14:tracePt t="176090" x="1422400" y="3255963"/>
          <p14:tracePt t="176099" x="1412875" y="3255963"/>
          <p14:tracePt t="176106" x="1385888" y="3255963"/>
          <p14:tracePt t="176114" x="1376363" y="3255963"/>
          <p14:tracePt t="176128" x="1366838" y="3255963"/>
          <p14:tracePt t="176138" x="1358900" y="3255963"/>
          <p14:tracePt t="176187" x="1349375" y="3273425"/>
          <p14:tracePt t="176203" x="1339850" y="3282950"/>
          <p14:tracePt t="176226" x="1339850" y="3292475"/>
          <p14:tracePt t="176234" x="1339850" y="3309938"/>
          <p14:tracePt t="176242" x="1339850" y="3338513"/>
          <p14:tracePt t="176250" x="1339850" y="3346450"/>
          <p14:tracePt t="176258" x="1349375" y="3365500"/>
          <p14:tracePt t="176268" x="1358900" y="3402013"/>
          <p14:tracePt t="176274" x="1366838" y="3429000"/>
          <p14:tracePt t="176282" x="1385888" y="3455988"/>
          <p14:tracePt t="176291" x="1395413" y="3502025"/>
          <p14:tracePt t="176299" x="1422400" y="3548063"/>
          <p14:tracePt t="176306" x="1439863" y="3592513"/>
          <p14:tracePt t="176315" x="1458913" y="3648075"/>
          <p14:tracePt t="176322" x="1468438" y="3767138"/>
          <p14:tracePt t="176331" x="1512888" y="3848100"/>
          <p14:tracePt t="176339" x="1541463" y="3976688"/>
          <p14:tracePt t="176348" x="1576388" y="4076700"/>
          <p14:tracePt t="176354" x="1612900" y="4203700"/>
          <p14:tracePt t="176362" x="1668463" y="4322763"/>
          <p14:tracePt t="176370" x="1722438" y="4432300"/>
          <p14:tracePt t="176379" x="1795463" y="4532313"/>
          <p14:tracePt t="176386" x="1887538" y="4641850"/>
          <p14:tracePt t="176394" x="1951038" y="4705350"/>
          <p14:tracePt t="176402" x="2033588" y="4787900"/>
          <p14:tracePt t="176410" x="2114550" y="4841875"/>
          <p14:tracePt t="176418" x="2214563" y="4887913"/>
          <p14:tracePt t="176426" x="2297113" y="4924425"/>
          <p14:tracePt t="176434" x="2397125" y="4970463"/>
          <p14:tracePt t="176442" x="2470150" y="4997450"/>
          <p14:tracePt t="176450" x="2589213" y="5043488"/>
          <p14:tracePt t="176458" x="2698750" y="5070475"/>
          <p14:tracePt t="176466" x="2817813" y="5106988"/>
          <p14:tracePt t="176474" x="2925763" y="5143500"/>
          <p14:tracePt t="176482" x="3081338" y="5180013"/>
          <p14:tracePt t="176490" x="3208338" y="5216525"/>
          <p14:tracePt t="176499" x="3327400" y="5253038"/>
          <p14:tracePt t="176506" x="3473450" y="5270500"/>
          <p14:tracePt t="176515" x="3582988" y="5270500"/>
          <p14:tracePt t="176522" x="3692525" y="5280025"/>
          <p14:tracePt t="176531" x="3783013" y="5299075"/>
          <p14:tracePt t="176538" x="3902075" y="5299075"/>
          <p14:tracePt t="176547" x="3975100" y="5299075"/>
          <p14:tracePt t="176554" x="4029075" y="5299075"/>
          <p14:tracePt t="176565" x="4065588" y="5299075"/>
          <p14:tracePt t="176570" x="4102100" y="5299075"/>
          <p14:tracePt t="176580" x="4129088" y="5299075"/>
          <p14:tracePt t="176586" x="4148138" y="5289550"/>
          <p14:tracePt t="176595" x="4175125" y="5270500"/>
          <p14:tracePt t="176612" x="4184650" y="5262563"/>
          <p14:tracePt t="176748" x="4165600" y="5262563"/>
          <p14:tracePt t="176756" x="4138613" y="5262563"/>
          <p14:tracePt t="176765" x="4111625" y="5262563"/>
          <p14:tracePt t="176773" x="4084638" y="5262563"/>
          <p14:tracePt t="176780" x="4029075" y="5262563"/>
          <p14:tracePt t="176786" x="3984625" y="5262563"/>
          <p14:tracePt t="176795" x="3919538" y="5262563"/>
          <p14:tracePt t="176802" x="3846513" y="5262563"/>
          <p14:tracePt t="176811" x="3756025" y="5262563"/>
          <p14:tracePt t="176818" x="3656013" y="5280025"/>
          <p14:tracePt t="176831" x="3563938" y="5289550"/>
          <p14:tracePt t="176836" x="3455988" y="5289550"/>
          <p14:tracePt t="176844" x="3373438" y="5289550"/>
          <p14:tracePt t="176854" x="3317875" y="5289550"/>
          <p14:tracePt t="176859" x="3263900" y="5289550"/>
          <p14:tracePt t="176866" x="3208338" y="5289550"/>
          <p14:tracePt t="176876" x="3163888" y="5289550"/>
          <p14:tracePt t="176899" x="3108325" y="5270500"/>
          <p14:tracePt t="176906" x="3100388" y="5262563"/>
          <p14:tracePt t="176915" x="3100388" y="5253038"/>
          <p14:tracePt t="176923" x="3081338" y="5233988"/>
          <p14:tracePt t="176930" x="3063875" y="5216525"/>
          <p14:tracePt t="176939" x="3027363" y="5189538"/>
          <p14:tracePt t="176947" x="3017838" y="5180013"/>
          <p14:tracePt t="176954" x="2971800" y="5153025"/>
          <p14:tracePt t="176963" x="2954338" y="5126038"/>
          <p14:tracePt t="176970" x="2917825" y="5097463"/>
          <p14:tracePt t="176980" x="2889250" y="5070475"/>
          <p14:tracePt t="176989" x="2835275" y="5016500"/>
          <p14:tracePt t="176994" x="2771775" y="4960938"/>
          <p14:tracePt t="177002" x="2735263" y="4933950"/>
          <p14:tracePt t="177010" x="2716213" y="4870450"/>
          <p14:tracePt t="177018" x="2679700" y="4805363"/>
          <p14:tracePt t="177026" x="2662238" y="4751388"/>
          <p14:tracePt t="177034" x="2652713" y="4714875"/>
          <p14:tracePt t="177042" x="2652713" y="4660900"/>
          <p14:tracePt t="177050" x="2625725" y="4605338"/>
          <p14:tracePt t="177058" x="2625725" y="4541838"/>
          <p14:tracePt t="177066" x="2625725" y="4486275"/>
          <p14:tracePt t="177076" x="2625725" y="4449763"/>
          <p14:tracePt t="177083" x="2625725" y="4405313"/>
          <p14:tracePt t="177092" x="2625725" y="4386263"/>
          <p14:tracePt t="177102" x="2625725" y="4359275"/>
          <p14:tracePt t="177106" x="2625725" y="4340225"/>
          <p14:tracePt t="177114" x="2635250" y="4313238"/>
          <p14:tracePt t="177122" x="2635250" y="4303713"/>
          <p14:tracePt t="177131" x="2643188" y="4295775"/>
          <p14:tracePt t="177139" x="2671763" y="4268788"/>
          <p14:tracePt t="177146" x="2689225" y="4249738"/>
          <p14:tracePt t="177154" x="2725738" y="4232275"/>
          <p14:tracePt t="177163" x="2771775" y="4203700"/>
          <p14:tracePt t="177170" x="2825750" y="4186238"/>
          <p14:tracePt t="177182" x="2908300" y="4140200"/>
          <p14:tracePt t="177188" x="2990850" y="4113213"/>
          <p14:tracePt t="177197" x="3108325" y="4057650"/>
          <p14:tracePt t="177206" x="3200400" y="4030663"/>
          <p14:tracePt t="177210" x="3300413" y="4003675"/>
          <p14:tracePt t="177218" x="3390900" y="3976688"/>
          <p14:tracePt t="177226" x="3463925" y="3976688"/>
          <p14:tracePt t="177236" x="3527425" y="3948113"/>
          <p14:tracePt t="177242" x="3582988" y="3948113"/>
          <p14:tracePt t="177252" x="3609975" y="3948113"/>
          <p14:tracePt t="177259" x="3629025" y="3948113"/>
          <p14:tracePt t="177269" x="3646488" y="3948113"/>
          <p14:tracePt t="177274" x="3656013" y="3948113"/>
          <p14:tracePt t="177284" x="3665538" y="3948113"/>
          <p14:tracePt t="177316" x="3673475" y="3948113"/>
          <p14:tracePt t="177362" x="3692525" y="3948113"/>
          <p14:tracePt t="177382" x="3709988" y="3948113"/>
          <p14:tracePt t="177523" x="3709988" y="3957638"/>
          <p14:tracePt t="177531" x="3709988" y="3967163"/>
          <p14:tracePt t="177539" x="3692525" y="3976688"/>
          <p14:tracePt t="177546" x="3683000" y="3984625"/>
          <p14:tracePt t="177554" x="3673475" y="3984625"/>
          <p14:tracePt t="177570" x="3665538" y="3984625"/>
          <p14:tracePt t="177650" x="3656013" y="3984625"/>
          <p14:tracePt t="177843" x="3646488" y="3984625"/>
          <p14:tracePt t="177850" x="3629025" y="4003675"/>
          <p14:tracePt t="177859" x="3619500" y="4003675"/>
          <p14:tracePt t="177866" x="3609975" y="4013200"/>
          <p14:tracePt t="177874" x="3600450" y="4021138"/>
          <p14:tracePt t="177882" x="3600450" y="4030663"/>
          <p14:tracePt t="177890" x="3582988" y="4040188"/>
          <p14:tracePt t="177915" x="3573463" y="4040188"/>
          <p14:tracePt t="177939" x="3563938" y="4040188"/>
          <p14:tracePt t="177947" x="3556000" y="4040188"/>
          <p14:tracePt t="177954" x="3546475" y="4040188"/>
          <p14:tracePt t="177970" x="3536950" y="4040188"/>
          <p14:tracePt t="177980" x="3536950" y="4049713"/>
          <p14:tracePt t="177987" x="3527425" y="4057650"/>
          <p14:tracePt t="177995" x="3509963" y="4076700"/>
          <p14:tracePt t="178059" x="3509963" y="4067175"/>
          <p14:tracePt t="178066" x="3509963" y="4021138"/>
          <p14:tracePt t="178074" x="3509963" y="3984625"/>
          <p14:tracePt t="178082" x="3509963" y="3967163"/>
          <p14:tracePt t="178090" x="3509963" y="3957638"/>
          <p14:tracePt t="178098" x="3509963" y="3930650"/>
          <p14:tracePt t="178171" x="3509963" y="3940175"/>
          <p14:tracePt t="178179" x="3509963" y="3967163"/>
          <p14:tracePt t="178186" x="3509963" y="4013200"/>
          <p14:tracePt t="178195" x="3509963" y="4030663"/>
          <p14:tracePt t="178210" x="3500438" y="4057650"/>
          <p14:tracePt t="178219" x="3500438" y="4067175"/>
          <p14:tracePt t="178226" x="3490913" y="4076700"/>
          <p14:tracePt t="178323" x="3500438" y="4076700"/>
          <p14:tracePt t="178339" x="3519488" y="4076700"/>
          <p14:tracePt t="178346" x="3519488" y="4067175"/>
          <p14:tracePt t="178354" x="3519488" y="4057650"/>
          <p14:tracePt t="178370" x="3519488" y="4030663"/>
          <p14:tracePt t="178379" x="3519488" y="4021138"/>
          <p14:tracePt t="178386" x="3519488" y="4013200"/>
          <p14:tracePt t="178395" x="3519488" y="3994150"/>
          <p14:tracePt t="178402" x="3519488" y="3984625"/>
          <p14:tracePt t="178451" x="3519488" y="3976688"/>
          <p14:tracePt t="178458" x="3509963" y="3976688"/>
          <p14:tracePt t="178467" x="3473450" y="3976688"/>
          <p14:tracePt t="178474" x="3419475" y="3976688"/>
          <p14:tracePt t="178482" x="3346450" y="3984625"/>
          <p14:tracePt t="178490" x="3263900" y="3984625"/>
          <p14:tracePt t="178498" x="3208338" y="3984625"/>
          <p14:tracePt t="178506" x="3171825" y="3984625"/>
          <p14:tracePt t="178514" x="3163888" y="3984625"/>
          <p14:tracePt t="178522" x="3154363" y="3984625"/>
          <p14:tracePt t="178531" x="3144838" y="3984625"/>
          <p14:tracePt t="191931" x="3144838" y="3976688"/>
          <p14:tracePt t="191938" x="3127375" y="3948113"/>
          <p14:tracePt t="191946" x="3127375" y="3930650"/>
          <p14:tracePt t="191954" x="3127375" y="3911600"/>
          <p14:tracePt t="191963" x="3117850" y="3903663"/>
          <p14:tracePt t="191994" x="3136900" y="3903663"/>
          <p14:tracePt t="192003" x="3181350" y="3903663"/>
          <p14:tracePt t="192011" x="3236913" y="3903663"/>
          <p14:tracePt t="192018" x="3290888" y="3903663"/>
          <p14:tracePt t="192027" x="3363913" y="3903663"/>
          <p14:tracePt t="192035" x="3473450" y="3903663"/>
          <p14:tracePt t="192042" x="3582988" y="3903663"/>
          <p14:tracePt t="192050" x="3692525" y="3903663"/>
          <p14:tracePt t="192058" x="3819525" y="3903663"/>
          <p14:tracePt t="192066" x="3984625" y="3894138"/>
          <p14:tracePt t="192076" x="4165600" y="3857625"/>
          <p14:tracePt t="192085" x="4384675" y="3857625"/>
          <p14:tracePt t="192092" x="4613275" y="3857625"/>
          <p14:tracePt t="192099" x="4876800" y="3857625"/>
          <p14:tracePt t="192108" x="5105400" y="3857625"/>
          <p14:tracePt t="192116" x="5324475" y="3857625"/>
          <p14:tracePt t="192124" x="5524500" y="3857625"/>
          <p14:tracePt t="192131" x="5743575" y="3857625"/>
          <p14:tracePt t="192138" x="6007100" y="3857625"/>
          <p14:tracePt t="192146" x="6235700" y="3857625"/>
          <p14:tracePt t="192154" x="6500813" y="3857625"/>
          <p14:tracePt t="192162" x="6700838" y="3857625"/>
          <p14:tracePt t="192170" x="6873875" y="3857625"/>
          <p14:tracePt t="192179" x="7056438" y="3867150"/>
          <p14:tracePt t="192186" x="7212013" y="3894138"/>
          <p14:tracePt t="192198" x="7356475" y="3940175"/>
          <p14:tracePt t="192206" x="7494588" y="3984625"/>
          <p14:tracePt t="192212" x="7585075" y="4003675"/>
          <p14:tracePt t="192218" x="7694613" y="4040188"/>
          <p14:tracePt t="192227" x="7777163" y="4057650"/>
          <p14:tracePt t="192234" x="7921625" y="4086225"/>
          <p14:tracePt t="192242" x="8086725" y="4113213"/>
          <p14:tracePt t="192252" x="8269288" y="4130675"/>
          <p14:tracePt t="192258" x="8451850" y="4149725"/>
          <p14:tracePt t="192268" x="8632825" y="4176713"/>
          <p14:tracePt t="192274" x="8842375" y="4203700"/>
          <p14:tracePt t="192282" x="9070975" y="42037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ja-JP"/>
              <a:t>TLB(Translation Lookaside Buffer) </a:t>
            </a:r>
          </a:p>
        </p:txBody>
      </p:sp>
      <p:sp>
        <p:nvSpPr>
          <p:cNvPr id="56323" name="Rectangle 3"/>
          <p:cNvSpPr>
            <a:spLocks noChangeArrowheads="1"/>
          </p:cNvSpPr>
          <p:nvPr/>
        </p:nvSpPr>
        <p:spPr bwMode="auto">
          <a:xfrm>
            <a:off x="287338" y="1628775"/>
            <a:ext cx="24844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00110101011100000010</a:t>
            </a:r>
          </a:p>
        </p:txBody>
      </p:sp>
      <p:sp>
        <p:nvSpPr>
          <p:cNvPr id="56324" name="Rectangle 4"/>
          <p:cNvSpPr>
            <a:spLocks noChangeArrowheads="1"/>
          </p:cNvSpPr>
          <p:nvPr/>
        </p:nvSpPr>
        <p:spPr bwMode="auto">
          <a:xfrm>
            <a:off x="2771775" y="1628775"/>
            <a:ext cx="15843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001011001100</a:t>
            </a:r>
          </a:p>
        </p:txBody>
      </p:sp>
      <p:sp>
        <p:nvSpPr>
          <p:cNvPr id="56325" name="Rectangle 5"/>
          <p:cNvSpPr>
            <a:spLocks noChangeArrowheads="1"/>
          </p:cNvSpPr>
          <p:nvPr/>
        </p:nvSpPr>
        <p:spPr bwMode="auto">
          <a:xfrm>
            <a:off x="395288" y="2636838"/>
            <a:ext cx="252095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1600" b="1"/>
          </a:p>
        </p:txBody>
      </p:sp>
      <p:sp>
        <p:nvSpPr>
          <p:cNvPr id="56326" name="Oval 6"/>
          <p:cNvSpPr>
            <a:spLocks noChangeArrowheads="1"/>
          </p:cNvSpPr>
          <p:nvPr/>
        </p:nvSpPr>
        <p:spPr bwMode="auto">
          <a:xfrm>
            <a:off x="3276600" y="2708275"/>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391175" name="Text Box 7"/>
          <p:cNvSpPr txBox="1">
            <a:spLocks noChangeArrowheads="1"/>
          </p:cNvSpPr>
          <p:nvPr/>
        </p:nvSpPr>
        <p:spPr bwMode="auto">
          <a:xfrm>
            <a:off x="1187450" y="908050"/>
            <a:ext cx="141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論理アドレス</a:t>
            </a:r>
          </a:p>
        </p:txBody>
      </p:sp>
      <p:sp>
        <p:nvSpPr>
          <p:cNvPr id="56328" name="Text Box 8"/>
          <p:cNvSpPr txBox="1">
            <a:spLocks noChangeArrowheads="1"/>
          </p:cNvSpPr>
          <p:nvPr/>
        </p:nvSpPr>
        <p:spPr bwMode="auto">
          <a:xfrm>
            <a:off x="2392363" y="24987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56329" name="Line 9"/>
          <p:cNvSpPr>
            <a:spLocks noChangeShapeType="1"/>
          </p:cNvSpPr>
          <p:nvPr/>
        </p:nvSpPr>
        <p:spPr bwMode="auto">
          <a:xfrm>
            <a:off x="2916238" y="3789363"/>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0" name="Line 10"/>
          <p:cNvSpPr>
            <a:spLocks noChangeShapeType="1"/>
          </p:cNvSpPr>
          <p:nvPr/>
        </p:nvSpPr>
        <p:spPr bwMode="auto">
          <a:xfrm>
            <a:off x="1403350" y="19891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1" name="Line 11"/>
          <p:cNvSpPr>
            <a:spLocks noChangeShapeType="1"/>
          </p:cNvSpPr>
          <p:nvPr/>
        </p:nvSpPr>
        <p:spPr bwMode="auto">
          <a:xfrm>
            <a:off x="1403350" y="2205038"/>
            <a:ext cx="1655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2" name="Line 12"/>
          <p:cNvSpPr>
            <a:spLocks noChangeShapeType="1"/>
          </p:cNvSpPr>
          <p:nvPr/>
        </p:nvSpPr>
        <p:spPr bwMode="auto">
          <a:xfrm>
            <a:off x="3059113" y="2205038"/>
            <a:ext cx="0" cy="41036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3" name="Line 13"/>
          <p:cNvSpPr>
            <a:spLocks noChangeShapeType="1"/>
          </p:cNvSpPr>
          <p:nvPr/>
        </p:nvSpPr>
        <p:spPr bwMode="auto">
          <a:xfrm flipV="1">
            <a:off x="3060700" y="5229225"/>
            <a:ext cx="215900"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4" name="Line 14"/>
          <p:cNvSpPr>
            <a:spLocks noChangeShapeType="1"/>
          </p:cNvSpPr>
          <p:nvPr/>
        </p:nvSpPr>
        <p:spPr bwMode="auto">
          <a:xfrm flipV="1">
            <a:off x="3060700" y="2924175"/>
            <a:ext cx="215900"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5" name="AutoShape 15"/>
          <p:cNvSpPr>
            <a:spLocks noChangeArrowheads="1"/>
          </p:cNvSpPr>
          <p:nvPr/>
        </p:nvSpPr>
        <p:spPr bwMode="auto">
          <a:xfrm rot="-5400000">
            <a:off x="5795962" y="4149726"/>
            <a:ext cx="1223963" cy="360362"/>
          </a:xfrm>
          <a:custGeom>
            <a:avLst/>
            <a:gdLst>
              <a:gd name="T0" fmla="*/ 60686352 w 21600"/>
              <a:gd name="T1" fmla="*/ 3006036 h 21600"/>
              <a:gd name="T2" fmla="*/ 34677932 w 21600"/>
              <a:gd name="T3" fmla="*/ 6012073 h 21600"/>
              <a:gd name="T4" fmla="*/ 8669455 w 21600"/>
              <a:gd name="T5" fmla="*/ 3006036 h 21600"/>
              <a:gd name="T6" fmla="*/ 346779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336" name="Line 16"/>
          <p:cNvSpPr>
            <a:spLocks noChangeShapeType="1"/>
          </p:cNvSpPr>
          <p:nvPr/>
        </p:nvSpPr>
        <p:spPr bwMode="auto">
          <a:xfrm>
            <a:off x="5724525" y="3357563"/>
            <a:ext cx="2159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7" name="Line 17"/>
          <p:cNvSpPr>
            <a:spLocks noChangeShapeType="1"/>
          </p:cNvSpPr>
          <p:nvPr/>
        </p:nvSpPr>
        <p:spPr bwMode="auto">
          <a:xfrm>
            <a:off x="5940425" y="3357563"/>
            <a:ext cx="0" cy="5762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8" name="Line 18"/>
          <p:cNvSpPr>
            <a:spLocks noChangeShapeType="1"/>
          </p:cNvSpPr>
          <p:nvPr/>
        </p:nvSpPr>
        <p:spPr bwMode="auto">
          <a:xfrm>
            <a:off x="5940425" y="3933825"/>
            <a:ext cx="28733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39" name="Line 19"/>
          <p:cNvSpPr>
            <a:spLocks noChangeShapeType="1"/>
          </p:cNvSpPr>
          <p:nvPr/>
        </p:nvSpPr>
        <p:spPr bwMode="auto">
          <a:xfrm>
            <a:off x="5797550" y="4149725"/>
            <a:ext cx="43021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40" name="Line 20"/>
          <p:cNvSpPr>
            <a:spLocks noChangeShapeType="1"/>
          </p:cNvSpPr>
          <p:nvPr/>
        </p:nvSpPr>
        <p:spPr bwMode="auto">
          <a:xfrm>
            <a:off x="5797550" y="4438650"/>
            <a:ext cx="43021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41" name="Line 21"/>
          <p:cNvSpPr>
            <a:spLocks noChangeShapeType="1"/>
          </p:cNvSpPr>
          <p:nvPr/>
        </p:nvSpPr>
        <p:spPr bwMode="auto">
          <a:xfrm>
            <a:off x="5724525" y="5229225"/>
            <a:ext cx="2159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42" name="Line 22"/>
          <p:cNvSpPr>
            <a:spLocks noChangeShapeType="1"/>
          </p:cNvSpPr>
          <p:nvPr/>
        </p:nvSpPr>
        <p:spPr bwMode="auto">
          <a:xfrm flipV="1">
            <a:off x="5940425" y="4581525"/>
            <a:ext cx="0" cy="6477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43" name="Line 23"/>
          <p:cNvSpPr>
            <a:spLocks noChangeShapeType="1"/>
          </p:cNvSpPr>
          <p:nvPr/>
        </p:nvSpPr>
        <p:spPr bwMode="auto">
          <a:xfrm>
            <a:off x="5940425" y="4581525"/>
            <a:ext cx="28733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44" name="Line 24"/>
          <p:cNvSpPr>
            <a:spLocks noChangeShapeType="1"/>
          </p:cNvSpPr>
          <p:nvPr/>
        </p:nvSpPr>
        <p:spPr bwMode="auto">
          <a:xfrm>
            <a:off x="5724525" y="4294188"/>
            <a:ext cx="50323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45" name="Line 25"/>
          <p:cNvSpPr>
            <a:spLocks noChangeShapeType="1"/>
          </p:cNvSpPr>
          <p:nvPr/>
        </p:nvSpPr>
        <p:spPr bwMode="auto">
          <a:xfrm>
            <a:off x="2916238" y="328453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46" name="Oval 26"/>
          <p:cNvSpPr>
            <a:spLocks noChangeArrowheads="1"/>
          </p:cNvSpPr>
          <p:nvPr/>
        </p:nvSpPr>
        <p:spPr bwMode="auto">
          <a:xfrm>
            <a:off x="3276600" y="3211513"/>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56347" name="Line 27"/>
          <p:cNvSpPr>
            <a:spLocks noChangeShapeType="1"/>
          </p:cNvSpPr>
          <p:nvPr/>
        </p:nvSpPr>
        <p:spPr bwMode="auto">
          <a:xfrm flipV="1">
            <a:off x="3060700" y="3427413"/>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48" name="Oval 28"/>
          <p:cNvSpPr>
            <a:spLocks noChangeArrowheads="1"/>
          </p:cNvSpPr>
          <p:nvPr/>
        </p:nvSpPr>
        <p:spPr bwMode="auto">
          <a:xfrm>
            <a:off x="3276600" y="3716338"/>
            <a:ext cx="358775" cy="288925"/>
          </a:xfrm>
          <a:prstGeom prst="ellipse">
            <a:avLst/>
          </a:prstGeom>
          <a:solidFill>
            <a:srgbClr val="FF99FF"/>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56349" name="Line 29"/>
          <p:cNvSpPr>
            <a:spLocks noChangeShapeType="1"/>
          </p:cNvSpPr>
          <p:nvPr/>
        </p:nvSpPr>
        <p:spPr bwMode="auto">
          <a:xfrm flipV="1">
            <a:off x="3060700" y="393223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50" name="Oval 30"/>
          <p:cNvSpPr>
            <a:spLocks noChangeArrowheads="1"/>
          </p:cNvSpPr>
          <p:nvPr/>
        </p:nvSpPr>
        <p:spPr bwMode="auto">
          <a:xfrm>
            <a:off x="3276600" y="4148138"/>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56351" name="Line 31"/>
          <p:cNvSpPr>
            <a:spLocks noChangeShapeType="1"/>
          </p:cNvSpPr>
          <p:nvPr/>
        </p:nvSpPr>
        <p:spPr bwMode="auto">
          <a:xfrm flipV="1">
            <a:off x="3060700" y="436403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52" name="Oval 32"/>
          <p:cNvSpPr>
            <a:spLocks noChangeArrowheads="1"/>
          </p:cNvSpPr>
          <p:nvPr/>
        </p:nvSpPr>
        <p:spPr bwMode="auto">
          <a:xfrm>
            <a:off x="3276600" y="4579938"/>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56353" name="Line 33"/>
          <p:cNvSpPr>
            <a:spLocks noChangeShapeType="1"/>
          </p:cNvSpPr>
          <p:nvPr/>
        </p:nvSpPr>
        <p:spPr bwMode="auto">
          <a:xfrm flipV="1">
            <a:off x="3060700" y="479583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54" name="Oval 34"/>
          <p:cNvSpPr>
            <a:spLocks noChangeArrowheads="1"/>
          </p:cNvSpPr>
          <p:nvPr/>
        </p:nvSpPr>
        <p:spPr bwMode="auto">
          <a:xfrm>
            <a:off x="3276600" y="5084763"/>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56355" name="Oval 35"/>
          <p:cNvSpPr>
            <a:spLocks noChangeArrowheads="1"/>
          </p:cNvSpPr>
          <p:nvPr/>
        </p:nvSpPr>
        <p:spPr bwMode="auto">
          <a:xfrm>
            <a:off x="3276600" y="5443538"/>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56356" name="Line 36"/>
          <p:cNvSpPr>
            <a:spLocks noChangeShapeType="1"/>
          </p:cNvSpPr>
          <p:nvPr/>
        </p:nvSpPr>
        <p:spPr bwMode="auto">
          <a:xfrm flipV="1">
            <a:off x="3060700" y="5659438"/>
            <a:ext cx="215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57" name="Oval 37"/>
          <p:cNvSpPr>
            <a:spLocks noChangeArrowheads="1"/>
          </p:cNvSpPr>
          <p:nvPr/>
        </p:nvSpPr>
        <p:spPr bwMode="auto">
          <a:xfrm>
            <a:off x="3276600" y="6019800"/>
            <a:ext cx="358775" cy="28892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t>
            </a:r>
          </a:p>
        </p:txBody>
      </p:sp>
      <p:sp>
        <p:nvSpPr>
          <p:cNvPr id="56358" name="Line 38"/>
          <p:cNvSpPr>
            <a:spLocks noChangeShapeType="1"/>
          </p:cNvSpPr>
          <p:nvPr/>
        </p:nvSpPr>
        <p:spPr bwMode="auto">
          <a:xfrm flipV="1">
            <a:off x="3060700" y="6235700"/>
            <a:ext cx="215900" cy="714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59" name="Line 39"/>
          <p:cNvSpPr>
            <a:spLocks noChangeShapeType="1"/>
          </p:cNvSpPr>
          <p:nvPr/>
        </p:nvSpPr>
        <p:spPr bwMode="auto">
          <a:xfrm>
            <a:off x="2916238" y="2781300"/>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0" name="Line 40"/>
          <p:cNvSpPr>
            <a:spLocks noChangeShapeType="1"/>
          </p:cNvSpPr>
          <p:nvPr/>
        </p:nvSpPr>
        <p:spPr bwMode="auto">
          <a:xfrm>
            <a:off x="2916238" y="4221163"/>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1" name="Line 41"/>
          <p:cNvSpPr>
            <a:spLocks noChangeShapeType="1"/>
          </p:cNvSpPr>
          <p:nvPr/>
        </p:nvSpPr>
        <p:spPr bwMode="auto">
          <a:xfrm>
            <a:off x="2916238" y="4724400"/>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2" name="Line 42"/>
          <p:cNvSpPr>
            <a:spLocks noChangeShapeType="1"/>
          </p:cNvSpPr>
          <p:nvPr/>
        </p:nvSpPr>
        <p:spPr bwMode="auto">
          <a:xfrm>
            <a:off x="2916238" y="515778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3" name="Line 43"/>
          <p:cNvSpPr>
            <a:spLocks noChangeShapeType="1"/>
          </p:cNvSpPr>
          <p:nvPr/>
        </p:nvSpPr>
        <p:spPr bwMode="auto">
          <a:xfrm>
            <a:off x="2916238" y="5589588"/>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4" name="Line 44"/>
          <p:cNvSpPr>
            <a:spLocks noChangeShapeType="1"/>
          </p:cNvSpPr>
          <p:nvPr/>
        </p:nvSpPr>
        <p:spPr bwMode="auto">
          <a:xfrm>
            <a:off x="2916238" y="6165850"/>
            <a:ext cx="3603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5" name="Line 45"/>
          <p:cNvSpPr>
            <a:spLocks noChangeShapeType="1"/>
          </p:cNvSpPr>
          <p:nvPr/>
        </p:nvSpPr>
        <p:spPr bwMode="auto">
          <a:xfrm>
            <a:off x="5724525" y="5589588"/>
            <a:ext cx="2873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6" name="Line 46"/>
          <p:cNvSpPr>
            <a:spLocks noChangeShapeType="1"/>
          </p:cNvSpPr>
          <p:nvPr/>
        </p:nvSpPr>
        <p:spPr bwMode="auto">
          <a:xfrm flipV="1">
            <a:off x="6011863" y="4725988"/>
            <a:ext cx="0" cy="863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7" name="Line 47"/>
          <p:cNvSpPr>
            <a:spLocks noChangeShapeType="1"/>
          </p:cNvSpPr>
          <p:nvPr/>
        </p:nvSpPr>
        <p:spPr bwMode="auto">
          <a:xfrm>
            <a:off x="5724525" y="6021388"/>
            <a:ext cx="3603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8" name="Line 48"/>
          <p:cNvSpPr>
            <a:spLocks noChangeShapeType="1"/>
          </p:cNvSpPr>
          <p:nvPr/>
        </p:nvSpPr>
        <p:spPr bwMode="auto">
          <a:xfrm flipV="1">
            <a:off x="6084888" y="4870450"/>
            <a:ext cx="0" cy="11509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69" name="Line 49"/>
          <p:cNvSpPr>
            <a:spLocks noChangeShapeType="1"/>
          </p:cNvSpPr>
          <p:nvPr/>
        </p:nvSpPr>
        <p:spPr bwMode="auto">
          <a:xfrm>
            <a:off x="6011863" y="4725988"/>
            <a:ext cx="2159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0" name="Line 50"/>
          <p:cNvSpPr>
            <a:spLocks noChangeShapeType="1"/>
          </p:cNvSpPr>
          <p:nvPr/>
        </p:nvSpPr>
        <p:spPr bwMode="auto">
          <a:xfrm>
            <a:off x="6084888" y="4870450"/>
            <a:ext cx="14287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1" name="Line 51"/>
          <p:cNvSpPr>
            <a:spLocks noChangeShapeType="1"/>
          </p:cNvSpPr>
          <p:nvPr/>
        </p:nvSpPr>
        <p:spPr bwMode="auto">
          <a:xfrm>
            <a:off x="5724525" y="2781300"/>
            <a:ext cx="2873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2" name="Line 52"/>
          <p:cNvSpPr>
            <a:spLocks noChangeShapeType="1"/>
          </p:cNvSpPr>
          <p:nvPr/>
        </p:nvSpPr>
        <p:spPr bwMode="auto">
          <a:xfrm>
            <a:off x="6011863" y="2781300"/>
            <a:ext cx="0" cy="10080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3" name="Line 53"/>
          <p:cNvSpPr>
            <a:spLocks noChangeShapeType="1"/>
          </p:cNvSpPr>
          <p:nvPr/>
        </p:nvSpPr>
        <p:spPr bwMode="auto">
          <a:xfrm>
            <a:off x="6011863" y="3789363"/>
            <a:ext cx="2159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4" name="Line 54"/>
          <p:cNvSpPr>
            <a:spLocks noChangeShapeType="1"/>
          </p:cNvSpPr>
          <p:nvPr/>
        </p:nvSpPr>
        <p:spPr bwMode="auto">
          <a:xfrm>
            <a:off x="6588125" y="4365625"/>
            <a:ext cx="1444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5" name="Line 55"/>
          <p:cNvSpPr>
            <a:spLocks noChangeShapeType="1"/>
          </p:cNvSpPr>
          <p:nvPr/>
        </p:nvSpPr>
        <p:spPr bwMode="auto">
          <a:xfrm>
            <a:off x="3635375" y="2852738"/>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6" name="Line 56"/>
          <p:cNvSpPr>
            <a:spLocks noChangeShapeType="1"/>
          </p:cNvSpPr>
          <p:nvPr/>
        </p:nvSpPr>
        <p:spPr bwMode="auto">
          <a:xfrm>
            <a:off x="3635375" y="3357563"/>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7" name="Line 57"/>
          <p:cNvSpPr>
            <a:spLocks noChangeShapeType="1"/>
          </p:cNvSpPr>
          <p:nvPr/>
        </p:nvSpPr>
        <p:spPr bwMode="auto">
          <a:xfrm>
            <a:off x="3635375" y="3860800"/>
            <a:ext cx="288925"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8" name="Line 58"/>
          <p:cNvSpPr>
            <a:spLocks noChangeShapeType="1"/>
          </p:cNvSpPr>
          <p:nvPr/>
        </p:nvSpPr>
        <p:spPr bwMode="auto">
          <a:xfrm>
            <a:off x="3635375" y="4292600"/>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79" name="Line 59"/>
          <p:cNvSpPr>
            <a:spLocks noChangeShapeType="1"/>
          </p:cNvSpPr>
          <p:nvPr/>
        </p:nvSpPr>
        <p:spPr bwMode="auto">
          <a:xfrm>
            <a:off x="3635375" y="4724400"/>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80" name="Line 60"/>
          <p:cNvSpPr>
            <a:spLocks noChangeShapeType="1"/>
          </p:cNvSpPr>
          <p:nvPr/>
        </p:nvSpPr>
        <p:spPr bwMode="auto">
          <a:xfrm>
            <a:off x="3635375" y="5229225"/>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81" name="Line 61"/>
          <p:cNvSpPr>
            <a:spLocks noChangeShapeType="1"/>
          </p:cNvSpPr>
          <p:nvPr/>
        </p:nvSpPr>
        <p:spPr bwMode="auto">
          <a:xfrm>
            <a:off x="3635375" y="5589588"/>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382" name="Line 62"/>
          <p:cNvSpPr>
            <a:spLocks noChangeShapeType="1"/>
          </p:cNvSpPr>
          <p:nvPr/>
        </p:nvSpPr>
        <p:spPr bwMode="auto">
          <a:xfrm>
            <a:off x="3635375" y="6165850"/>
            <a:ext cx="288925"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1231" name="Text Box 63"/>
          <p:cNvSpPr txBox="1">
            <a:spLocks noChangeArrowheads="1"/>
          </p:cNvSpPr>
          <p:nvPr/>
        </p:nvSpPr>
        <p:spPr bwMode="auto">
          <a:xfrm>
            <a:off x="827088" y="1262063"/>
            <a:ext cx="128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ページ番号</a:t>
            </a:r>
          </a:p>
        </p:txBody>
      </p:sp>
      <p:sp>
        <p:nvSpPr>
          <p:cNvPr id="391232" name="Text Box 64"/>
          <p:cNvSpPr txBox="1">
            <a:spLocks noChangeArrowheads="1"/>
          </p:cNvSpPr>
          <p:nvPr/>
        </p:nvSpPr>
        <p:spPr bwMode="auto">
          <a:xfrm>
            <a:off x="2851150" y="1268413"/>
            <a:ext cx="1830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ページ内アドレス</a:t>
            </a:r>
          </a:p>
        </p:txBody>
      </p:sp>
      <p:sp>
        <p:nvSpPr>
          <p:cNvPr id="56385" name="Rectangle 65"/>
          <p:cNvSpPr>
            <a:spLocks noChangeArrowheads="1"/>
          </p:cNvSpPr>
          <p:nvPr/>
        </p:nvSpPr>
        <p:spPr bwMode="auto">
          <a:xfrm>
            <a:off x="395288" y="3068638"/>
            <a:ext cx="252095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1600" b="1"/>
          </a:p>
        </p:txBody>
      </p:sp>
      <p:sp>
        <p:nvSpPr>
          <p:cNvPr id="56386" name="Rectangle 66"/>
          <p:cNvSpPr>
            <a:spLocks noChangeArrowheads="1"/>
          </p:cNvSpPr>
          <p:nvPr/>
        </p:nvSpPr>
        <p:spPr bwMode="auto">
          <a:xfrm>
            <a:off x="395288" y="4076700"/>
            <a:ext cx="252095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1600" b="1"/>
          </a:p>
        </p:txBody>
      </p:sp>
      <p:sp>
        <p:nvSpPr>
          <p:cNvPr id="56387" name="Rectangle 67"/>
          <p:cNvSpPr>
            <a:spLocks noChangeArrowheads="1"/>
          </p:cNvSpPr>
          <p:nvPr/>
        </p:nvSpPr>
        <p:spPr bwMode="auto">
          <a:xfrm>
            <a:off x="395288" y="4508500"/>
            <a:ext cx="252095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1600" b="1"/>
          </a:p>
        </p:txBody>
      </p:sp>
      <p:sp>
        <p:nvSpPr>
          <p:cNvPr id="56388" name="Rectangle 68"/>
          <p:cNvSpPr>
            <a:spLocks noChangeArrowheads="1"/>
          </p:cNvSpPr>
          <p:nvPr/>
        </p:nvSpPr>
        <p:spPr bwMode="auto">
          <a:xfrm>
            <a:off x="395288" y="4940300"/>
            <a:ext cx="252095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1600" b="1"/>
          </a:p>
        </p:txBody>
      </p:sp>
      <p:sp>
        <p:nvSpPr>
          <p:cNvPr id="56389" name="Rectangle 69"/>
          <p:cNvSpPr>
            <a:spLocks noChangeArrowheads="1"/>
          </p:cNvSpPr>
          <p:nvPr/>
        </p:nvSpPr>
        <p:spPr bwMode="auto">
          <a:xfrm>
            <a:off x="395288" y="5372100"/>
            <a:ext cx="252095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1600" b="1"/>
          </a:p>
        </p:txBody>
      </p:sp>
      <p:sp>
        <p:nvSpPr>
          <p:cNvPr id="56390" name="Rectangle 70"/>
          <p:cNvSpPr>
            <a:spLocks noChangeArrowheads="1"/>
          </p:cNvSpPr>
          <p:nvPr/>
        </p:nvSpPr>
        <p:spPr bwMode="auto">
          <a:xfrm>
            <a:off x="395288" y="5876925"/>
            <a:ext cx="252095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sz="1600" b="1"/>
          </a:p>
        </p:txBody>
      </p:sp>
      <p:sp>
        <p:nvSpPr>
          <p:cNvPr id="56391" name="Rectangle 71"/>
          <p:cNvSpPr>
            <a:spLocks noChangeArrowheads="1"/>
          </p:cNvSpPr>
          <p:nvPr/>
        </p:nvSpPr>
        <p:spPr bwMode="auto">
          <a:xfrm>
            <a:off x="323850" y="3644900"/>
            <a:ext cx="259238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00110101011100000010</a:t>
            </a:r>
          </a:p>
        </p:txBody>
      </p:sp>
      <p:sp>
        <p:nvSpPr>
          <p:cNvPr id="56392" name="Rectangle 72"/>
          <p:cNvSpPr>
            <a:spLocks noChangeArrowheads="1"/>
          </p:cNvSpPr>
          <p:nvPr/>
        </p:nvSpPr>
        <p:spPr bwMode="auto">
          <a:xfrm>
            <a:off x="3995738" y="3716338"/>
            <a:ext cx="1584325"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111011001110</a:t>
            </a:r>
          </a:p>
        </p:txBody>
      </p:sp>
      <p:sp>
        <p:nvSpPr>
          <p:cNvPr id="56393" name="Rectangle 73"/>
          <p:cNvSpPr>
            <a:spLocks noChangeArrowheads="1"/>
          </p:cNvSpPr>
          <p:nvPr/>
        </p:nvSpPr>
        <p:spPr bwMode="auto">
          <a:xfrm>
            <a:off x="3995738" y="2636838"/>
            <a:ext cx="1584325"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6394" name="Rectangle 74"/>
          <p:cNvSpPr>
            <a:spLocks noChangeArrowheads="1"/>
          </p:cNvSpPr>
          <p:nvPr/>
        </p:nvSpPr>
        <p:spPr bwMode="auto">
          <a:xfrm>
            <a:off x="3995738" y="3140075"/>
            <a:ext cx="15843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6395" name="Rectangle 75"/>
          <p:cNvSpPr>
            <a:spLocks noChangeArrowheads="1"/>
          </p:cNvSpPr>
          <p:nvPr/>
        </p:nvSpPr>
        <p:spPr bwMode="auto">
          <a:xfrm>
            <a:off x="3995738" y="4148138"/>
            <a:ext cx="1584325"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6396" name="Rectangle 76"/>
          <p:cNvSpPr>
            <a:spLocks noChangeArrowheads="1"/>
          </p:cNvSpPr>
          <p:nvPr/>
        </p:nvSpPr>
        <p:spPr bwMode="auto">
          <a:xfrm>
            <a:off x="3995738" y="4581525"/>
            <a:ext cx="15843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6397" name="Rectangle 77"/>
          <p:cNvSpPr>
            <a:spLocks noChangeArrowheads="1"/>
          </p:cNvSpPr>
          <p:nvPr/>
        </p:nvSpPr>
        <p:spPr bwMode="auto">
          <a:xfrm>
            <a:off x="3995738" y="5014913"/>
            <a:ext cx="1584325"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6398" name="Rectangle 78"/>
          <p:cNvSpPr>
            <a:spLocks noChangeArrowheads="1"/>
          </p:cNvSpPr>
          <p:nvPr/>
        </p:nvSpPr>
        <p:spPr bwMode="auto">
          <a:xfrm>
            <a:off x="3995738" y="5448300"/>
            <a:ext cx="15843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6399" name="Rectangle 79"/>
          <p:cNvSpPr>
            <a:spLocks noChangeArrowheads="1"/>
          </p:cNvSpPr>
          <p:nvPr/>
        </p:nvSpPr>
        <p:spPr bwMode="auto">
          <a:xfrm>
            <a:off x="3995738" y="5876925"/>
            <a:ext cx="1584325" cy="3651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56400" name="Line 80"/>
          <p:cNvSpPr>
            <a:spLocks noChangeShapeType="1"/>
          </p:cNvSpPr>
          <p:nvPr/>
        </p:nvSpPr>
        <p:spPr bwMode="auto">
          <a:xfrm>
            <a:off x="5795963" y="4437063"/>
            <a:ext cx="0" cy="3603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401" name="Line 81"/>
          <p:cNvSpPr>
            <a:spLocks noChangeShapeType="1"/>
          </p:cNvSpPr>
          <p:nvPr/>
        </p:nvSpPr>
        <p:spPr bwMode="auto">
          <a:xfrm flipH="1">
            <a:off x="5724525" y="4797425"/>
            <a:ext cx="71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402" name="Line 82"/>
          <p:cNvSpPr>
            <a:spLocks noChangeShapeType="1"/>
          </p:cNvSpPr>
          <p:nvPr/>
        </p:nvSpPr>
        <p:spPr bwMode="auto">
          <a:xfrm flipV="1">
            <a:off x="5795963" y="3933825"/>
            <a:ext cx="0" cy="2159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403" name="Line 83"/>
          <p:cNvSpPr>
            <a:spLocks noChangeShapeType="1"/>
          </p:cNvSpPr>
          <p:nvPr/>
        </p:nvSpPr>
        <p:spPr bwMode="auto">
          <a:xfrm flipH="1">
            <a:off x="5724525" y="3933825"/>
            <a:ext cx="714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404" name="Rectangle 84"/>
          <p:cNvSpPr>
            <a:spLocks noChangeArrowheads="1"/>
          </p:cNvSpPr>
          <p:nvPr/>
        </p:nvSpPr>
        <p:spPr bwMode="auto">
          <a:xfrm>
            <a:off x="5435600" y="6308725"/>
            <a:ext cx="15843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111011001110</a:t>
            </a:r>
          </a:p>
        </p:txBody>
      </p:sp>
      <p:sp>
        <p:nvSpPr>
          <p:cNvPr id="56405" name="Line 85"/>
          <p:cNvSpPr>
            <a:spLocks noChangeShapeType="1"/>
          </p:cNvSpPr>
          <p:nvPr/>
        </p:nvSpPr>
        <p:spPr bwMode="auto">
          <a:xfrm>
            <a:off x="6732588" y="4365625"/>
            <a:ext cx="0" cy="19431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406" name="Rectangle 86"/>
          <p:cNvSpPr>
            <a:spLocks noChangeArrowheads="1"/>
          </p:cNvSpPr>
          <p:nvPr/>
        </p:nvSpPr>
        <p:spPr bwMode="auto">
          <a:xfrm>
            <a:off x="7019925" y="6308725"/>
            <a:ext cx="1584325"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001011001100</a:t>
            </a:r>
          </a:p>
        </p:txBody>
      </p:sp>
      <p:sp>
        <p:nvSpPr>
          <p:cNvPr id="56407" name="Line 87"/>
          <p:cNvSpPr>
            <a:spLocks noChangeShapeType="1"/>
          </p:cNvSpPr>
          <p:nvPr/>
        </p:nvSpPr>
        <p:spPr bwMode="auto">
          <a:xfrm>
            <a:off x="7667625" y="1773238"/>
            <a:ext cx="0" cy="45354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408" name="Line 88"/>
          <p:cNvSpPr>
            <a:spLocks noChangeShapeType="1"/>
          </p:cNvSpPr>
          <p:nvPr/>
        </p:nvSpPr>
        <p:spPr bwMode="auto">
          <a:xfrm>
            <a:off x="4356100" y="1773238"/>
            <a:ext cx="3311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409" name="Rectangle 89"/>
          <p:cNvSpPr>
            <a:spLocks noChangeArrowheads="1"/>
          </p:cNvSpPr>
          <p:nvPr/>
        </p:nvSpPr>
        <p:spPr bwMode="auto">
          <a:xfrm>
            <a:off x="5580063" y="2636838"/>
            <a:ext cx="71437"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0" name="Rectangle 90"/>
          <p:cNvSpPr>
            <a:spLocks noChangeArrowheads="1"/>
          </p:cNvSpPr>
          <p:nvPr/>
        </p:nvSpPr>
        <p:spPr bwMode="auto">
          <a:xfrm>
            <a:off x="5651500" y="2636838"/>
            <a:ext cx="71438"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1" name="Rectangle 91"/>
          <p:cNvSpPr>
            <a:spLocks noChangeArrowheads="1"/>
          </p:cNvSpPr>
          <p:nvPr/>
        </p:nvSpPr>
        <p:spPr bwMode="auto">
          <a:xfrm>
            <a:off x="5580063" y="3140075"/>
            <a:ext cx="71437"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2" name="Rectangle 92"/>
          <p:cNvSpPr>
            <a:spLocks noChangeArrowheads="1"/>
          </p:cNvSpPr>
          <p:nvPr/>
        </p:nvSpPr>
        <p:spPr bwMode="auto">
          <a:xfrm>
            <a:off x="5651500" y="3140075"/>
            <a:ext cx="71438"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3" name="Rectangle 93"/>
          <p:cNvSpPr>
            <a:spLocks noChangeArrowheads="1"/>
          </p:cNvSpPr>
          <p:nvPr/>
        </p:nvSpPr>
        <p:spPr bwMode="auto">
          <a:xfrm>
            <a:off x="5580063" y="3716338"/>
            <a:ext cx="71437"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4" name="Rectangle 94"/>
          <p:cNvSpPr>
            <a:spLocks noChangeArrowheads="1"/>
          </p:cNvSpPr>
          <p:nvPr/>
        </p:nvSpPr>
        <p:spPr bwMode="auto">
          <a:xfrm>
            <a:off x="5651500" y="3716338"/>
            <a:ext cx="71438"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5" name="Rectangle 95"/>
          <p:cNvSpPr>
            <a:spLocks noChangeArrowheads="1"/>
          </p:cNvSpPr>
          <p:nvPr/>
        </p:nvSpPr>
        <p:spPr bwMode="auto">
          <a:xfrm>
            <a:off x="5580063" y="4149725"/>
            <a:ext cx="71437"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6" name="Rectangle 96"/>
          <p:cNvSpPr>
            <a:spLocks noChangeArrowheads="1"/>
          </p:cNvSpPr>
          <p:nvPr/>
        </p:nvSpPr>
        <p:spPr bwMode="auto">
          <a:xfrm>
            <a:off x="5651500" y="4149725"/>
            <a:ext cx="71438"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7" name="Rectangle 97"/>
          <p:cNvSpPr>
            <a:spLocks noChangeArrowheads="1"/>
          </p:cNvSpPr>
          <p:nvPr/>
        </p:nvSpPr>
        <p:spPr bwMode="auto">
          <a:xfrm>
            <a:off x="5580063" y="4583113"/>
            <a:ext cx="71437"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8" name="Rectangle 98"/>
          <p:cNvSpPr>
            <a:spLocks noChangeArrowheads="1"/>
          </p:cNvSpPr>
          <p:nvPr/>
        </p:nvSpPr>
        <p:spPr bwMode="auto">
          <a:xfrm>
            <a:off x="5651500" y="4583113"/>
            <a:ext cx="71438"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19" name="Rectangle 99"/>
          <p:cNvSpPr>
            <a:spLocks noChangeArrowheads="1"/>
          </p:cNvSpPr>
          <p:nvPr/>
        </p:nvSpPr>
        <p:spPr bwMode="auto">
          <a:xfrm>
            <a:off x="5580063" y="5016500"/>
            <a:ext cx="71437"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20" name="Rectangle 100"/>
          <p:cNvSpPr>
            <a:spLocks noChangeArrowheads="1"/>
          </p:cNvSpPr>
          <p:nvPr/>
        </p:nvSpPr>
        <p:spPr bwMode="auto">
          <a:xfrm>
            <a:off x="5651500" y="5016500"/>
            <a:ext cx="71438"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21" name="Rectangle 101"/>
          <p:cNvSpPr>
            <a:spLocks noChangeArrowheads="1"/>
          </p:cNvSpPr>
          <p:nvPr/>
        </p:nvSpPr>
        <p:spPr bwMode="auto">
          <a:xfrm>
            <a:off x="5580063" y="5449888"/>
            <a:ext cx="71437"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22" name="Rectangle 102"/>
          <p:cNvSpPr>
            <a:spLocks noChangeArrowheads="1"/>
          </p:cNvSpPr>
          <p:nvPr/>
        </p:nvSpPr>
        <p:spPr bwMode="auto">
          <a:xfrm>
            <a:off x="5651500" y="5449888"/>
            <a:ext cx="71438" cy="36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23" name="Rectangle 103"/>
          <p:cNvSpPr>
            <a:spLocks noChangeArrowheads="1"/>
          </p:cNvSpPr>
          <p:nvPr/>
        </p:nvSpPr>
        <p:spPr bwMode="auto">
          <a:xfrm>
            <a:off x="5580063" y="5883275"/>
            <a:ext cx="71437"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24" name="Rectangle 104"/>
          <p:cNvSpPr>
            <a:spLocks noChangeArrowheads="1"/>
          </p:cNvSpPr>
          <p:nvPr/>
        </p:nvSpPr>
        <p:spPr bwMode="auto">
          <a:xfrm>
            <a:off x="5651500" y="5883275"/>
            <a:ext cx="71438"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25" name="Text Box 105"/>
          <p:cNvSpPr txBox="1">
            <a:spLocks noChangeArrowheads="1"/>
          </p:cNvSpPr>
          <p:nvPr/>
        </p:nvSpPr>
        <p:spPr bwMode="auto">
          <a:xfrm>
            <a:off x="5200650" y="1989138"/>
            <a:ext cx="6540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Dirty</a:t>
            </a:r>
          </a:p>
          <a:p>
            <a:pPr eaLnBrk="1" hangingPunct="1"/>
            <a:r>
              <a:rPr lang="en-US" altLang="ja-JP"/>
              <a:t>bit</a:t>
            </a:r>
          </a:p>
          <a:p>
            <a:pPr eaLnBrk="1" hangingPunct="1"/>
            <a:endParaRPr lang="en-US" altLang="ja-JP"/>
          </a:p>
        </p:txBody>
      </p:sp>
      <p:sp>
        <p:nvSpPr>
          <p:cNvPr id="56426" name="Text Box 106"/>
          <p:cNvSpPr txBox="1">
            <a:spLocks noChangeArrowheads="1"/>
          </p:cNvSpPr>
          <p:nvPr/>
        </p:nvSpPr>
        <p:spPr bwMode="auto">
          <a:xfrm>
            <a:off x="6084888" y="1989138"/>
            <a:ext cx="11509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Priority</a:t>
            </a:r>
          </a:p>
          <a:p>
            <a:pPr eaLnBrk="1" hangingPunct="1"/>
            <a:r>
              <a:rPr lang="en-US" altLang="ja-JP"/>
              <a:t>bit</a:t>
            </a:r>
          </a:p>
          <a:p>
            <a:pPr eaLnBrk="1" hangingPunct="1"/>
            <a:endParaRPr lang="en-US" altLang="ja-JP"/>
          </a:p>
        </p:txBody>
      </p:sp>
      <p:sp>
        <p:nvSpPr>
          <p:cNvPr id="56427" name="Line 107"/>
          <p:cNvSpPr>
            <a:spLocks noChangeShapeType="1"/>
          </p:cNvSpPr>
          <p:nvPr/>
        </p:nvSpPr>
        <p:spPr bwMode="auto">
          <a:xfrm flipH="1">
            <a:off x="5724525" y="2420938"/>
            <a:ext cx="3603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428" name="Line 108"/>
          <p:cNvSpPr>
            <a:spLocks noChangeShapeType="1"/>
          </p:cNvSpPr>
          <p:nvPr/>
        </p:nvSpPr>
        <p:spPr bwMode="auto">
          <a:xfrm>
            <a:off x="5580063" y="2349500"/>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1277" name="Text Box 109"/>
          <p:cNvSpPr txBox="1">
            <a:spLocks noChangeArrowheads="1"/>
          </p:cNvSpPr>
          <p:nvPr/>
        </p:nvSpPr>
        <p:spPr bwMode="auto">
          <a:xfrm>
            <a:off x="7727950" y="5661025"/>
            <a:ext cx="141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物理アドレス</a:t>
            </a:r>
          </a:p>
        </p:txBody>
      </p:sp>
      <p:pic>
        <p:nvPicPr>
          <p:cNvPr id="2" name="オーディオ 1">
            <a:hlinkClick r:id="" action="ppaction://media"/>
            <a:extLst>
              <a:ext uri="{FF2B5EF4-FFF2-40B4-BE49-F238E27FC236}">
                <a16:creationId xmlns:a16="http://schemas.microsoft.com/office/drawing/2014/main" id="{73E7A828-AF73-4235-8975-DF2B72F95C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2611"/>
    </mc:Choice>
    <mc:Fallback xmlns="">
      <p:transition spd="slow" advTm="242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11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1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12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1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91175" grpId="0"/>
      <p:bldP spid="391231" grpId="0"/>
      <p:bldP spid="391232" grpId="0"/>
      <p:bldP spid="391277" grpId="0"/>
    </p:bldLst>
  </p:timing>
  <p:extLst>
    <p:ext uri="{3A86A75C-4F4B-4683-9AE1-C65F6400EC91}">
      <p14:laserTraceLst xmlns:p14="http://schemas.microsoft.com/office/powerpoint/2010/main">
        <p14:tracePtLst>
          <p14:tracePt t="345" x="8807450" y="3884613"/>
          <p14:tracePt t="352" x="8596313" y="3921125"/>
          <p14:tracePt t="362" x="8359775" y="3940175"/>
          <p14:tracePt t="369" x="8177213" y="3967163"/>
          <p14:tracePt t="381" x="7967663" y="4013200"/>
          <p14:tracePt t="384" x="7767638" y="4030663"/>
          <p14:tracePt t="392" x="7558088" y="4076700"/>
          <p14:tracePt t="400" x="7392988" y="4094163"/>
          <p14:tracePt t="415" x="7212013" y="4113213"/>
          <p14:tracePt t="419" x="7065963" y="4159250"/>
          <p14:tracePt t="426" x="6910388" y="4203700"/>
          <p14:tracePt t="432" x="6800850" y="4240213"/>
          <p14:tracePt t="440" x="6754813" y="4249738"/>
          <p14:tracePt t="449" x="6691313" y="4268788"/>
          <p14:tracePt t="456" x="6645275" y="4303713"/>
          <p14:tracePt t="464" x="6627813" y="4313238"/>
          <p14:tracePt t="474" x="6600825" y="4322763"/>
          <p14:tracePt t="483" x="6591300" y="4332288"/>
          <p14:tracePt t="492" x="6581775" y="4332288"/>
          <p14:tracePt t="618" x="6591300" y="4322763"/>
          <p14:tracePt t="628" x="6610350" y="4303713"/>
          <p14:tracePt t="634" x="6627813" y="4295775"/>
          <p14:tracePt t="642" x="6645275" y="4295775"/>
          <p14:tracePt t="649" x="6654800" y="4286250"/>
          <p14:tracePt t="657" x="6681788" y="4268788"/>
          <p14:tracePt t="665" x="6691313" y="4249738"/>
          <p14:tracePt t="673" x="6700838" y="4240213"/>
          <p14:tracePt t="680" x="6737350" y="4213225"/>
          <p14:tracePt t="689" x="6754813" y="4186238"/>
          <p14:tracePt t="696" x="6800850" y="4167188"/>
          <p14:tracePt t="706" x="6846888" y="4130675"/>
          <p14:tracePt t="712" x="6900863" y="4094163"/>
          <p14:tracePt t="720" x="6964363" y="4057650"/>
          <p14:tracePt t="735" x="7010400" y="4021138"/>
          <p14:tracePt t="742" x="7037388" y="4003675"/>
          <p14:tracePt t="746" x="7073900" y="3967163"/>
          <p14:tracePt t="753" x="7092950" y="3957638"/>
          <p14:tracePt t="762" x="7146925" y="3930650"/>
          <p14:tracePt t="769" x="7156450" y="3921125"/>
          <p14:tracePt t="778" x="7165975" y="3921125"/>
          <p14:tracePt t="784" x="7175500" y="3911600"/>
          <p14:tracePt t="803" x="7183438" y="3903663"/>
          <p14:tracePt t="808" x="7202488" y="3884613"/>
          <p14:tracePt t="824" x="7212013" y="3875088"/>
          <p14:tracePt t="832" x="7219950" y="3867150"/>
          <p14:tracePt t="848" x="7229475" y="3840163"/>
          <p14:tracePt t="881" x="7229475" y="3830638"/>
          <p14:tracePt t="989" x="7229475" y="3821113"/>
          <p14:tracePt t="1018" x="7219950" y="3821113"/>
          <p14:tracePt t="1088" x="7212013" y="3821113"/>
          <p14:tracePt t="1164" x="7219950" y="3821113"/>
          <p14:tracePt t="1168" x="7256463" y="3811588"/>
          <p14:tracePt t="1177" x="7275513" y="3784600"/>
          <p14:tracePt t="1189" x="7329488" y="3738563"/>
          <p14:tracePt t="1192" x="7375525" y="3702050"/>
          <p14:tracePt t="1201" x="7385050" y="3684588"/>
          <p14:tracePt t="1209" x="7412038" y="3684588"/>
          <p14:tracePt t="1217" x="7421563" y="3665538"/>
          <p14:tracePt t="1224" x="7429500" y="3638550"/>
          <p14:tracePt t="1241" x="7439025" y="3629025"/>
          <p14:tracePt t="1249" x="7439025" y="3621088"/>
          <p14:tracePt t="1264" x="7448550" y="3592513"/>
          <p14:tracePt t="1288" x="7458075" y="3575050"/>
          <p14:tracePt t="1301" x="7475538" y="3538538"/>
          <p14:tracePt t="1316" x="7485063" y="3492500"/>
          <p14:tracePt t="1320" x="7494588" y="3455988"/>
          <p14:tracePt t="1330" x="7494588" y="3411538"/>
          <p14:tracePt t="1336" x="7494588" y="3382963"/>
          <p14:tracePt t="1348" x="7521575" y="3338513"/>
          <p14:tracePt t="1352" x="7521575" y="3302000"/>
          <p14:tracePt t="1362" x="7521575" y="3282950"/>
          <p14:tracePt t="1369" x="7531100" y="3236913"/>
          <p14:tracePt t="1378" x="7531100" y="3209925"/>
          <p14:tracePt t="1384" x="7531100" y="3192463"/>
          <p14:tracePt t="1395" x="7539038" y="3182938"/>
          <p14:tracePt t="1400" x="7539038" y="3173413"/>
          <p14:tracePt t="1417" x="7539038" y="3163888"/>
          <p14:tracePt t="1522" x="7539038" y="3155950"/>
          <p14:tracePt t="1618" x="7539038" y="3146425"/>
          <p14:tracePt t="1645" x="7531100" y="3146425"/>
          <p14:tracePt t="1680" x="7521575" y="3146425"/>
          <p14:tracePt t="1776" x="7512050" y="3136900"/>
          <p14:tracePt t="1793" x="7512050" y="3127375"/>
          <p14:tracePt t="1848" x="7502525" y="3119438"/>
          <p14:tracePt t="1865" x="7485063" y="3119438"/>
          <p14:tracePt t="1872" x="7448550" y="3127375"/>
          <p14:tracePt t="1881" x="7421563" y="3146425"/>
          <p14:tracePt t="1888" x="7375525" y="3192463"/>
          <p14:tracePt t="1897" x="7312025" y="3219450"/>
          <p14:tracePt t="1904" x="7283450" y="3236913"/>
          <p14:tracePt t="1913" x="7265988" y="3246438"/>
          <p14:tracePt t="1921" x="7239000" y="3255963"/>
          <p14:tracePt t="1928" x="7219950" y="3255963"/>
          <p14:tracePt t="1938" x="7192963" y="3273425"/>
          <p14:tracePt t="1952" x="7183438" y="3273425"/>
          <p14:tracePt t="1962" x="7175500" y="3273425"/>
          <p14:tracePt t="1986" x="7165975" y="3273425"/>
          <p14:tracePt t="2034" x="7146925" y="3273425"/>
          <p14:tracePt t="2073" x="7129463" y="3273425"/>
          <p14:tracePt t="2163" x="7119938" y="3265488"/>
          <p14:tracePt t="2205" x="7110413" y="3265488"/>
          <p14:tracePt t="2213" x="7083425" y="3273425"/>
          <p14:tracePt t="2222" x="7083425" y="3282950"/>
          <p14:tracePt t="2241" x="7065963" y="3282950"/>
          <p14:tracePt t="2273" x="7056438" y="3292475"/>
          <p14:tracePt t="2497" x="7046913" y="3292475"/>
          <p14:tracePt t="2513" x="7037388" y="3302000"/>
          <p14:tracePt t="2571" x="7029450" y="3309938"/>
          <p14:tracePt t="2946" x="7029450" y="3292475"/>
          <p14:tracePt t="2961" x="7029450" y="3282950"/>
          <p14:tracePt t="2969" x="7029450" y="3273425"/>
          <p14:tracePt t="3018" x="7029450" y="3255963"/>
          <p14:tracePt t="3252" x="7029450" y="3246438"/>
          <p14:tracePt t="3257" x="7029450" y="3236913"/>
          <p14:tracePt t="3272" x="7029450" y="3228975"/>
          <p14:tracePt t="3280" x="7037388" y="3200400"/>
          <p14:tracePt t="3289" x="7046913" y="3192463"/>
          <p14:tracePt t="3712" x="7037388" y="3200400"/>
          <p14:tracePt t="3720" x="7029450" y="3209925"/>
          <p14:tracePt t="3745" x="7029450" y="3219450"/>
          <p14:tracePt t="3859" x="7019925" y="3219450"/>
          <p14:tracePt t="3867" x="7019925" y="3209925"/>
          <p14:tracePt t="3874" x="7019925" y="3192463"/>
          <p14:tracePt t="3885" x="7019925" y="3182938"/>
          <p14:tracePt t="3897" x="7019925" y="3173413"/>
          <p14:tracePt t="3980" x="7019925" y="3182938"/>
          <p14:tracePt t="3993" x="7010400" y="3200400"/>
          <p14:tracePt t="4000" x="7000875" y="3209925"/>
          <p14:tracePt t="4009" x="6992938" y="3219450"/>
          <p14:tracePt t="4019" x="6992938" y="3228975"/>
          <p14:tracePt t="4025" x="6983413" y="3236913"/>
          <p14:tracePt t="4034" x="6973888" y="3246438"/>
          <p14:tracePt t="4073" x="6964363" y="3246438"/>
          <p14:tracePt t="4570" x="6956425" y="3255963"/>
          <p14:tracePt t="4585" x="6956425" y="3265488"/>
          <p14:tracePt t="4601" x="6946900" y="3273425"/>
          <p14:tracePt t="4650" x="6937375" y="3282950"/>
          <p14:tracePt t="4911" x="6929438" y="3273425"/>
          <p14:tracePt t="4933" x="6919913" y="3273425"/>
          <p14:tracePt t="4940" x="6910388" y="3292475"/>
          <p14:tracePt t="4945" x="6892925" y="3309938"/>
          <p14:tracePt t="4959" x="6892925" y="3328988"/>
          <p14:tracePt t="4960" x="6883400" y="3355975"/>
          <p14:tracePt t="4968" x="6873875" y="3365500"/>
          <p14:tracePt t="4983" x="6864350" y="3382963"/>
          <p14:tracePt t="4996" x="6864350" y="3402013"/>
          <p14:tracePt t="5151" x="6856413" y="3411538"/>
          <p14:tracePt t="5172" x="6846888" y="3419475"/>
          <p14:tracePt t="5186" x="6837363" y="3429000"/>
          <p14:tracePt t="5193" x="6837363" y="3438525"/>
          <p14:tracePt t="5212" x="6827838" y="3455988"/>
          <p14:tracePt t="5233" x="6810375" y="3482975"/>
          <p14:tracePt t="5249" x="6810375" y="3492500"/>
          <p14:tracePt t="5257" x="6800850" y="3511550"/>
          <p14:tracePt t="5265" x="6800850" y="3529013"/>
          <p14:tracePt t="5274" x="6791325" y="3538538"/>
          <p14:tracePt t="5285" x="6791325" y="3556000"/>
          <p14:tracePt t="5288" x="6791325" y="3575050"/>
          <p14:tracePt t="5297" x="6791325" y="3592513"/>
          <p14:tracePt t="5321" x="6791325" y="3611563"/>
          <p14:tracePt t="5515" x="6791325" y="3621088"/>
          <p14:tracePt t="5530" x="6791325" y="3629025"/>
          <p14:tracePt t="5540" x="6783388" y="3638550"/>
          <p14:tracePt t="5545" x="6783388" y="3657600"/>
          <p14:tracePt t="5562" x="6764338" y="3675063"/>
          <p14:tracePt t="5709" x="6764338" y="3665538"/>
          <p14:tracePt t="5819" x="6754813" y="3665538"/>
          <p14:tracePt t="5836" x="6746875" y="3675063"/>
          <p14:tracePt t="5840" x="6727825" y="3684588"/>
          <p14:tracePt t="5848" x="6710363" y="3702050"/>
          <p14:tracePt t="5864" x="6691313" y="3711575"/>
          <p14:tracePt t="5880" x="6673850" y="3721100"/>
          <p14:tracePt t="5889" x="6664325" y="3730625"/>
          <p14:tracePt t="5970" x="6654800" y="3730625"/>
          <p14:tracePt t="5977" x="6654800" y="3721100"/>
          <p14:tracePt t="6009" x="6654800" y="3711575"/>
          <p14:tracePt t="6025" x="6645275" y="3702050"/>
          <p14:tracePt t="6051" x="6637338" y="3702050"/>
          <p14:tracePt t="6058" x="6627813" y="3702050"/>
          <p14:tracePt t="6074" x="6618288" y="3702050"/>
          <p14:tracePt t="6083" x="6591300" y="3702050"/>
          <p14:tracePt t="6089" x="6581775" y="3702050"/>
          <p14:tracePt t="6096" x="6573838" y="3711575"/>
          <p14:tracePt t="6104" x="6564313" y="3711575"/>
          <p14:tracePt t="6112" x="6545263" y="3721100"/>
          <p14:tracePt t="6129" x="6537325" y="3721100"/>
          <p14:tracePt t="6137" x="6518275" y="3721100"/>
          <p14:tracePt t="6217" x="6508750" y="3721100"/>
          <p14:tracePt t="6233" x="6508750" y="3711575"/>
          <p14:tracePt t="6240" x="6508750" y="3684588"/>
          <p14:tracePt t="6251" x="6508750" y="3675063"/>
          <p14:tracePt t="6259" x="6508750" y="3665538"/>
          <p14:tracePt t="6266" x="6518275" y="3638550"/>
          <p14:tracePt t="6273" x="6518275" y="3629025"/>
          <p14:tracePt t="6281" x="6527800" y="3611563"/>
          <p14:tracePt t="6288" x="6527800" y="3602038"/>
          <p14:tracePt t="6296" x="6527800" y="3592513"/>
          <p14:tracePt t="6304" x="6527800" y="3584575"/>
          <p14:tracePt t="6379" x="6527800" y="3602038"/>
          <p14:tracePt t="6387" x="6527800" y="3629025"/>
          <p14:tracePt t="6399" x="6518275" y="3648075"/>
          <p14:tracePt t="6401" x="6508750" y="3657600"/>
          <p14:tracePt t="6411" x="6500813" y="3675063"/>
          <p14:tracePt t="6417" x="6491288" y="3684588"/>
          <p14:tracePt t="6554" x="6491288" y="3711575"/>
          <p14:tracePt t="6561" x="6491288" y="3721100"/>
          <p14:tracePt t="6568" x="6491288" y="3730625"/>
          <p14:tracePt t="6576" x="6481763" y="3767138"/>
          <p14:tracePt t="6597" x="6464300" y="3784600"/>
          <p14:tracePt t="6600" x="6464300" y="3803650"/>
          <p14:tracePt t="6609" x="6464300" y="3811588"/>
          <p14:tracePt t="6617" x="6464300" y="3821113"/>
          <p14:tracePt t="6624" x="6454775" y="3840163"/>
          <p14:tracePt t="6632" x="6445250" y="3848100"/>
          <p14:tracePt t="6640" x="6435725" y="3867150"/>
          <p14:tracePt t="6649" x="6418263" y="3875088"/>
          <p14:tracePt t="6658" x="6408738" y="3875088"/>
          <p14:tracePt t="6681" x="6399213" y="3884613"/>
          <p14:tracePt t="6696" x="6391275" y="3884613"/>
          <p14:tracePt t="6704" x="6381750" y="3884613"/>
          <p14:tracePt t="6720" x="6372225" y="3884613"/>
          <p14:tracePt t="6736" x="6354763" y="3884613"/>
          <p14:tracePt t="6745" x="6335713" y="3884613"/>
          <p14:tracePt t="6753" x="6291263" y="3884613"/>
          <p14:tracePt t="6761" x="6254750" y="3884613"/>
          <p14:tracePt t="6769" x="6199188" y="3884613"/>
          <p14:tracePt t="6777" x="6172200" y="3884613"/>
          <p14:tracePt t="6785" x="6145213" y="3884613"/>
          <p14:tracePt t="6794" x="6108700" y="3884613"/>
          <p14:tracePt t="6800" x="6089650" y="3884613"/>
          <p14:tracePt t="6809" x="6080125" y="3884613"/>
          <p14:tracePt t="6818" x="6062663" y="3884613"/>
          <p14:tracePt t="6827" x="6043613" y="3884613"/>
          <p14:tracePt t="6833" x="6007100" y="3911600"/>
          <p14:tracePt t="6840" x="5999163" y="3911600"/>
          <p14:tracePt t="6889" x="5989638" y="3884613"/>
          <p14:tracePt t="6897" x="6089650" y="3665538"/>
          <p14:tracePt t="6906" x="6181725" y="3392488"/>
          <p14:tracePt t="6913" x="6245225" y="3073400"/>
          <p14:tracePt t="6920" x="6318250" y="2844800"/>
          <p14:tracePt t="6929" x="6372225" y="2589213"/>
          <p14:tracePt t="6936" x="6391275" y="2316163"/>
          <p14:tracePt t="6944" x="6418263" y="2133600"/>
          <p14:tracePt t="6953" x="6418263" y="1951038"/>
          <p14:tracePt t="6960" x="6418263" y="1787525"/>
          <p14:tracePt t="6970" x="6418263" y="1660525"/>
          <p14:tracePt t="6977" x="6418263" y="1531938"/>
          <p14:tracePt t="6986" x="6381750" y="1422400"/>
          <p14:tracePt t="6995" x="6354763" y="1276350"/>
          <p14:tracePt t="7000" x="6308725" y="1139825"/>
          <p14:tracePt t="7010" x="6308725" y="1030288"/>
          <p14:tracePt t="7018" x="6299200" y="939800"/>
          <p14:tracePt t="7024" x="6299200" y="874713"/>
          <p14:tracePt t="7033" x="6299200" y="847725"/>
          <p14:tracePt t="7064" x="6318250" y="874713"/>
          <p14:tracePt t="7073" x="6354763" y="903288"/>
          <p14:tracePt t="7081" x="6391275" y="911225"/>
          <p14:tracePt t="7089" x="6408738" y="911225"/>
          <p14:tracePt t="7096" x="6418263" y="911225"/>
          <p14:tracePt t="7227" x="6427788" y="920750"/>
          <p14:tracePt t="7235" x="6427788" y="930275"/>
          <p14:tracePt t="7242" x="6427788" y="947738"/>
          <p14:tracePt t="7249" x="6427788" y="984250"/>
          <p14:tracePt t="7257" x="6427788" y="1039813"/>
          <p14:tracePt t="7266" x="6408738" y="1122363"/>
          <p14:tracePt t="7272" x="6372225" y="1185863"/>
          <p14:tracePt t="7281" x="6335713" y="1249363"/>
          <p14:tracePt t="7289" x="6291263" y="1312863"/>
          <p14:tracePt t="7297" x="6235700" y="1412875"/>
          <p14:tracePt t="7304" x="6199188" y="1477963"/>
          <p14:tracePt t="7315" x="6162675" y="1558925"/>
          <p14:tracePt t="7320" x="6116638" y="1624013"/>
          <p14:tracePt t="7331" x="6062663" y="1704975"/>
          <p14:tracePt t="7336" x="6053138" y="1731963"/>
          <p14:tracePt t="7346" x="6035675" y="1760538"/>
          <p14:tracePt t="7352" x="6007100" y="1797050"/>
          <p14:tracePt t="7360" x="5980113" y="1841500"/>
          <p14:tracePt t="7368" x="5943600" y="1887538"/>
          <p14:tracePt t="7377" x="5889625" y="1951038"/>
          <p14:tracePt t="7385" x="5853113" y="1997075"/>
          <p14:tracePt t="7394" x="5826125" y="2052638"/>
          <p14:tracePt t="7402" x="5780088" y="2116138"/>
          <p14:tracePt t="7414" x="5743575" y="2160588"/>
          <p14:tracePt t="7418" x="5716588" y="2189163"/>
          <p14:tracePt t="7427" x="5680075" y="2225675"/>
          <p14:tracePt t="7432" x="5653088" y="2252663"/>
          <p14:tracePt t="7440" x="5634038" y="2270125"/>
          <p14:tracePt t="7448" x="5624513" y="2279650"/>
          <p14:tracePt t="7457" x="5597525" y="2289175"/>
          <p14:tracePt t="7473" x="5570538" y="2298700"/>
          <p14:tracePt t="7488" x="5561013" y="2306638"/>
          <p14:tracePt t="7529" x="5551488" y="2306638"/>
          <p14:tracePt t="7560" x="5534025" y="2306638"/>
          <p14:tracePt t="7568" x="5524500" y="2306638"/>
          <p14:tracePt t="7584" x="5487988" y="2306638"/>
          <p14:tracePt t="7597" x="5470525" y="2306638"/>
          <p14:tracePt t="7600" x="5434013" y="2306638"/>
          <p14:tracePt t="7608" x="5397500" y="2306638"/>
          <p14:tracePt t="7616" x="5378450" y="2306638"/>
          <p14:tracePt t="7631" x="5351463" y="2298700"/>
          <p14:tracePt t="7633" x="5341938" y="2289175"/>
          <p14:tracePt t="7641" x="5324475" y="2279650"/>
          <p14:tracePt t="7649" x="5314950" y="2270125"/>
          <p14:tracePt t="7657" x="5314950" y="2262188"/>
          <p14:tracePt t="7664" x="5314950" y="2243138"/>
          <p14:tracePt t="7673" x="5314950" y="2225675"/>
          <p14:tracePt t="7681" x="5314950" y="2197100"/>
          <p14:tracePt t="7690" x="5314950" y="2179638"/>
          <p14:tracePt t="7698" x="5314950" y="2170113"/>
          <p14:tracePt t="7706" x="5314950" y="2143125"/>
          <p14:tracePt t="7713" x="5314950" y="2125663"/>
          <p14:tracePt t="7721" x="5314950" y="2106613"/>
          <p14:tracePt t="7729" x="5314950" y="2089150"/>
          <p14:tracePt t="7745" x="5314950" y="2060575"/>
          <p14:tracePt t="7753" x="5314950" y="2043113"/>
          <p14:tracePt t="7761" x="5314950" y="2016125"/>
          <p14:tracePt t="7768" x="5314950" y="2006600"/>
          <p14:tracePt t="7777" x="5314950" y="1970088"/>
          <p14:tracePt t="7784" x="5314950" y="1960563"/>
          <p14:tracePt t="7794" x="5314950" y="1933575"/>
          <p14:tracePt t="7800" x="5314950" y="1924050"/>
          <p14:tracePt t="7810" x="5314950" y="1914525"/>
          <p14:tracePt t="7832" x="5314950" y="1906588"/>
          <p14:tracePt t="7898" x="5314950" y="1924050"/>
          <p14:tracePt t="7906" x="5314950" y="1933575"/>
          <p14:tracePt t="7914" x="5314950" y="1951038"/>
          <p14:tracePt t="7922" x="5314950" y="1960563"/>
          <p14:tracePt t="7938" x="5314950" y="1970088"/>
          <p14:tracePt t="8074" x="5314950" y="1979613"/>
          <p14:tracePt t="8114" x="5305425" y="1979613"/>
          <p14:tracePt t="8161" x="5297488" y="1979613"/>
          <p14:tracePt t="8224" x="5287963" y="1979613"/>
          <p14:tracePt t="8233" x="5278438" y="1987550"/>
          <p14:tracePt t="8272" x="5278438" y="1997075"/>
          <p14:tracePt t="8280" x="5287963" y="2006600"/>
          <p14:tracePt t="8290" x="5297488" y="2006600"/>
          <p14:tracePt t="8299" x="5314950" y="2016125"/>
          <p14:tracePt t="8304" x="5368925" y="2024063"/>
          <p14:tracePt t="8314" x="5397500" y="2024063"/>
          <p14:tracePt t="8320" x="5451475" y="2060575"/>
          <p14:tracePt t="8331" x="5470525" y="2070100"/>
          <p14:tracePt t="8336" x="5514975" y="2079625"/>
          <p14:tracePt t="8347" x="5561013" y="2106613"/>
          <p14:tracePt t="8352" x="5616575" y="2116138"/>
          <p14:tracePt t="8360" x="5661025" y="2125663"/>
          <p14:tracePt t="8368" x="5688013" y="2125663"/>
          <p14:tracePt t="8377" x="5716588" y="2125663"/>
          <p14:tracePt t="8386" x="5734050" y="2125663"/>
          <p14:tracePt t="8396" x="5770563" y="2125663"/>
          <p14:tracePt t="8417" x="5780088" y="2125663"/>
          <p14:tracePt t="8425" x="5797550" y="2133600"/>
          <p14:tracePt t="8433" x="5807075" y="2143125"/>
          <p14:tracePt t="8440" x="5807075" y="2152650"/>
          <p14:tracePt t="8449" x="5807075" y="2160588"/>
          <p14:tracePt t="8458" x="5807075" y="2170113"/>
          <p14:tracePt t="8465" x="5807075" y="2179638"/>
          <p14:tracePt t="8473" x="5807075" y="2197100"/>
          <p14:tracePt t="8481" x="5807075" y="2233613"/>
          <p14:tracePt t="8488" x="5807075" y="2243138"/>
          <p14:tracePt t="8496" x="5807075" y="2252663"/>
          <p14:tracePt t="8505" x="5807075" y="2279650"/>
          <p14:tracePt t="8520" x="5807075" y="2289175"/>
          <p14:tracePt t="8642" x="5816600" y="2298700"/>
          <p14:tracePt t="8673" x="5826125" y="2298700"/>
          <p14:tracePt t="8693" x="5843588" y="2298700"/>
          <p14:tracePt t="8722" x="5853113" y="2298700"/>
          <p14:tracePt t="8794" x="5862638" y="2306638"/>
          <p14:tracePt t="8804" x="5862638" y="2316163"/>
          <p14:tracePt t="8832" x="5862638" y="2325688"/>
          <p14:tracePt t="8864" x="5862638" y="2335213"/>
          <p14:tracePt t="8898" x="5862638" y="2352675"/>
          <p14:tracePt t="8913" x="5862638" y="2362200"/>
          <p14:tracePt t="8986" x="5870575" y="2371725"/>
          <p14:tracePt t="9065" x="5870575" y="2379663"/>
          <p14:tracePt t="9073" x="5870575" y="2398713"/>
          <p14:tracePt t="9084" x="5870575" y="2444750"/>
          <p14:tracePt t="9088" x="5870575" y="2462213"/>
          <p14:tracePt t="9096" x="5843588" y="2489200"/>
          <p14:tracePt t="9106" x="5816600" y="2517775"/>
          <p14:tracePt t="9113" x="5797550" y="2535238"/>
          <p14:tracePt t="9120" x="5789613" y="2554288"/>
          <p14:tracePt t="9128" x="5780088" y="2562225"/>
          <p14:tracePt t="9272" x="5789613" y="2562225"/>
          <p14:tracePt t="9273" x="5789613" y="2554288"/>
          <p14:tracePt t="9280" x="5797550" y="2535238"/>
          <p14:tracePt t="9288" x="5807075" y="2508250"/>
          <p14:tracePt t="9297" x="5816600" y="2489200"/>
          <p14:tracePt t="9305" x="5816600" y="2471738"/>
          <p14:tracePt t="9313" x="5834063" y="2452688"/>
          <p14:tracePt t="9320" x="5853113" y="2416175"/>
          <p14:tracePt t="9336" x="5853113" y="2408238"/>
          <p14:tracePt t="9474" x="5862638" y="2398713"/>
          <p14:tracePt t="9497" x="5870575" y="2398713"/>
          <p14:tracePt t="9513" x="5880100" y="2398713"/>
          <p14:tracePt t="9529" x="5889625" y="2398713"/>
          <p14:tracePt t="9536" x="5899150" y="2398713"/>
          <p14:tracePt t="9545" x="5907088" y="2398713"/>
          <p14:tracePt t="9552" x="5916613" y="2398713"/>
          <p14:tracePt t="9561" x="5926138" y="2398713"/>
          <p14:tracePt t="9568" x="5935663" y="2379663"/>
          <p14:tracePt t="9578" x="5943600" y="2371725"/>
          <p14:tracePt t="9584" x="5953125" y="2362200"/>
          <p14:tracePt t="9595" x="5962650" y="2352675"/>
          <p14:tracePt t="9601" x="5972175" y="2343150"/>
          <p14:tracePt t="9720" x="5972175" y="2352675"/>
          <p14:tracePt t="9729" x="5972175" y="2362200"/>
          <p14:tracePt t="9744" x="5972175" y="2371725"/>
          <p14:tracePt t="9761" x="5962650" y="2379663"/>
          <p14:tracePt t="9858" x="5962650" y="2389188"/>
          <p14:tracePt t="9893" x="5980113" y="2389188"/>
          <p14:tracePt t="9896" x="5980113" y="2379663"/>
          <p14:tracePt t="9913" x="5980113" y="2371725"/>
          <p14:tracePt t="9920" x="5989638" y="2362200"/>
          <p14:tracePt t="10149" x="5999163" y="2362200"/>
          <p14:tracePt t="10177" x="6016625" y="2352675"/>
          <p14:tracePt t="10185" x="6016625" y="2343150"/>
          <p14:tracePt t="10209" x="6026150" y="2325688"/>
          <p14:tracePt t="10224" x="6026150" y="2316163"/>
          <p14:tracePt t="10240" x="6035675" y="2316163"/>
          <p14:tracePt t="10434" x="6043613" y="2316163"/>
          <p14:tracePt t="10440" x="6053138" y="2306638"/>
          <p14:tracePt t="10448" x="6053138" y="2298700"/>
          <p14:tracePt t="10456" x="6062663" y="2289175"/>
          <p14:tracePt t="10465" x="6062663" y="2279650"/>
          <p14:tracePt t="10473" x="6072188" y="2252663"/>
          <p14:tracePt t="10489" x="6080125" y="2243138"/>
          <p14:tracePt t="10504" x="6089650" y="2243138"/>
          <p14:tracePt t="10623" x="6080125" y="2262188"/>
          <p14:tracePt t="10625" x="6053138" y="2306638"/>
          <p14:tracePt t="10632" x="6053138" y="2316163"/>
          <p14:tracePt t="10640" x="6043613" y="2325688"/>
          <p14:tracePt t="10648" x="6035675" y="2335213"/>
          <p14:tracePt t="10661" x="6026150" y="2343150"/>
          <p14:tracePt t="10775" x="6026150" y="2335213"/>
          <p14:tracePt t="10784" x="6026150" y="2316163"/>
          <p14:tracePt t="10794" x="6026150" y="2306638"/>
          <p14:tracePt t="10800" x="6026150" y="2298700"/>
          <p14:tracePt t="10810" x="6035675" y="2289175"/>
          <p14:tracePt t="10824" x="6043613" y="2279650"/>
          <p14:tracePt t="10905" x="6043613" y="2298700"/>
          <p14:tracePt t="10921" x="6043613" y="2316163"/>
          <p14:tracePt t="11065" x="6043613" y="2298700"/>
          <p14:tracePt t="11080" x="6053138" y="2270125"/>
          <p14:tracePt t="11088" x="6053138" y="2262188"/>
          <p14:tracePt t="11097" x="6062663" y="2243138"/>
          <p14:tracePt t="11105" x="6080125" y="2206625"/>
          <p14:tracePt t="11121" x="6089650" y="2206625"/>
          <p14:tracePt t="11313" x="6080125" y="2197100"/>
          <p14:tracePt t="11523" x="6072188" y="2197100"/>
          <p14:tracePt t="11547" x="6053138" y="2197100"/>
          <p14:tracePt t="11562" x="6043613" y="2197100"/>
          <p14:tracePt t="11577" x="6026150" y="2216150"/>
          <p14:tracePt t="11712" x="6026150" y="2206625"/>
          <p14:tracePt t="11729" x="6016625" y="2197100"/>
          <p14:tracePt t="11737" x="6007100" y="2189163"/>
          <p14:tracePt t="11768" x="5999163" y="2179638"/>
          <p14:tracePt t="11793" x="5989638" y="2170113"/>
          <p14:tracePt t="11826" x="5980113" y="2170113"/>
          <p14:tracePt t="11835" x="5972175" y="2170113"/>
          <p14:tracePt t="11840" x="5962650" y="2170113"/>
          <p14:tracePt t="11849" x="5943600" y="2160588"/>
          <p14:tracePt t="11864" x="5926138" y="2152650"/>
          <p14:tracePt t="11872" x="5926138" y="2143125"/>
          <p14:tracePt t="11880" x="5916613" y="2125663"/>
          <p14:tracePt t="11904" x="5916613" y="2106613"/>
          <p14:tracePt t="11929" x="5916613" y="2097088"/>
          <p14:tracePt t="11954" x="5916613" y="2089150"/>
          <p14:tracePt t="12049" x="5907088" y="2079625"/>
          <p14:tracePt t="12065" x="5880100" y="2079625"/>
          <p14:tracePt t="12072" x="5826125" y="2079625"/>
          <p14:tracePt t="12083" x="5743575" y="2116138"/>
          <p14:tracePt t="12089" x="5616575" y="2170113"/>
          <p14:tracePt t="12096" x="5451475" y="2216150"/>
          <p14:tracePt t="12104" x="5241925" y="2252663"/>
          <p14:tracePt t="12113" x="4922838" y="2289175"/>
          <p14:tracePt t="12120" x="4667250" y="2289175"/>
          <p14:tracePt t="12129" x="4403725" y="2289175"/>
          <p14:tracePt t="12136" x="4138613" y="2289175"/>
          <p14:tracePt t="12144" x="3875088" y="2289175"/>
          <p14:tracePt t="12152" x="3692525" y="2289175"/>
          <p14:tracePt t="12160" x="3509963" y="2252663"/>
          <p14:tracePt t="12170" x="3382963" y="2206625"/>
          <p14:tracePt t="12183" x="3300413" y="2179638"/>
          <p14:tracePt t="12186" x="3236913" y="2160588"/>
          <p14:tracePt t="12197" x="3217863" y="2152650"/>
          <p14:tracePt t="12203" x="3208338" y="2143125"/>
          <p14:tracePt t="12224" x="3200400" y="2125663"/>
          <p14:tracePt t="12248" x="3190875" y="2125663"/>
          <p14:tracePt t="12257" x="3171825" y="2116138"/>
          <p14:tracePt t="12272" x="3136900" y="2097088"/>
          <p14:tracePt t="12281" x="3117850" y="2089150"/>
          <p14:tracePt t="12291" x="3081338" y="2060575"/>
          <p14:tracePt t="12300" x="3027363" y="2024063"/>
          <p14:tracePt t="12304" x="2981325" y="2006600"/>
          <p14:tracePt t="12313" x="2954338" y="1970088"/>
          <p14:tracePt t="12321" x="2908300" y="1924050"/>
          <p14:tracePt t="12329" x="2852738" y="1887538"/>
          <p14:tracePt t="12336" x="2835275" y="1870075"/>
          <p14:tracePt t="12346" x="2825750" y="1860550"/>
          <p14:tracePt t="12352" x="2808288" y="1851025"/>
          <p14:tracePt t="12362" x="2808288" y="1841500"/>
          <p14:tracePt t="12369" x="2798763" y="1841500"/>
          <p14:tracePt t="12385" x="2781300" y="1841500"/>
          <p14:tracePt t="12395" x="2771775" y="1841500"/>
          <p14:tracePt t="12400" x="2762250" y="1841500"/>
          <p14:tracePt t="12441" x="2752725" y="1841500"/>
          <p14:tracePt t="12673" x="2744788" y="1841500"/>
          <p14:tracePt t="12688" x="2725738" y="1841500"/>
          <p14:tracePt t="12696" x="2716213" y="1841500"/>
          <p14:tracePt t="12705" x="2662238" y="1878013"/>
          <p14:tracePt t="12713" x="2606675" y="1897063"/>
          <p14:tracePt t="12720" x="2543175" y="1924050"/>
          <p14:tracePt t="12729" x="2479675" y="1933575"/>
          <p14:tracePt t="12736" x="2370138" y="1951038"/>
          <p14:tracePt t="12745" x="2224088" y="1960563"/>
          <p14:tracePt t="12753" x="2060575" y="1997075"/>
          <p14:tracePt t="12762" x="1914525" y="1997075"/>
          <p14:tracePt t="12769" x="1731963" y="1997075"/>
          <p14:tracePt t="12779" x="1568450" y="1997075"/>
          <p14:tracePt t="12785" x="1422400" y="1997075"/>
          <p14:tracePt t="12794" x="1293813" y="1997075"/>
          <p14:tracePt t="12800" x="1185863" y="1997075"/>
          <p14:tracePt t="12811" x="1076325" y="1997075"/>
          <p14:tracePt t="12816" x="1003300" y="1997075"/>
          <p14:tracePt t="12829" x="957263" y="1997075"/>
          <p14:tracePt t="12833" x="930275" y="1997075"/>
          <p14:tracePt t="12840" x="911225" y="1997075"/>
          <p14:tracePt t="12848" x="903288" y="1997075"/>
          <p14:tracePt t="12858" x="903288" y="1987550"/>
          <p14:tracePt t="12883" x="893763" y="1979613"/>
          <p14:tracePt t="12900" x="866775" y="1951038"/>
          <p14:tracePt t="12907" x="857250" y="1943100"/>
          <p14:tracePt t="12913" x="847725" y="1943100"/>
          <p14:tracePt t="12921" x="847725" y="1924050"/>
          <p14:tracePt t="12931" x="838200" y="1906588"/>
          <p14:tracePt t="12937" x="830263" y="1860550"/>
          <p14:tracePt t="12946" x="820738" y="1851025"/>
          <p14:tracePt t="12953" x="811213" y="1833563"/>
          <p14:tracePt t="12961" x="811213" y="1824038"/>
          <p14:tracePt t="12977" x="811213" y="1814513"/>
          <p14:tracePt t="12986" x="811213" y="1797050"/>
          <p14:tracePt t="13028" x="811213" y="1787525"/>
          <p14:tracePt t="13067" x="811213" y="1778000"/>
          <p14:tracePt t="13080" x="811213" y="1768475"/>
          <p14:tracePt t="13099" x="811213" y="1760538"/>
          <p14:tracePt t="13106" x="811213" y="1741488"/>
          <p14:tracePt t="13114" x="857250" y="1714500"/>
          <p14:tracePt t="13120" x="920750" y="1687513"/>
          <p14:tracePt t="13129" x="1011238" y="1687513"/>
          <p14:tracePt t="13137" x="1176338" y="1687513"/>
          <p14:tracePt t="13146" x="1358900" y="1687513"/>
          <p14:tracePt t="13152" x="1531938" y="1687513"/>
          <p14:tracePt t="13160" x="1758950" y="1687513"/>
          <p14:tracePt t="13170" x="1905000" y="1687513"/>
          <p14:tracePt t="13180" x="2051050" y="1687513"/>
          <p14:tracePt t="13186" x="2143125" y="1687513"/>
          <p14:tracePt t="13194" x="2197100" y="1697038"/>
          <p14:tracePt t="13200" x="2260600" y="1714500"/>
          <p14:tracePt t="13210" x="2287588" y="1731963"/>
          <p14:tracePt t="13217" x="2297113" y="1731963"/>
          <p14:tracePt t="13240" x="2306638" y="1751013"/>
          <p14:tracePt t="13259" x="2306638" y="1768475"/>
          <p14:tracePt t="13271" x="2306638" y="1778000"/>
          <p14:tracePt t="13272" x="2306638" y="1787525"/>
          <p14:tracePt t="13290" x="2306638" y="1804988"/>
          <p14:tracePt t="13298" x="2306638" y="1814513"/>
          <p14:tracePt t="13305" x="2306638" y="1824038"/>
          <p14:tracePt t="13314" x="2306638" y="1833563"/>
          <p14:tracePt t="13320" x="2306638" y="1851025"/>
          <p14:tracePt t="13329" x="2306638" y="1870075"/>
          <p14:tracePt t="13345" x="2306638" y="1897063"/>
          <p14:tracePt t="13353" x="2297113" y="1914525"/>
          <p14:tracePt t="13362" x="2287588" y="1924050"/>
          <p14:tracePt t="13369" x="2279650" y="1933575"/>
          <p14:tracePt t="13377" x="2260600" y="1951038"/>
          <p14:tracePt t="13384" x="2251075" y="1951038"/>
          <p14:tracePt t="13395" x="2243138" y="1951038"/>
          <p14:tracePt t="13412" x="2233613" y="1951038"/>
          <p14:tracePt t="13416" x="2224088" y="1951038"/>
          <p14:tracePt t="13441" x="2214563" y="1960563"/>
          <p14:tracePt t="13547" x="2224088" y="1960563"/>
          <p14:tracePt t="13556" x="2251075" y="1960563"/>
          <p14:tracePt t="13566" x="2287588" y="2006600"/>
          <p14:tracePt t="13568" x="2352675" y="2079625"/>
          <p14:tracePt t="13581" x="2425700" y="2160588"/>
          <p14:tracePt t="13585" x="2562225" y="2298700"/>
          <p14:tracePt t="13596" x="2771775" y="2452688"/>
          <p14:tracePt t="13600" x="3071813" y="2671763"/>
          <p14:tracePt t="13613" x="3373438" y="2881313"/>
          <p14:tracePt t="13619" x="3702050" y="3054350"/>
          <p14:tracePt t="13625" x="4102100" y="3292475"/>
          <p14:tracePt t="13633" x="4384675" y="3438525"/>
          <p14:tracePt t="13644" x="4667250" y="3575050"/>
          <p14:tracePt t="13649" x="4941888" y="3694113"/>
          <p14:tracePt t="13657" x="5114925" y="3775075"/>
          <p14:tracePt t="13665" x="5278438" y="3821113"/>
          <p14:tracePt t="13673" x="5441950" y="3848100"/>
          <p14:tracePt t="13680" x="5561013" y="3875088"/>
          <p14:tracePt t="13690" x="5688013" y="3894138"/>
          <p14:tracePt t="13696" x="5761038" y="3894138"/>
          <p14:tracePt t="13705" x="5807075" y="3903663"/>
          <p14:tracePt t="13712" x="5826125" y="3903663"/>
          <p14:tracePt t="13721" x="5843588" y="3911600"/>
          <p14:tracePt t="13737" x="5843588" y="3921125"/>
          <p14:tracePt t="13745" x="5843588" y="3930650"/>
          <p14:tracePt t="13761" x="5843588" y="3957638"/>
          <p14:tracePt t="13768" x="5843588" y="3976688"/>
          <p14:tracePt t="13777" x="5843588" y="3984625"/>
          <p14:tracePt t="13784" x="5843588" y="4021138"/>
          <p14:tracePt t="13793" x="5843588" y="4040188"/>
          <p14:tracePt t="13801" x="5843588" y="4067175"/>
          <p14:tracePt t="13810" x="5843588" y="4076700"/>
          <p14:tracePt t="13816" x="5843588" y="4094163"/>
          <p14:tracePt t="13834" x="5843588" y="4122738"/>
          <p14:tracePt t="13840" x="5843588" y="4140200"/>
          <p14:tracePt t="13848" x="5843588" y="4149725"/>
          <p14:tracePt t="13857" x="5843588" y="4159250"/>
          <p14:tracePt t="13864" x="5843588" y="4186238"/>
          <p14:tracePt t="13872" x="5843588" y="4213225"/>
          <p14:tracePt t="13881" x="5843588" y="4240213"/>
          <p14:tracePt t="13896" x="5843588" y="4286250"/>
          <p14:tracePt t="13897" x="5834063" y="4313238"/>
          <p14:tracePt t="13906" x="5816600" y="4359275"/>
          <p14:tracePt t="13915" x="5780088" y="4405313"/>
          <p14:tracePt t="13922" x="5770563" y="4413250"/>
          <p14:tracePt t="13929" x="5753100" y="4432300"/>
          <p14:tracePt t="13937" x="5724525" y="4449763"/>
          <p14:tracePt t="13945" x="5680075" y="4459288"/>
          <p14:tracePt t="13952" x="5653088" y="4459288"/>
          <p14:tracePt t="13961" x="5597525" y="4459288"/>
          <p14:tracePt t="13970" x="5570538" y="4459288"/>
          <p14:tracePt t="13976" x="5514975" y="4459288"/>
          <p14:tracePt t="13985" x="5451475" y="4441825"/>
          <p14:tracePt t="13994" x="5405438" y="4422775"/>
          <p14:tracePt t="14001" x="5341938" y="4368800"/>
          <p14:tracePt t="14013" x="5278438" y="4332288"/>
          <p14:tracePt t="14017" x="5232400" y="4295775"/>
          <p14:tracePt t="14027" x="5195888" y="4268788"/>
          <p14:tracePt t="14034" x="5168900" y="4249738"/>
          <p14:tracePt t="14041" x="5122863" y="4222750"/>
          <p14:tracePt t="14048" x="5105400" y="4213225"/>
          <p14:tracePt t="14056" x="5078413" y="4213225"/>
          <p14:tracePt t="14064" x="5059363" y="4203700"/>
          <p14:tracePt t="14072" x="5022850" y="4203700"/>
          <p14:tracePt t="14082" x="5014913" y="4203700"/>
          <p14:tracePt t="14088" x="4978400" y="4203700"/>
          <p14:tracePt t="14096" x="4959350" y="4195763"/>
          <p14:tracePt t="14105" x="4932363" y="4186238"/>
          <p14:tracePt t="14112" x="4913313" y="4159250"/>
          <p14:tracePt t="14121" x="4886325" y="4149725"/>
          <p14:tracePt t="14129" x="4868863" y="4140200"/>
          <p14:tracePt t="14136" x="4803775" y="4094163"/>
          <p14:tracePt t="14145" x="4786313" y="4086225"/>
          <p14:tracePt t="14153" x="4749800" y="4057650"/>
          <p14:tracePt t="14162" x="4722813" y="4040188"/>
          <p14:tracePt t="14169" x="4713288" y="4040188"/>
          <p14:tracePt t="14178" x="4686300" y="4021138"/>
          <p14:tracePt t="14184" x="4667250" y="4021138"/>
          <p14:tracePt t="14194" x="4640263" y="4021138"/>
          <p14:tracePt t="14200" x="4622800" y="4021138"/>
          <p14:tracePt t="14210" x="4613275" y="4021138"/>
          <p14:tracePt t="14216" x="4594225" y="4021138"/>
          <p14:tracePt t="14229" x="4576763" y="4021138"/>
          <p14:tracePt t="14234" x="4540250" y="4021138"/>
          <p14:tracePt t="14251" x="4530725" y="4021138"/>
          <p14:tracePt t="14258" x="4513263" y="4021138"/>
          <p14:tracePt t="14271" x="4503738" y="4021138"/>
          <p14:tracePt t="14272" x="4494213" y="4021138"/>
          <p14:tracePt t="14280" x="4484688" y="4013200"/>
          <p14:tracePt t="14297" x="4476750" y="4003675"/>
          <p14:tracePt t="14338" x="4476750" y="3984625"/>
          <p14:tracePt t="14348" x="4476750" y="3976688"/>
          <p14:tracePt t="14361" x="4476750" y="3967163"/>
          <p14:tracePt t="14370" x="4476750" y="3957638"/>
          <p14:tracePt t="14376" x="4503738" y="3930650"/>
          <p14:tracePt t="14385" x="4557713" y="3911600"/>
          <p14:tracePt t="14394" x="4640263" y="3867150"/>
          <p14:tracePt t="14401" x="4695825" y="3857625"/>
          <p14:tracePt t="14417" x="4886325" y="3848100"/>
          <p14:tracePt t="14424" x="4978400" y="3848100"/>
          <p14:tracePt t="14432" x="5086350" y="3830638"/>
          <p14:tracePt t="14440" x="5168900" y="3803650"/>
          <p14:tracePt t="14448" x="5278438" y="3803650"/>
          <p14:tracePt t="14456" x="5351463" y="3803650"/>
          <p14:tracePt t="14464" x="5424488" y="3803650"/>
          <p14:tracePt t="14472" x="5497513" y="3803650"/>
          <p14:tracePt t="14480" x="5551488" y="3803650"/>
          <p14:tracePt t="14489" x="5616575" y="3830638"/>
          <p14:tracePt t="14496" x="5624513" y="3840163"/>
          <p14:tracePt t="14504" x="5653088" y="3867150"/>
          <p14:tracePt t="14513" x="5661025" y="3903663"/>
          <p14:tracePt t="14529" x="5661025" y="3940175"/>
          <p14:tracePt t="14537" x="5661025" y="3948113"/>
          <p14:tracePt t="14544" x="5661025" y="3976688"/>
          <p14:tracePt t="14553" x="5661025" y="3984625"/>
          <p14:tracePt t="14568" x="5661025" y="3994150"/>
          <p14:tracePt t="14600" x="5661025" y="4003675"/>
          <p14:tracePt t="14642" x="5653088" y="4003675"/>
          <p14:tracePt t="14658" x="5643563" y="4003675"/>
          <p14:tracePt t="14673" x="5624513" y="4013200"/>
          <p14:tracePt t="14681" x="5616575" y="4013200"/>
          <p14:tracePt t="14697" x="5597525" y="4021138"/>
          <p14:tracePt t="14705" x="5588000" y="4021138"/>
          <p14:tracePt t="14741" x="5580063" y="4021138"/>
          <p14:tracePt t="14769" x="5570538" y="4021138"/>
          <p14:tracePt t="14825" x="5561013" y="4021138"/>
          <p14:tracePt t="14841" x="5551488" y="4030663"/>
          <p14:tracePt t="15187" x="5551488" y="4021138"/>
          <p14:tracePt t="15212" x="5551488" y="4003675"/>
          <p14:tracePt t="15216" x="5551488" y="3994150"/>
          <p14:tracePt t="15237" x="5551488" y="3984625"/>
          <p14:tracePt t="15267" x="5551488" y="3976688"/>
          <p14:tracePt t="15296" x="5551488" y="3967163"/>
          <p14:tracePt t="15314" x="5551488" y="3957638"/>
          <p14:tracePt t="15329" x="5551488" y="3948113"/>
          <p14:tracePt t="15336" x="5551488" y="3930650"/>
          <p14:tracePt t="15345" x="5551488" y="3911600"/>
          <p14:tracePt t="15353" x="5514975" y="3857625"/>
          <p14:tracePt t="15365" x="5451475" y="3803650"/>
          <p14:tracePt t="15370" x="5387975" y="3767138"/>
          <p14:tracePt t="15380" x="5305425" y="3711575"/>
          <p14:tracePt t="15385" x="5151438" y="3648075"/>
          <p14:tracePt t="15396" x="5078413" y="3621088"/>
          <p14:tracePt t="15400" x="4978400" y="3565525"/>
          <p14:tracePt t="15411" x="4840288" y="3502025"/>
          <p14:tracePt t="15416" x="4730750" y="3465513"/>
          <p14:tracePt t="15427" x="4594225" y="3402013"/>
          <p14:tracePt t="15432" x="4457700" y="3346450"/>
          <p14:tracePt t="15440" x="4330700" y="3265488"/>
          <p14:tracePt t="15449" x="4211638" y="3228975"/>
          <p14:tracePt t="15456" x="4111625" y="3182938"/>
          <p14:tracePt t="15464" x="4011613" y="3109913"/>
          <p14:tracePt t="15472" x="3929063" y="3046413"/>
          <p14:tracePt t="15480" x="3846513" y="3000375"/>
          <p14:tracePt t="15490" x="3765550" y="2936875"/>
          <p14:tracePt t="15497" x="3683000" y="2844800"/>
          <p14:tracePt t="15505" x="3600450" y="2790825"/>
          <p14:tracePt t="15512" x="3500438" y="2717800"/>
          <p14:tracePt t="15521" x="3400425" y="2662238"/>
          <p14:tracePt t="15529" x="3327400" y="2598738"/>
          <p14:tracePt t="15537" x="3290888" y="2535238"/>
          <p14:tracePt t="15545" x="3227388" y="2452688"/>
          <p14:tracePt t="15552" x="3171825" y="2398713"/>
          <p14:tracePt t="15561" x="3108325" y="2316163"/>
          <p14:tracePt t="15568" x="3071813" y="2279650"/>
          <p14:tracePt t="15579" x="3054350" y="2243138"/>
          <p14:tracePt t="15584" x="3017838" y="2189163"/>
          <p14:tracePt t="15596" x="2990850" y="2143125"/>
          <p14:tracePt t="15600" x="2981325" y="2133600"/>
          <p14:tracePt t="15610" x="2962275" y="2116138"/>
          <p14:tracePt t="15616" x="2954338" y="2089150"/>
          <p14:tracePt t="15633" x="2944813" y="2070100"/>
          <p14:tracePt t="15644" x="2944813" y="2060575"/>
          <p14:tracePt t="15648" x="2944813" y="2052638"/>
          <p14:tracePt t="15659" x="2944813" y="2043113"/>
          <p14:tracePt t="15664" x="2925763" y="2024063"/>
          <p14:tracePt t="15681" x="2917825" y="2016125"/>
          <p14:tracePt t="15690" x="2908300" y="2016125"/>
          <p14:tracePt t="15696" x="2898775" y="2006600"/>
          <p14:tracePt t="15712" x="2881313" y="1987550"/>
          <p14:tracePt t="15720" x="2871788" y="1979613"/>
          <p14:tracePt t="15745" x="2862263" y="1979613"/>
          <p14:tracePt t="15753" x="2862263" y="1970088"/>
          <p14:tracePt t="15761" x="2852738" y="1970088"/>
          <p14:tracePt t="15777" x="2844800" y="1970088"/>
          <p14:tracePt t="15793" x="2835275" y="1970088"/>
          <p14:tracePt t="15812" x="2817813" y="1960563"/>
          <p14:tracePt t="15825" x="2808288" y="1960563"/>
          <p14:tracePt t="15832" x="2798763" y="1951038"/>
          <p14:tracePt t="15849" x="2798763" y="1943100"/>
          <p14:tracePt t="15865" x="2798763" y="1933575"/>
          <p14:tracePt t="15880" x="2798763" y="1924050"/>
          <p14:tracePt t="15937" x="2798763" y="1906588"/>
          <p14:tracePt t="15944" x="2798763" y="1897063"/>
          <p14:tracePt t="15954" x="2798763" y="1887538"/>
          <p14:tracePt t="15969" x="2798763" y="1878013"/>
          <p14:tracePt t="15977" x="2798763" y="1870075"/>
          <p14:tracePt t="15993" x="2798763" y="1860550"/>
          <p14:tracePt t="16011" x="2789238" y="1841500"/>
          <p14:tracePt t="16084" x="2771775" y="1841500"/>
          <p14:tracePt t="16097" x="2762250" y="1841500"/>
          <p14:tracePt t="16153" x="2752725" y="1841500"/>
          <p14:tracePt t="16277" x="2744788" y="1804988"/>
          <p14:tracePt t="16286" x="2744788" y="1797050"/>
          <p14:tracePt t="16289" x="2744788" y="1768475"/>
          <p14:tracePt t="16296" x="2735263" y="1751013"/>
          <p14:tracePt t="16307" x="2725738" y="1724025"/>
          <p14:tracePt t="16314" x="2716213" y="1714500"/>
          <p14:tracePt t="16320" x="2708275" y="1714500"/>
          <p14:tracePt t="16329" x="2698750" y="1704975"/>
          <p14:tracePt t="16337" x="2689225" y="1704975"/>
          <p14:tracePt t="16347" x="2635250" y="1704975"/>
          <p14:tracePt t="16353" x="2552700" y="1704975"/>
          <p14:tracePt t="16361" x="2479675" y="1704975"/>
          <p14:tracePt t="16368" x="2333625" y="1704975"/>
          <p14:tracePt t="16376" x="2170113" y="1697038"/>
          <p14:tracePt t="16385" x="1987550" y="1651000"/>
          <p14:tracePt t="16393" x="1804988" y="1631950"/>
          <p14:tracePt t="16402" x="1568450" y="1558925"/>
          <p14:tracePt t="16413" x="1395413" y="1504950"/>
          <p14:tracePt t="16418" x="1230313" y="1468438"/>
          <p14:tracePt t="16426" x="1103313" y="1431925"/>
          <p14:tracePt t="16432" x="1020763" y="1404938"/>
          <p14:tracePt t="16440" x="920750" y="1358900"/>
          <p14:tracePt t="16449" x="893763" y="1358900"/>
          <p14:tracePt t="16457" x="847725" y="1349375"/>
          <p14:tracePt t="16481" x="830263" y="1349375"/>
          <p14:tracePt t="16489" x="811213" y="1349375"/>
          <p14:tracePt t="16497" x="784225" y="1349375"/>
          <p14:tracePt t="16504" x="747713" y="1349375"/>
          <p14:tracePt t="16512" x="711200" y="1349375"/>
          <p14:tracePt t="16520" x="655638" y="1368425"/>
          <p14:tracePt t="16529" x="592138" y="1376363"/>
          <p14:tracePt t="16538" x="538163" y="1376363"/>
          <p14:tracePt t="16545" x="474663" y="1385888"/>
          <p14:tracePt t="16552" x="438150" y="1385888"/>
          <p14:tracePt t="16561" x="392113" y="1385888"/>
          <p14:tracePt t="16568" x="382588" y="1385888"/>
          <p14:tracePt t="16577" x="346075" y="1385888"/>
          <p14:tracePt t="16584" x="328613" y="1385888"/>
          <p14:tracePt t="16602" x="309563" y="1404938"/>
          <p14:tracePt t="16613" x="301625" y="1404938"/>
          <p14:tracePt t="16616" x="292100" y="1412875"/>
          <p14:tracePt t="16626" x="273050" y="1422400"/>
          <p14:tracePt t="16632" x="255588" y="1431925"/>
          <p14:tracePt t="16644" x="236538" y="1458913"/>
          <p14:tracePt t="16649" x="209550" y="1522413"/>
          <p14:tracePt t="16661" x="173038" y="1568450"/>
          <p14:tracePt t="16664" x="136525" y="1614488"/>
          <p14:tracePt t="16673" x="127000" y="1668463"/>
          <p14:tracePt t="16680" x="119063" y="1731963"/>
          <p14:tracePt t="16688" x="100013" y="1797050"/>
          <p14:tracePt t="16696" x="82550" y="1851025"/>
          <p14:tracePt t="16707" x="73025" y="1887538"/>
          <p14:tracePt t="16712" x="73025" y="1924050"/>
          <p14:tracePt t="16721" x="73025" y="1951038"/>
          <p14:tracePt t="16729" x="73025" y="1970088"/>
          <p14:tracePt t="16738" x="73025" y="1997075"/>
          <p14:tracePt t="16747" x="73025" y="2006600"/>
          <p14:tracePt t="16754" x="73025" y="2016125"/>
          <p14:tracePt t="16763" x="82550" y="2033588"/>
          <p14:tracePt t="16771" x="119063" y="2033588"/>
          <p14:tracePt t="16777" x="173038" y="2033588"/>
          <p14:tracePt t="16784" x="246063" y="2033588"/>
          <p14:tracePt t="16794" x="301625" y="2033588"/>
          <p14:tracePt t="16802" x="392113" y="2033588"/>
          <p14:tracePt t="16814" x="492125" y="2033588"/>
          <p14:tracePt t="16819" x="584200" y="2033588"/>
          <p14:tracePt t="16829" x="692150" y="2033588"/>
          <p14:tracePt t="16833" x="765175" y="2033588"/>
          <p14:tracePt t="16840" x="838200" y="2033588"/>
          <p14:tracePt t="16848" x="930275" y="2033588"/>
          <p14:tracePt t="16856" x="1003300" y="2033588"/>
          <p14:tracePt t="16864" x="1047750" y="2033588"/>
          <p14:tracePt t="16873" x="1076325" y="2033588"/>
          <p14:tracePt t="16881" x="1120775" y="2016125"/>
          <p14:tracePt t="16896" x="1149350" y="2016125"/>
          <p14:tracePt t="16904" x="1157288" y="2006600"/>
          <p14:tracePt t="16912" x="1166813" y="2006600"/>
          <p14:tracePt t="16928" x="1176338" y="2006600"/>
          <p14:tracePt t="16942" x="1185863" y="2006600"/>
          <p14:tracePt t="16948" x="1193800" y="2006600"/>
          <p14:tracePt t="16960" x="1203325" y="2006600"/>
          <p14:tracePt t="16968" x="1212850" y="2006600"/>
          <p14:tracePt t="16976" x="1230313" y="2006600"/>
          <p14:tracePt t="16984" x="1249363" y="2006600"/>
          <p14:tracePt t="17025" x="1266825" y="2006600"/>
          <p14:tracePt t="17042" x="1276350" y="2006600"/>
          <p14:tracePt t="17107" x="1285875" y="2006600"/>
          <p14:tracePt t="17131" x="1293813" y="2006600"/>
          <p14:tracePt t="17144" x="1322388" y="2006600"/>
          <p14:tracePt t="17152" x="1330325" y="2016125"/>
          <p14:tracePt t="17169" x="1366838" y="2024063"/>
          <p14:tracePt t="17177" x="1403350" y="2024063"/>
          <p14:tracePt t="17185" x="1431925" y="2033588"/>
          <p14:tracePt t="17193" x="1531938" y="2043113"/>
          <p14:tracePt t="17200" x="1612900" y="2052638"/>
          <p14:tracePt t="17210" x="1685925" y="2070100"/>
          <p14:tracePt t="17216" x="1814513" y="2079625"/>
          <p14:tracePt t="17227" x="1914525" y="2097088"/>
          <p14:tracePt t="17232" x="2024063" y="2125663"/>
          <p14:tracePt t="17240" x="2087563" y="2133600"/>
          <p14:tracePt t="17248" x="2143125" y="2152650"/>
          <p14:tracePt t="17256" x="2224088" y="2160588"/>
          <p14:tracePt t="17264" x="2270125" y="2197100"/>
          <p14:tracePt t="17272" x="2324100" y="2206625"/>
          <p14:tracePt t="17280" x="2389188" y="2243138"/>
          <p14:tracePt t="17288" x="2397125" y="2252663"/>
          <p14:tracePt t="17298" x="2425700" y="2262188"/>
          <p14:tracePt t="17304" x="2433638" y="2262188"/>
          <p14:tracePt t="17312" x="2443163" y="2270125"/>
          <p14:tracePt t="17321" x="2470150" y="2270125"/>
          <p14:tracePt t="17331" x="2479675" y="2270125"/>
          <p14:tracePt t="17346" x="2498725" y="2270125"/>
          <p14:tracePt t="17352" x="2506663" y="2270125"/>
          <p14:tracePt t="17363" x="2525713" y="2270125"/>
          <p14:tracePt t="17368" x="2543175" y="2270125"/>
          <p14:tracePt t="17377" x="2562225" y="2270125"/>
          <p14:tracePt t="17384" x="2570163" y="2270125"/>
          <p14:tracePt t="17396" x="2589213" y="2270125"/>
          <p14:tracePt t="17400" x="2606675" y="2270125"/>
          <p14:tracePt t="17410" x="2652713" y="2270125"/>
          <p14:tracePt t="17416" x="2689225" y="2270125"/>
          <p14:tracePt t="17426" x="2735263" y="2289175"/>
          <p14:tracePt t="17433" x="2781300" y="2306638"/>
          <p14:tracePt t="17440" x="2808288" y="2316163"/>
          <p14:tracePt t="17449" x="2852738" y="2316163"/>
          <p14:tracePt t="17456" x="2889250" y="2316163"/>
          <p14:tracePt t="17464" x="2908300" y="2325688"/>
          <p14:tracePt t="17472" x="2925763" y="2325688"/>
          <p14:tracePt t="17480" x="2944813" y="2325688"/>
          <p14:tracePt t="17488" x="2962275" y="2325688"/>
          <p14:tracePt t="17498" x="2981325" y="2325688"/>
          <p14:tracePt t="17506" x="2998788" y="2335213"/>
          <p14:tracePt t="17512" x="3008313" y="2343150"/>
          <p14:tracePt t="17538" x="3017838" y="2362200"/>
          <p14:tracePt t="17545" x="3044825" y="2379663"/>
          <p14:tracePt t="17552" x="3044825" y="2389188"/>
          <p14:tracePt t="17561" x="3044825" y="2425700"/>
          <p14:tracePt t="17569" x="3054350" y="2444750"/>
          <p14:tracePt t="17576" x="3063875" y="2489200"/>
          <p14:tracePt t="17584" x="3081338" y="2517775"/>
          <p14:tracePt t="17593" x="3090863" y="2554288"/>
          <p14:tracePt t="17603" x="3090863" y="2581275"/>
          <p14:tracePt t="17610" x="3090863" y="2598738"/>
          <p14:tracePt t="17617" x="3090863" y="2625725"/>
          <p14:tracePt t="17626" x="3090863" y="2644775"/>
          <p14:tracePt t="17633" x="3090863" y="2662238"/>
          <p14:tracePt t="17647" x="3090863" y="2671763"/>
          <p14:tracePt t="17649" x="3090863" y="2681288"/>
          <p14:tracePt t="17657" x="3090863" y="2717800"/>
          <p14:tracePt t="17665" x="3090863" y="2735263"/>
          <p14:tracePt t="17673" x="3081338" y="2771775"/>
          <p14:tracePt t="17680" x="3071813" y="2817813"/>
          <p14:tracePt t="17689" x="3071813" y="2854325"/>
          <p14:tracePt t="17697" x="3054350" y="2917825"/>
          <p14:tracePt t="17704" x="3054350" y="2990850"/>
          <p14:tracePt t="17712" x="3054350" y="3063875"/>
          <p14:tracePt t="17720" x="3044825" y="3192463"/>
          <p14:tracePt t="17729" x="3027363" y="3265488"/>
          <p14:tracePt t="17737" x="3027363" y="3392488"/>
          <p14:tracePt t="17745" x="3027363" y="3482975"/>
          <p14:tracePt t="17753" x="3027363" y="3611563"/>
          <p14:tracePt t="17761" x="3027363" y="3721100"/>
          <p14:tracePt t="17769" x="3027363" y="3840163"/>
          <p14:tracePt t="17777" x="3027363" y="3948113"/>
          <p14:tracePt t="17784" x="3027363" y="4040188"/>
          <p14:tracePt t="17793" x="3027363" y="4113213"/>
          <p14:tracePt t="17801" x="3027363" y="4203700"/>
          <p14:tracePt t="17810" x="3027363" y="4276725"/>
          <p14:tracePt t="17818" x="3027363" y="4386263"/>
          <p14:tracePt t="17829" x="3027363" y="4459288"/>
          <p14:tracePt t="17834" x="3027363" y="4551363"/>
          <p14:tracePt t="17840" x="3027363" y="4660900"/>
          <p14:tracePt t="17849" x="3027363" y="4751388"/>
          <p14:tracePt t="17857" x="3017838" y="4870450"/>
          <p14:tracePt t="17864" x="3008313" y="4943475"/>
          <p14:tracePt t="17873" x="2990850" y="5016500"/>
          <p14:tracePt t="17880" x="2954338" y="5116513"/>
          <p14:tracePt t="17888" x="2935288" y="5180013"/>
          <p14:tracePt t="17896" x="2925763" y="5233988"/>
          <p14:tracePt t="17905" x="2898775" y="5299075"/>
          <p14:tracePt t="17913" x="2889250" y="5326063"/>
          <p14:tracePt t="17920" x="2881313" y="5372100"/>
          <p14:tracePt t="17928" x="2881313" y="5399088"/>
          <p14:tracePt t="17936" x="2881313" y="5416550"/>
          <p14:tracePt t="17945" x="2881313" y="5445125"/>
          <p14:tracePt t="17956" x="2881313" y="5472113"/>
          <p14:tracePt t="17960" x="2881313" y="5489575"/>
          <p14:tracePt t="17971" x="2881313" y="5508625"/>
          <p14:tracePt t="17986" x="2881313" y="5518150"/>
          <p14:tracePt t="17996" x="2881313" y="5535613"/>
          <p14:tracePt t="18002" x="2881313" y="5545138"/>
          <p14:tracePt t="18012" x="2889250" y="5554663"/>
          <p14:tracePt t="18018" x="2898775" y="5554663"/>
          <p14:tracePt t="18041" x="2898775" y="5562600"/>
          <p14:tracePt t="18082" x="2935288" y="5526088"/>
          <p14:tracePt t="18088" x="2935288" y="5462588"/>
          <p14:tracePt t="18096" x="2944813" y="5372100"/>
          <p14:tracePt t="18105" x="2962275" y="5299075"/>
          <p14:tracePt t="18112" x="2962275" y="5207000"/>
          <p14:tracePt t="18121" x="2962275" y="5116513"/>
          <p14:tracePt t="18129" x="2962275" y="5016500"/>
          <p14:tracePt t="18136" x="2962275" y="4906963"/>
          <p14:tracePt t="18144" x="2962275" y="4833938"/>
          <p14:tracePt t="18153" x="2962275" y="4741863"/>
          <p14:tracePt t="18160" x="2944813" y="4632325"/>
          <p14:tracePt t="18168" x="2898775" y="4568825"/>
          <p14:tracePt t="18177" x="2844800" y="4468813"/>
          <p14:tracePt t="18186" x="2789238" y="4368800"/>
          <p14:tracePt t="18197" x="2735263" y="4303713"/>
          <p14:tracePt t="18202" x="2679700" y="4222750"/>
          <p14:tracePt t="18213" x="2643188" y="4159250"/>
          <p14:tracePt t="18220" x="2606675" y="4094163"/>
          <p14:tracePt t="18226" x="2562225" y="4013200"/>
          <p14:tracePt t="18233" x="2525713" y="3930650"/>
          <p14:tracePt t="18243" x="2498725" y="3867150"/>
          <p14:tracePt t="18248" x="2470150" y="3775075"/>
          <p14:tracePt t="18256" x="2462213" y="3711575"/>
          <p14:tracePt t="18265" x="2452688" y="3684588"/>
          <p14:tracePt t="18274" x="2452688" y="3638550"/>
          <p14:tracePt t="18281" x="2452688" y="3611563"/>
          <p14:tracePt t="18288" x="2452688" y="3602038"/>
          <p14:tracePt t="18298" x="2443163" y="3602038"/>
          <p14:tracePt t="18336" x="2443163" y="3592513"/>
          <p14:tracePt t="18363" x="2433638" y="3584575"/>
          <p14:tracePt t="18402" x="2425700" y="3584575"/>
          <p14:tracePt t="18434" x="2416175" y="3584575"/>
          <p14:tracePt t="18443" x="2406650" y="3584575"/>
          <p14:tracePt t="18450" x="2406650" y="3602038"/>
          <p14:tracePt t="18464" x="2406650" y="3638550"/>
          <p14:tracePt t="18472" x="2406650" y="3657600"/>
          <p14:tracePt t="18481" x="2406650" y="3675063"/>
          <p14:tracePt t="18489" x="2406650" y="3694113"/>
          <p14:tracePt t="18497" x="2406650" y="3702050"/>
          <p14:tracePt t="18506" x="2406650" y="3730625"/>
          <p14:tracePt t="18514" x="2425700" y="3748088"/>
          <p14:tracePt t="18520" x="2452688" y="3767138"/>
          <p14:tracePt t="18528" x="2479675" y="3803650"/>
          <p14:tracePt t="18536" x="2533650" y="3840163"/>
          <p14:tracePt t="18545" x="2552700" y="3857625"/>
          <p14:tracePt t="18552" x="2606675" y="3894138"/>
          <p14:tracePt t="18561" x="2616200" y="3903663"/>
          <p14:tracePt t="18568" x="2643188" y="3930650"/>
          <p14:tracePt t="18578" x="2652713" y="3930650"/>
          <p14:tracePt t="18586" x="2662238" y="3948113"/>
          <p14:tracePt t="18609" x="2671763" y="3957638"/>
          <p14:tracePt t="18706" x="2679700" y="3957638"/>
          <p14:tracePt t="18803" x="2679700" y="3967163"/>
          <p14:tracePt t="18811" x="2679700" y="3994150"/>
          <p14:tracePt t="18818" x="2671763" y="4049713"/>
          <p14:tracePt t="18833" x="2662238" y="4140200"/>
          <p14:tracePt t="18841" x="2662238" y="4167188"/>
          <p14:tracePt t="18848" x="2662238" y="4203700"/>
          <p14:tracePt t="18856" x="2652713" y="4249738"/>
          <p14:tracePt t="18865" x="2652713" y="4286250"/>
          <p14:tracePt t="18873" x="2652713" y="4332288"/>
          <p14:tracePt t="18881" x="2652713" y="4349750"/>
          <p14:tracePt t="18899" x="2652713" y="4386263"/>
          <p14:tracePt t="18904" x="2652713" y="4395788"/>
          <p14:tracePt t="18921" x="2652713" y="4413250"/>
          <p14:tracePt t="18937" x="2652713" y="4422775"/>
          <p14:tracePt t="18962" x="2652713" y="4432300"/>
          <p14:tracePt t="19026" x="2662238" y="4432300"/>
          <p14:tracePt t="19034" x="2671763" y="4422775"/>
          <p14:tracePt t="19105" x="2671763" y="4441825"/>
          <p14:tracePt t="19113" x="2671763" y="4468813"/>
          <p14:tracePt t="19120" x="2679700" y="4522788"/>
          <p14:tracePt t="19129" x="2679700" y="4568825"/>
          <p14:tracePt t="19137" x="2689225" y="4605338"/>
          <p14:tracePt t="19144" x="2689225" y="4687888"/>
          <p14:tracePt t="19152" x="2689225" y="4741863"/>
          <p14:tracePt t="19161" x="2725738" y="4805363"/>
          <p14:tracePt t="19168" x="2725738" y="4878388"/>
          <p14:tracePt t="19177" x="2725738" y="4933950"/>
          <p14:tracePt t="19184" x="2744788" y="4997450"/>
          <p14:tracePt t="19193" x="2744788" y="5053013"/>
          <p14:tracePt t="19200" x="2752725" y="5106988"/>
          <p14:tracePt t="19209" x="2752725" y="5126038"/>
          <p14:tracePt t="19216" x="2762250" y="5170488"/>
          <p14:tracePt t="19227" x="2762250" y="5180013"/>
          <p14:tracePt t="19232" x="2762250" y="5216525"/>
          <p14:tracePt t="19243" x="2762250" y="5233988"/>
          <p14:tracePt t="19248" x="2762250" y="5243513"/>
          <p14:tracePt t="19257" x="2762250" y="5262563"/>
          <p14:tracePt t="19264" x="2762250" y="5307013"/>
          <p14:tracePt t="19273" x="2762250" y="5335588"/>
          <p14:tracePt t="19281" x="2762250" y="5353050"/>
          <p14:tracePt t="19289" x="2762250" y="5380038"/>
          <p14:tracePt t="19296" x="2762250" y="5389563"/>
          <p14:tracePt t="19304" x="2762250" y="5399088"/>
          <p14:tracePt t="19321" x="2762250" y="5408613"/>
          <p14:tracePt t="19328" x="2762250" y="5416550"/>
          <p14:tracePt t="19354" x="2762250" y="5426075"/>
          <p14:tracePt t="19377" x="2762250" y="5435600"/>
          <p14:tracePt t="19426" x="2762250" y="5445125"/>
          <p14:tracePt t="19441" x="2762250" y="5462588"/>
          <p14:tracePt t="19449" x="2762250" y="5472113"/>
          <p14:tracePt t="19460" x="2762250" y="5489575"/>
          <p14:tracePt t="19467" x="2762250" y="5518150"/>
          <p14:tracePt t="19473" x="2762250" y="5554663"/>
          <p14:tracePt t="19480" x="2752725" y="5599113"/>
          <p14:tracePt t="19490" x="2725738" y="5681663"/>
          <p14:tracePt t="19497" x="2698750" y="5735638"/>
          <p14:tracePt t="19504" x="2662238" y="5818188"/>
          <p14:tracePt t="19513" x="2643188" y="5881688"/>
          <p14:tracePt t="19520" x="2635250" y="5937250"/>
          <p14:tracePt t="19529" x="2616200" y="5983288"/>
          <p14:tracePt t="19536" x="2616200" y="6000750"/>
          <p14:tracePt t="19545" x="2598738" y="6046788"/>
          <p14:tracePt t="19552" x="2598738" y="6054725"/>
          <p14:tracePt t="19657" x="2598738" y="6064250"/>
          <p14:tracePt t="19745" x="2589213" y="6073775"/>
          <p14:tracePt t="19771" x="2579688" y="6083300"/>
          <p14:tracePt t="19776" x="2570163" y="6091238"/>
          <p14:tracePt t="19793" x="2562225" y="6127750"/>
          <p14:tracePt t="19803" x="2562225" y="6146800"/>
          <p14:tracePt t="19812" x="2562225" y="6183313"/>
          <p14:tracePt t="19816" x="2562225" y="6229350"/>
          <p14:tracePt t="19826" x="2562225" y="6265863"/>
          <p14:tracePt t="19832" x="2562225" y="6292850"/>
          <p14:tracePt t="19840" x="2552700" y="6338888"/>
          <p14:tracePt t="19848" x="2552700" y="6346825"/>
          <p14:tracePt t="19865" x="2552700" y="6365875"/>
          <p14:tracePt t="19929" x="2562225" y="6365875"/>
          <p14:tracePt t="19936" x="2562225" y="6356350"/>
          <p14:tracePt t="19945" x="2562225" y="6329363"/>
          <p14:tracePt t="19953" x="2562225" y="6283325"/>
          <p14:tracePt t="19961" x="2570163" y="6246813"/>
          <p14:tracePt t="19968" x="2570163" y="6237288"/>
          <p14:tracePt t="19976" x="2579688" y="6200775"/>
          <p14:tracePt t="19986" x="2579688" y="6183313"/>
          <p14:tracePt t="19998" x="2589213" y="6137275"/>
          <p14:tracePt t="20001" x="2589213" y="6127750"/>
          <p14:tracePt t="20011" x="2598738" y="6083300"/>
          <p14:tracePt t="20020" x="2606675" y="6073775"/>
          <p14:tracePt t="20026" x="2606675" y="6054725"/>
          <p14:tracePt t="20032" x="2616200" y="6037263"/>
          <p14:tracePt t="20040" x="2616200" y="6027738"/>
          <p14:tracePt t="20049" x="2625725" y="6018213"/>
          <p14:tracePt t="20056" x="2635250" y="5991225"/>
          <p14:tracePt t="20065" x="2643188" y="5973763"/>
          <p14:tracePt t="20072" x="2652713" y="5973763"/>
          <p14:tracePt t="20080" x="2652713" y="5964238"/>
          <p14:tracePt t="20089" x="2662238" y="5946775"/>
          <p14:tracePt t="20105" x="2671763" y="5918200"/>
          <p14:tracePt t="20137" x="2671763" y="5910263"/>
          <p14:tracePt t="20186" x="2679700" y="5900738"/>
          <p14:tracePt t="20217" x="2698750" y="5881688"/>
          <p14:tracePt t="20225" x="2698750" y="5873750"/>
          <p14:tracePt t="20232" x="2698750" y="5864225"/>
          <p14:tracePt t="20240" x="2708275" y="5854700"/>
          <p14:tracePt t="20248" x="2708275" y="5845175"/>
          <p14:tracePt t="20257" x="2716213" y="5827713"/>
          <p14:tracePt t="20272" x="2716213" y="5791200"/>
          <p14:tracePt t="20280" x="2716213" y="5781675"/>
          <p14:tracePt t="20297" x="2716213" y="5754688"/>
          <p14:tracePt t="20304" x="2716213" y="5735638"/>
          <p14:tracePt t="20313" x="2716213" y="5708650"/>
          <p14:tracePt t="20320" x="2716213" y="5691188"/>
          <p14:tracePt t="20329" x="2716213" y="5654675"/>
          <p14:tracePt t="20336" x="2716213" y="5645150"/>
          <p14:tracePt t="20346" x="2716213" y="5608638"/>
          <p14:tracePt t="20352" x="2716213" y="5581650"/>
          <p14:tracePt t="20362" x="2716213" y="5554663"/>
          <p14:tracePt t="20368" x="2716213" y="5535613"/>
          <p14:tracePt t="20377" x="2716213" y="5508625"/>
          <p14:tracePt t="20385" x="2716213" y="5489575"/>
          <p14:tracePt t="20394" x="2716213" y="5462588"/>
          <p14:tracePt t="20400" x="2716213" y="5453063"/>
          <p14:tracePt t="20410" x="2716213" y="5445125"/>
          <p14:tracePt t="20417" x="2716213" y="5426075"/>
          <p14:tracePt t="20473" x="2716213" y="5416550"/>
          <p14:tracePt t="20520" x="2716213" y="5408613"/>
          <p14:tracePt t="20645" x="2716213" y="5380038"/>
          <p14:tracePt t="20648" x="2716213" y="5335588"/>
          <p14:tracePt t="20659" x="2725738" y="5316538"/>
          <p14:tracePt t="20664" x="2725738" y="5262563"/>
          <p14:tracePt t="20672" x="2744788" y="5197475"/>
          <p14:tracePt t="20680" x="2744788" y="5160963"/>
          <p14:tracePt t="20688" x="2762250" y="5089525"/>
          <p14:tracePt t="20697" x="2771775" y="5016500"/>
          <p14:tracePt t="20706" x="2771775" y="4924425"/>
          <p14:tracePt t="20713" x="2798763" y="4841875"/>
          <p14:tracePt t="20722" x="2825750" y="4778375"/>
          <p14:tracePt t="20729" x="2825750" y="4724400"/>
          <p14:tracePt t="20737" x="2835275" y="4668838"/>
          <p14:tracePt t="20745" x="2835275" y="4605338"/>
          <p14:tracePt t="20752" x="2844800" y="4578350"/>
          <p14:tracePt t="20761" x="2844800" y="4559300"/>
          <p14:tracePt t="20768" x="2844800" y="4541838"/>
          <p14:tracePt t="20777" x="2844800" y="4522788"/>
          <p14:tracePt t="20785" x="2862263" y="4505325"/>
          <p14:tracePt t="20809" x="2862263" y="4495800"/>
          <p14:tracePt t="20828" x="2862263" y="4486275"/>
          <p14:tracePt t="21107" x="2862263" y="4478338"/>
          <p14:tracePt t="21117" x="2844800" y="4478338"/>
          <p14:tracePt t="21123" x="2789238" y="4478338"/>
          <p14:tracePt t="21130" x="2752725" y="4478338"/>
          <p14:tracePt t="21136" x="2698750" y="4478338"/>
          <p14:tracePt t="21144" x="2589213" y="4478338"/>
          <p14:tracePt t="21152" x="2443163" y="4478338"/>
          <p14:tracePt t="21162" x="2297113" y="4478338"/>
          <p14:tracePt t="21168" x="2160588" y="4478338"/>
          <p14:tracePt t="21177" x="2014538" y="4478338"/>
          <p14:tracePt t="21184" x="1887538" y="4478338"/>
          <p14:tracePt t="21192" x="1768475" y="4449763"/>
          <p14:tracePt t="21200" x="1658938" y="4432300"/>
          <p14:tracePt t="21209" x="1541463" y="4405313"/>
          <p14:tracePt t="21217" x="1512888" y="4395788"/>
          <p14:tracePt t="21227" x="1458913" y="4386263"/>
          <p14:tracePt t="21232" x="1431925" y="4368800"/>
          <p14:tracePt t="21243" x="1422400" y="4368800"/>
          <p14:tracePt t="21248" x="1403350" y="4368800"/>
          <p14:tracePt t="21261" x="1376363" y="4359275"/>
          <p14:tracePt t="21269" x="1366838" y="4359275"/>
          <p14:tracePt t="21288" x="1358900" y="4359275"/>
          <p14:tracePt t="21297" x="1339850" y="4359275"/>
          <p14:tracePt t="21336" x="1322388" y="4359275"/>
          <p14:tracePt t="21401" x="1330325" y="4359275"/>
          <p14:tracePt t="21409" x="1358900" y="4359275"/>
          <p14:tracePt t="21418" x="1385888" y="4359275"/>
          <p14:tracePt t="21429" x="1439863" y="4359275"/>
          <p14:tracePt t="21434" x="1549400" y="4386263"/>
          <p14:tracePt t="21447" x="1668463" y="4413250"/>
          <p14:tracePt t="21450" x="1778000" y="4441825"/>
          <p14:tracePt t="21461" x="1931988" y="4486275"/>
          <p14:tracePt t="21464" x="2078038" y="4514850"/>
          <p14:tracePt t="21472" x="2214563" y="4578350"/>
          <p14:tracePt t="21481" x="2306638" y="4587875"/>
          <p14:tracePt t="21488" x="2406650" y="4632325"/>
          <p14:tracePt t="21496" x="2462213" y="4641850"/>
          <p14:tracePt t="21504" x="2479675" y="4641850"/>
          <p14:tracePt t="21512" x="2498725" y="4651375"/>
          <p14:tracePt t="21609" x="2489200" y="4678363"/>
          <p14:tracePt t="21617" x="2479675" y="4687888"/>
          <p14:tracePt t="21625" x="2452688" y="4705350"/>
          <p14:tracePt t="21633" x="2425700" y="4714875"/>
          <p14:tracePt t="21643" x="2416175" y="4724400"/>
          <p14:tracePt t="21649" x="2379663" y="4732338"/>
          <p14:tracePt t="21658" x="2352675" y="4741863"/>
          <p14:tracePt t="21664" x="2333625" y="4751388"/>
          <p14:tracePt t="21672" x="2324100" y="4751388"/>
          <p14:tracePt t="21681" x="2306638" y="4751388"/>
          <p14:tracePt t="21689" x="2297113" y="4760913"/>
          <p14:tracePt t="21697" x="2287588" y="4768850"/>
          <p14:tracePt t="21915" x="2279650" y="4778375"/>
          <p14:tracePt t="21926" x="2279650" y="4787900"/>
          <p14:tracePt t="21930" x="2297113" y="4797425"/>
          <p14:tracePt t="21936" x="2316163" y="4814888"/>
          <p14:tracePt t="21944" x="2352675" y="4841875"/>
          <p14:tracePt t="21952" x="2370138" y="4851400"/>
          <p14:tracePt t="21960" x="2397125" y="4887913"/>
          <p14:tracePt t="21968" x="2406650" y="4887913"/>
          <p14:tracePt t="21978" x="2416175" y="4906963"/>
          <p14:tracePt t="21987" x="2433638" y="4943475"/>
          <p14:tracePt t="21997" x="2433638" y="4951413"/>
          <p14:tracePt t="22003" x="2443163" y="4951413"/>
          <p14:tracePt t="22016" x="2443163" y="4960938"/>
          <p14:tracePt t="22020" x="2443163" y="4970463"/>
          <p14:tracePt t="22027" x="2443163" y="4997450"/>
          <p14:tracePt t="22032" x="2443163" y="5006975"/>
          <p14:tracePt t="22041" x="2443163" y="5016500"/>
          <p14:tracePt t="22051" x="2443163" y="5043488"/>
          <p14:tracePt t="22065" x="2443163" y="5080000"/>
          <p14:tracePt t="22074" x="2443163" y="5097463"/>
          <p14:tracePt t="22083" x="2443163" y="5133975"/>
          <p14:tracePt t="22088" x="2416175" y="5189538"/>
          <p14:tracePt t="22096" x="2416175" y="5226050"/>
          <p14:tracePt t="22105" x="2379663" y="5270500"/>
          <p14:tracePt t="22112" x="2370138" y="5289550"/>
          <p14:tracePt t="22122" x="2360613" y="5335588"/>
          <p14:tracePt t="22130" x="2352675" y="5353050"/>
          <p14:tracePt t="22144" x="2352675" y="5362575"/>
          <p14:tracePt t="22213" x="2352675" y="5353050"/>
          <p14:tracePt t="22221" x="2352675" y="5343525"/>
          <p14:tracePt t="22225" x="2352675" y="5335588"/>
          <p14:tracePt t="22233" x="2352675" y="5316538"/>
          <p14:tracePt t="22244" x="2352675" y="5307013"/>
          <p14:tracePt t="22249" x="2352675" y="5299075"/>
          <p14:tracePt t="22256" x="2352675" y="5280025"/>
          <p14:tracePt t="22264" x="2352675" y="5262563"/>
          <p14:tracePt t="22273" x="2352675" y="5253038"/>
          <p14:tracePt t="22280" x="2352675" y="5233988"/>
          <p14:tracePt t="22289" x="2352675" y="5216525"/>
          <p14:tracePt t="22296" x="2352675" y="5197475"/>
          <p14:tracePt t="22304" x="2352675" y="5180013"/>
          <p14:tracePt t="22314" x="2352675" y="5170488"/>
          <p14:tracePt t="22320" x="2352675" y="5143500"/>
          <p14:tracePt t="22328" x="2352675" y="5133975"/>
          <p14:tracePt t="22336" x="2352675" y="5126038"/>
          <p14:tracePt t="22346" x="2352675" y="5106988"/>
          <p14:tracePt t="22425" x="2352675" y="5133975"/>
          <p14:tracePt t="22434" x="2352675" y="5153025"/>
          <p14:tracePt t="22443" x="2352675" y="5180013"/>
          <p14:tracePt t="22450" x="2352675" y="5197475"/>
          <p14:tracePt t="22463" x="2352675" y="5233988"/>
          <p14:tracePt t="22466" x="2352675" y="5280025"/>
          <p14:tracePt t="22473" x="2352675" y="5343525"/>
          <p14:tracePt t="22481" x="2352675" y="5389563"/>
          <p14:tracePt t="22489" x="2352675" y="5453063"/>
          <p14:tracePt t="22496" x="2352675" y="5499100"/>
          <p14:tracePt t="22505" x="2352675" y="5554663"/>
          <p14:tracePt t="22513" x="2379663" y="5599113"/>
          <p14:tracePt t="22520" x="2389188" y="5635625"/>
          <p14:tracePt t="22528" x="2397125" y="5681663"/>
          <p14:tracePt t="22536" x="2406650" y="5727700"/>
          <p14:tracePt t="22544" x="2425700" y="5754688"/>
          <p14:tracePt t="22553" x="2433638" y="5772150"/>
          <p14:tracePt t="22561" x="2433638" y="5781675"/>
          <p14:tracePt t="22569" x="2443163" y="5808663"/>
          <p14:tracePt t="22577" x="2443163" y="5818188"/>
          <p14:tracePt t="22699" x="2443163" y="5827713"/>
          <p14:tracePt t="22773" x="2443163" y="5818188"/>
          <p14:tracePt t="22776" x="2443163" y="5808663"/>
          <p14:tracePt t="22784" x="2452688" y="5800725"/>
          <p14:tracePt t="22816" x="2462213" y="5800725"/>
          <p14:tracePt t="22840" x="2470150" y="5800725"/>
          <p14:tracePt t="22848" x="2489200" y="5808663"/>
          <p14:tracePt t="22857" x="2489200" y="5827713"/>
          <p14:tracePt t="22865" x="2489200" y="5864225"/>
          <p14:tracePt t="22873" x="2498725" y="5900738"/>
          <p14:tracePt t="22894" x="2498725" y="5927725"/>
          <p14:tracePt t="22897" x="2498725" y="5946775"/>
          <p14:tracePt t="22904" x="2506663" y="5954713"/>
          <p14:tracePt t="22914" x="2516188" y="5964238"/>
          <p14:tracePt t="22944" x="2516188" y="5973763"/>
          <p14:tracePt t="22952" x="2506663" y="6000750"/>
          <p14:tracePt t="22960" x="2489200" y="6018213"/>
          <p14:tracePt t="22968" x="2452688" y="6037263"/>
          <p14:tracePt t="22977" x="2416175" y="6083300"/>
          <p14:tracePt t="22984" x="2397125" y="6119813"/>
          <p14:tracePt t="22992" x="2379663" y="6137275"/>
          <p14:tracePt t="23000" x="2360613" y="6164263"/>
          <p14:tracePt t="23010" x="2352675" y="6173788"/>
          <p14:tracePt t="23018" x="2343150" y="6192838"/>
          <p14:tracePt t="23025" x="2324100" y="6210300"/>
          <p14:tracePt t="23081" x="2324100" y="6200775"/>
          <p14:tracePt t="23090" x="2324100" y="6164263"/>
          <p14:tracePt t="23099" x="2324100" y="6146800"/>
          <p14:tracePt t="23106" x="2343150" y="6110288"/>
          <p14:tracePt t="23112" x="2343150" y="6064250"/>
          <p14:tracePt t="23120" x="2379663" y="6018213"/>
          <p14:tracePt t="23128" x="2389188" y="6000750"/>
          <p14:tracePt t="23136" x="2397125" y="5954713"/>
          <p14:tracePt t="23144" x="2425700" y="5910263"/>
          <p14:tracePt t="23153" x="2443163" y="5854700"/>
          <p14:tracePt t="23161" x="2462213" y="5808663"/>
          <p14:tracePt t="23169" x="2470150" y="5754688"/>
          <p14:tracePt t="23177" x="2489200" y="5708650"/>
          <p14:tracePt t="23184" x="2516188" y="5645150"/>
          <p14:tracePt t="23192" x="2533650" y="5599113"/>
          <p14:tracePt t="23200" x="2552700" y="5535613"/>
          <p14:tracePt t="23210" x="2562225" y="5499100"/>
          <p14:tracePt t="23216" x="2570163" y="5453063"/>
          <p14:tracePt t="23226" x="2598738" y="5408613"/>
          <p14:tracePt t="23232" x="2598738" y="5380038"/>
          <p14:tracePt t="23242" x="2598738" y="5353050"/>
          <p14:tracePt t="23249" x="2598738" y="5343525"/>
          <p14:tracePt t="23258" x="2598738" y="5326063"/>
          <p14:tracePt t="23265" x="2598738" y="5307013"/>
          <p14:tracePt t="23274" x="2598738" y="5299075"/>
          <p14:tracePt t="23287" x="2598738" y="5289550"/>
          <p14:tracePt t="23321" x="2598738" y="5270500"/>
          <p14:tracePt t="23329" x="2598738" y="5253038"/>
          <p14:tracePt t="23346" x="2589213" y="5216525"/>
          <p14:tracePt t="23352" x="2589213" y="5207000"/>
          <p14:tracePt t="23363" x="2589213" y="5170488"/>
          <p14:tracePt t="23368" x="2579688" y="5153025"/>
          <p14:tracePt t="23377" x="2570163" y="5116513"/>
          <p14:tracePt t="23384" x="2570163" y="5097463"/>
          <p14:tracePt t="23394" x="2552700" y="5060950"/>
          <p14:tracePt t="23410" x="2552700" y="5033963"/>
          <p14:tracePt t="23417" x="2552700" y="5016500"/>
          <p14:tracePt t="23427" x="2552700" y="5006975"/>
          <p14:tracePt t="23432" x="2552700" y="4970463"/>
          <p14:tracePt t="23442" x="2552700" y="4943475"/>
          <p14:tracePt t="23449" x="2552700" y="4914900"/>
          <p14:tracePt t="23457" x="2552700" y="4860925"/>
          <p14:tracePt t="23465" x="2552700" y="4797425"/>
          <p14:tracePt t="23472" x="2552700" y="4705350"/>
          <p14:tracePt t="23481" x="2552700" y="4632325"/>
          <p14:tracePt t="23488" x="2552700" y="4522788"/>
          <p14:tracePt t="23497" x="2552700" y="4432300"/>
          <p14:tracePt t="23505" x="2552700" y="4303713"/>
          <p14:tracePt t="23512" x="2552700" y="4232275"/>
          <p14:tracePt t="23520" x="2552700" y="4159250"/>
          <p14:tracePt t="23528" x="2552700" y="4067175"/>
          <p14:tracePt t="23536" x="2552700" y="4021138"/>
          <p14:tracePt t="23545" x="2552700" y="3967163"/>
          <p14:tracePt t="23556" x="2552700" y="3940175"/>
          <p14:tracePt t="23568" x="2552700" y="3930650"/>
          <p14:tracePt t="23571" x="2552700" y="3903663"/>
          <p14:tracePt t="23594" x="2552700" y="3894138"/>
          <p14:tracePt t="23634" x="2552700" y="3884613"/>
          <p14:tracePt t="23648" x="2562225" y="3867150"/>
          <p14:tracePt t="23656" x="2570163" y="3848100"/>
          <p14:tracePt t="23673" x="2570163" y="3821113"/>
          <p14:tracePt t="23681" x="2589213" y="3794125"/>
          <p14:tracePt t="23688" x="2598738" y="3794125"/>
          <p14:tracePt t="23705" x="2606675" y="3784600"/>
          <p14:tracePt t="23720" x="2606675" y="3775075"/>
          <p14:tracePt t="23728" x="2616200" y="3767138"/>
          <p14:tracePt t="23744" x="2625725" y="3767138"/>
          <p14:tracePt t="23753" x="2635250" y="3757613"/>
          <p14:tracePt t="23768" x="2643188" y="3757613"/>
          <p14:tracePt t="23777" x="2662238" y="3757613"/>
          <p14:tracePt t="23809" x="2671763" y="3757613"/>
          <p14:tracePt t="23841" x="2679700" y="3757613"/>
          <p14:tracePt t="23849" x="2679700" y="3767138"/>
          <p14:tracePt t="23856" x="2679700" y="3775075"/>
          <p14:tracePt t="23864" x="2679700" y="3794125"/>
          <p14:tracePt t="23895" x="2679700" y="3830638"/>
          <p14:tracePt t="23897" x="2679700" y="3840163"/>
          <p14:tracePt t="23905" x="2679700" y="3848100"/>
          <p14:tracePt t="23913" x="2679700" y="3857625"/>
          <p14:tracePt t="23928" x="2679700" y="3867150"/>
          <p14:tracePt t="23987" x="2679700" y="3875088"/>
          <p14:tracePt t="23993" x="2671763" y="3875088"/>
          <p14:tracePt t="24001" x="2616200" y="3875088"/>
          <p14:tracePt t="24009" x="2552700" y="3875088"/>
          <p14:tracePt t="24017" x="2479675" y="3875088"/>
          <p14:tracePt t="24027" x="2389188" y="3875088"/>
          <p14:tracePt t="24033" x="2297113" y="3857625"/>
          <p14:tracePt t="24042" x="2197100" y="3848100"/>
          <p14:tracePt t="24048" x="2070100" y="3821113"/>
          <p14:tracePt t="24056" x="1941513" y="3803650"/>
          <p14:tracePt t="24064" x="1795463" y="3803650"/>
          <p14:tracePt t="24074" x="1668463" y="3803650"/>
          <p14:tracePt t="24083" x="1541463" y="3794125"/>
          <p14:tracePt t="24089" x="1431925" y="3794125"/>
          <p14:tracePt t="24096" x="1312863" y="3775075"/>
          <p14:tracePt t="24104" x="1258888" y="3748088"/>
          <p14:tracePt t="24112" x="1193800" y="3738563"/>
          <p14:tracePt t="24120" x="1176338" y="3738563"/>
          <p14:tracePt t="24129" x="1149350" y="3738563"/>
          <p14:tracePt t="24136" x="1130300" y="3738563"/>
          <p14:tracePt t="24144" x="1112838" y="3738563"/>
          <p14:tracePt t="24152" x="1103313" y="3738563"/>
          <p14:tracePt t="24160" x="1084263" y="3738563"/>
          <p14:tracePt t="24177" x="1057275" y="3738563"/>
          <p14:tracePt t="24185" x="1047750" y="3738563"/>
          <p14:tracePt t="24210" x="1030288" y="3738563"/>
          <p14:tracePt t="24216" x="1020763" y="3738563"/>
          <p14:tracePt t="24298" x="1011238" y="3738563"/>
          <p14:tracePt t="24331" x="1047750" y="3738563"/>
          <p14:tracePt t="24336" x="1157288" y="3738563"/>
          <p14:tracePt t="24345" x="1285875" y="3738563"/>
          <p14:tracePt t="24353" x="1468438" y="3738563"/>
          <p14:tracePt t="24361" x="1668463" y="3738563"/>
          <p14:tracePt t="24368" x="1814513" y="3738563"/>
          <p14:tracePt t="24377" x="1978025" y="3738563"/>
          <p14:tracePt t="24384" x="2106613" y="3738563"/>
          <p14:tracePt t="24394" x="2179638" y="3730625"/>
          <p14:tracePt t="24400" x="2243138" y="3711575"/>
          <p14:tracePt t="24410" x="2287588" y="3694113"/>
          <p14:tracePt t="24416" x="2287588" y="3684588"/>
          <p14:tracePt t="24433" x="2316163" y="3665538"/>
          <p14:tracePt t="24442" x="2324100" y="3657600"/>
          <p14:tracePt t="24458" x="2324100" y="3648075"/>
          <p14:tracePt t="24464" x="2333625" y="3638550"/>
          <p14:tracePt t="24530" x="2333625" y="3621088"/>
          <p14:tracePt t="24553" x="2333625" y="3602038"/>
          <p14:tracePt t="24561" x="2333625" y="3592513"/>
          <p14:tracePt t="24568" x="2333625" y="3575050"/>
          <p14:tracePt t="24577" x="2333625" y="3556000"/>
          <p14:tracePt t="24584" x="2333625" y="3519488"/>
          <p14:tracePt t="24593" x="2333625" y="3511550"/>
          <p14:tracePt t="24601" x="2333625" y="3482975"/>
          <p14:tracePt t="24610" x="2333625" y="3465513"/>
          <p14:tracePt t="24617" x="2333625" y="3446463"/>
          <p14:tracePt t="24626" x="2333625" y="3429000"/>
          <p14:tracePt t="24632" x="2333625" y="3419475"/>
          <p14:tracePt t="24643" x="2343150" y="3411538"/>
          <p14:tracePt t="24648" x="2343150" y="3402013"/>
          <p14:tracePt t="24665" x="2360613" y="3382963"/>
          <p14:tracePt t="24681" x="2370138" y="3375025"/>
          <p14:tracePt t="24697" x="2379663" y="3346450"/>
          <p14:tracePt t="24705" x="2379663" y="3338513"/>
          <p14:tracePt t="24712" x="2389188" y="3319463"/>
          <p14:tracePt t="24720" x="2397125" y="3292475"/>
          <p14:tracePt t="24728" x="2406650" y="3282950"/>
          <p14:tracePt t="24737" x="2416175" y="3273425"/>
          <p14:tracePt t="24744" x="2416175" y="3265488"/>
          <p14:tracePt t="24777" x="2416175" y="3255963"/>
          <p14:tracePt t="24848" x="2416175" y="3246438"/>
          <p14:tracePt t="24857" x="2416175" y="3219450"/>
          <p14:tracePt t="24865" x="2433638" y="3163888"/>
          <p14:tracePt t="24872" x="2452688" y="3119438"/>
          <p14:tracePt t="24881" x="2462213" y="3090863"/>
          <p14:tracePt t="24894" x="2462213" y="3046413"/>
          <p14:tracePt t="24897" x="2470150" y="3017838"/>
          <p14:tracePt t="24905" x="2470150" y="3000375"/>
          <p14:tracePt t="24913" x="2479675" y="2973388"/>
          <p14:tracePt t="24920" x="2506663" y="2936875"/>
          <p14:tracePt t="24945" x="2516188" y="2917825"/>
          <p14:tracePt t="24968" x="2525713" y="2909888"/>
          <p14:tracePt t="25002" x="2525713" y="2900363"/>
          <p14:tracePt t="25049" x="2533650" y="2900363"/>
          <p14:tracePt t="25096" x="2543175" y="2900363"/>
          <p14:tracePt t="25105" x="2543175" y="2973388"/>
          <p14:tracePt t="25114" x="2543175" y="3027363"/>
          <p14:tracePt t="25120" x="2543175" y="3082925"/>
          <p14:tracePt t="25129" x="2543175" y="3146425"/>
          <p14:tracePt t="25136" x="2543175" y="3200400"/>
          <p14:tracePt t="25144" x="2543175" y="3236913"/>
          <p14:tracePt t="25152" x="2543175" y="3273425"/>
          <p14:tracePt t="25161" x="2552700" y="3292475"/>
          <p14:tracePt t="25178" x="2562225" y="3309938"/>
          <p14:tracePt t="25217" x="2579688" y="3309938"/>
          <p14:tracePt t="25225" x="2589213" y="3309938"/>
          <p14:tracePt t="25249" x="2598738" y="3309938"/>
          <p14:tracePt t="25273" x="2606675" y="3309938"/>
          <p14:tracePt t="25289" x="2616200" y="3309938"/>
          <p14:tracePt t="25305" x="2635250" y="3309938"/>
          <p14:tracePt t="25322" x="2643188" y="3309938"/>
          <p14:tracePt t="25333" x="2652713" y="3302000"/>
          <p14:tracePt t="25336" x="2662238" y="3292475"/>
          <p14:tracePt t="25353" x="2679700" y="3292475"/>
          <p14:tracePt t="25384" x="2698750" y="3292475"/>
          <p14:tracePt t="25394" x="2708275" y="3292475"/>
          <p14:tracePt t="25400" x="2725738" y="3292475"/>
          <p14:tracePt t="25410" x="2781300" y="3292475"/>
          <p14:tracePt t="25416" x="2825750" y="3328988"/>
          <p14:tracePt t="25426" x="2889250" y="3365500"/>
          <p14:tracePt t="25434" x="2954338" y="3419475"/>
          <p14:tracePt t="25446" x="3017838" y="3455988"/>
          <p14:tracePt t="25451" x="3071813" y="3492500"/>
          <p14:tracePt t="25460" x="3136900" y="3529013"/>
          <p14:tracePt t="25465" x="3154363" y="3548063"/>
          <p14:tracePt t="25472" x="3181350" y="3575050"/>
          <p14:tracePt t="25480" x="3200400" y="3592513"/>
          <p14:tracePt t="25489" x="3217863" y="3602038"/>
          <p14:tracePt t="25497" x="3227388" y="3602038"/>
          <p14:tracePt t="25505" x="3244850" y="3611563"/>
          <p14:tracePt t="25513" x="3263900" y="3621088"/>
          <p14:tracePt t="25520" x="3273425" y="3621088"/>
          <p14:tracePt t="25528" x="3290888" y="3629025"/>
          <p14:tracePt t="25536" x="3300413" y="3638550"/>
          <p14:tracePt t="25544" x="3309938" y="3638550"/>
          <p14:tracePt t="25578" x="3317875" y="3648075"/>
          <p14:tracePt t="25617" x="3327400" y="3657600"/>
          <p14:tracePt t="25643" x="3327400" y="3665538"/>
          <p14:tracePt t="25657" x="3327400" y="3675063"/>
          <p14:tracePt t="25664" x="3327400" y="3694113"/>
          <p14:tracePt t="25674" x="3327400" y="3721100"/>
          <p14:tracePt t="25681" x="3327400" y="3757613"/>
          <p14:tracePt t="25690" x="3327400" y="3784600"/>
          <p14:tracePt t="25696" x="3300413" y="3848100"/>
          <p14:tracePt t="25705" x="3290888" y="3894138"/>
          <p14:tracePt t="25713" x="3263900" y="3948113"/>
          <p14:tracePt t="25720" x="3244850" y="3984625"/>
          <p14:tracePt t="25728" x="3227388" y="4030663"/>
          <p14:tracePt t="25739" x="3217863" y="4057650"/>
          <p14:tracePt t="25746" x="3190875" y="4086225"/>
          <p14:tracePt t="25752" x="3190875" y="4094163"/>
          <p14:tracePt t="25761" x="3181350" y="4103688"/>
          <p14:tracePt t="25770" x="3181350" y="4113213"/>
          <p14:tracePt t="25777" x="3171825" y="4122738"/>
          <p14:tracePt t="25841" x="3163888" y="4122738"/>
          <p14:tracePt t="25848" x="3163888" y="4113213"/>
          <p14:tracePt t="25865" x="3163888" y="4103688"/>
          <p14:tracePt t="25881" x="3163888" y="4094163"/>
          <p14:tracePt t="25888" x="3163888" y="4086225"/>
          <p14:tracePt t="25904" x="3163888" y="4067175"/>
          <p14:tracePt t="25912" x="3171825" y="4067175"/>
          <p14:tracePt t="25921" x="3181350" y="4057650"/>
          <p14:tracePt t="25929" x="3190875" y="4049713"/>
          <p14:tracePt t="25937" x="3200400" y="4040188"/>
          <p14:tracePt t="25945" x="3236913" y="4021138"/>
          <p14:tracePt t="25953" x="3254375" y="4013200"/>
          <p14:tracePt t="25961" x="3281363" y="4013200"/>
          <p14:tracePt t="25968" x="3309938" y="4013200"/>
          <p14:tracePt t="25977" x="3354388" y="4013200"/>
          <p14:tracePt t="25985" x="3390900" y="4013200"/>
          <p14:tracePt t="25993" x="3409950" y="4013200"/>
          <p14:tracePt t="26001" x="3436938" y="4013200"/>
          <p14:tracePt t="26010" x="3446463" y="4013200"/>
          <p14:tracePt t="26017" x="3463925" y="4013200"/>
          <p14:tracePt t="26029" x="3473450" y="4013200"/>
          <p14:tracePt t="26046" x="3490913" y="4021138"/>
          <p14:tracePt t="26090" x="3500438" y="4021138"/>
          <p14:tracePt t="26114" x="3500438" y="4013200"/>
          <p14:tracePt t="26122" x="3509963" y="4013200"/>
          <p14:tracePt t="26131" x="3519488" y="4013200"/>
          <p14:tracePt t="26138" x="3527425" y="4013200"/>
          <p14:tracePt t="26145" x="3546475" y="4013200"/>
          <p14:tracePt t="26153" x="3563938" y="4013200"/>
          <p14:tracePt t="26161" x="3582988" y="4013200"/>
          <p14:tracePt t="26169" x="3600450" y="4013200"/>
          <p14:tracePt t="26185" x="3619500" y="4003675"/>
          <p14:tracePt t="26200" x="3636963" y="4003675"/>
          <p14:tracePt t="26209" x="3656013" y="3994150"/>
          <p14:tracePt t="26226" x="3692525" y="3994150"/>
          <p14:tracePt t="26243" x="3719513" y="3994150"/>
          <p14:tracePt t="26248" x="3738563" y="3994150"/>
          <p14:tracePt t="26257" x="3756025" y="3994150"/>
          <p14:tracePt t="26265" x="3802063" y="3994150"/>
          <p14:tracePt t="26281" x="3829050" y="3994150"/>
          <p14:tracePt t="26288" x="3838575" y="3994150"/>
          <p14:tracePt t="26296" x="3846513" y="3994150"/>
          <p14:tracePt t="26305" x="3865563" y="3994150"/>
          <p14:tracePt t="26313" x="3875088" y="3994150"/>
          <p14:tracePt t="26320" x="3883025" y="3994150"/>
          <p14:tracePt t="26360" x="3902075" y="3994150"/>
          <p14:tracePt t="26440" x="3911600" y="3984625"/>
          <p14:tracePt t="26480" x="3911600" y="3976688"/>
          <p14:tracePt t="26489" x="3911600" y="3967163"/>
          <p14:tracePt t="26513" x="3911600" y="3957638"/>
          <p14:tracePt t="26520" x="3902075" y="3957638"/>
          <p14:tracePt t="26536" x="3902075" y="3948113"/>
          <p14:tracePt t="26578" x="3902075" y="3940175"/>
          <p14:tracePt t="26738" x="3919538" y="3940175"/>
          <p14:tracePt t="26745" x="3965575" y="3940175"/>
          <p14:tracePt t="26753" x="4002088" y="3940175"/>
          <p14:tracePt t="26761" x="4021138" y="3940175"/>
          <p14:tracePt t="26768" x="4057650" y="3940175"/>
          <p14:tracePt t="26781" x="4065588" y="3940175"/>
          <p14:tracePt t="26795" x="4094163" y="3948113"/>
          <p14:tracePt t="26826" x="4102100" y="3957638"/>
          <p14:tracePt t="26835" x="4111625" y="3967163"/>
          <p14:tracePt t="26842" x="4111625" y="3976688"/>
          <p14:tracePt t="26856" x="4121150" y="4003675"/>
          <p14:tracePt t="26864" x="4129088" y="4013200"/>
          <p14:tracePt t="26872" x="4129088" y="4021138"/>
          <p14:tracePt t="26897" x="4129088" y="4030663"/>
          <p14:tracePt t="26920" x="4138613" y="4040188"/>
          <p14:tracePt t="26960" x="4148138" y="4040188"/>
          <p14:tracePt t="26993" x="4157663" y="4040188"/>
          <p14:tracePt t="27009" x="4175125" y="4040188"/>
          <p14:tracePt t="27043" x="4184650" y="4049713"/>
          <p14:tracePt t="27185" x="4184650" y="4067175"/>
          <p14:tracePt t="27201" x="4175125" y="4076700"/>
          <p14:tracePt t="27216" x="4157663" y="4076700"/>
          <p14:tracePt t="27233" x="4148138" y="4076700"/>
          <p14:tracePt t="27281" x="4138613" y="4076700"/>
          <p14:tracePt t="27304" x="4121150" y="4076700"/>
          <p14:tracePt t="27331" x="4111625" y="4076700"/>
          <p14:tracePt t="27345" x="4102100" y="4076700"/>
          <p14:tracePt t="27361" x="4094163" y="4076700"/>
          <p14:tracePt t="27368" x="4084638" y="4076700"/>
          <p14:tracePt t="27377" x="4075113" y="4076700"/>
          <p14:tracePt t="27385" x="4065588" y="4076700"/>
          <p14:tracePt t="27394" x="4057650" y="4076700"/>
          <p14:tracePt t="27400" x="4038600" y="4057650"/>
          <p14:tracePt t="27410" x="4029075" y="4057650"/>
          <p14:tracePt t="27418" x="4021138" y="4057650"/>
          <p14:tracePt t="27434" x="4002088" y="4057650"/>
          <p14:tracePt t="27441" x="3992563" y="4057650"/>
          <p14:tracePt t="27458" x="3984625" y="4057650"/>
          <p14:tracePt t="27464" x="3975100" y="4057650"/>
          <p14:tracePt t="27481" x="3956050" y="4057650"/>
          <p14:tracePt t="27488" x="3948113" y="4057650"/>
          <p14:tracePt t="27513" x="3938588" y="4057650"/>
          <p14:tracePt t="27521" x="3919538" y="4057650"/>
          <p14:tracePt t="27529" x="3911600" y="4049713"/>
          <p14:tracePt t="27548" x="3902075" y="4040188"/>
          <p14:tracePt t="27561" x="3892550" y="4030663"/>
          <p14:tracePt t="27578" x="3892550" y="4021138"/>
          <p14:tracePt t="27593" x="3892550" y="4013200"/>
          <p14:tracePt t="27602" x="3892550" y="4003675"/>
          <p14:tracePt t="27618" x="3892550" y="3984625"/>
          <p14:tracePt t="27630" x="3892550" y="3976688"/>
          <p14:tracePt t="27645" x="3892550" y="3967163"/>
          <p14:tracePt t="27649" x="3892550" y="3948113"/>
          <p14:tracePt t="27658" x="3892550" y="3930650"/>
          <p14:tracePt t="27665" x="3892550" y="3921125"/>
          <p14:tracePt t="27672" x="3892550" y="3903663"/>
          <p14:tracePt t="27680" x="3911600" y="3884613"/>
          <p14:tracePt t="27689" x="3911600" y="3875088"/>
          <p14:tracePt t="27697" x="3919538" y="3875088"/>
          <p14:tracePt t="27714" x="3956050" y="3857625"/>
          <p14:tracePt t="27729" x="3965575" y="3848100"/>
          <p14:tracePt t="27739" x="3984625" y="3848100"/>
          <p14:tracePt t="27744" x="3992563" y="3848100"/>
          <p14:tracePt t="27753" x="4002088" y="3848100"/>
          <p14:tracePt t="27761" x="4011613" y="3848100"/>
          <p14:tracePt t="27770" x="4021138" y="3848100"/>
          <p14:tracePt t="27777" x="4057650" y="3848100"/>
          <p14:tracePt t="27785" x="4094163" y="3848100"/>
          <p14:tracePt t="27793" x="4148138" y="3848100"/>
          <p14:tracePt t="27801" x="4221163" y="3848100"/>
          <p14:tracePt t="27816" x="4357688" y="3848100"/>
          <p14:tracePt t="27825" x="4413250" y="3848100"/>
          <p14:tracePt t="27832" x="4467225" y="3848100"/>
          <p14:tracePt t="27843" x="4540250" y="3830638"/>
          <p14:tracePt t="27848" x="4586288" y="3830638"/>
          <p14:tracePt t="27858" x="4622800" y="3830638"/>
          <p14:tracePt t="27864" x="4676775" y="3830638"/>
          <p14:tracePt t="27872" x="4722813" y="3830638"/>
          <p14:tracePt t="27880" x="4776788" y="3830638"/>
          <p14:tracePt t="27895" x="4832350" y="3830638"/>
          <p14:tracePt t="27896" x="4868863" y="3830638"/>
          <p14:tracePt t="27904" x="4922838" y="3830638"/>
          <p14:tracePt t="27913" x="4941888" y="3830638"/>
          <p14:tracePt t="27920" x="4986338" y="3830638"/>
          <p14:tracePt t="27929" x="5022850" y="3830638"/>
          <p14:tracePt t="27937" x="5068888" y="3830638"/>
          <p14:tracePt t="27945" x="5095875" y="3848100"/>
          <p14:tracePt t="27953" x="5141913" y="3848100"/>
          <p14:tracePt t="27961" x="5178425" y="3848100"/>
          <p14:tracePt t="27968" x="5224463" y="3848100"/>
          <p14:tracePt t="27977" x="5251450" y="3848100"/>
          <p14:tracePt t="27986" x="5305425" y="3848100"/>
          <p14:tracePt t="27993" x="5341938" y="3848100"/>
          <p14:tracePt t="28001" x="5387975" y="3848100"/>
          <p14:tracePt t="28010" x="5405438" y="3848100"/>
          <p14:tracePt t="28018" x="5441950" y="3857625"/>
          <p14:tracePt t="28030" x="5451475" y="3857625"/>
          <p14:tracePt t="28033" x="5478463" y="3867150"/>
          <p14:tracePt t="28049" x="5487988" y="3867150"/>
          <p14:tracePt t="28056" x="5497513" y="3867150"/>
          <p14:tracePt t="28065" x="5514975" y="3884613"/>
          <p14:tracePt t="28072" x="5524500" y="3884613"/>
          <p14:tracePt t="28089" x="5534025" y="3894138"/>
          <p14:tracePt t="28097" x="5551488" y="3894138"/>
          <p14:tracePt t="28106" x="5561013" y="3894138"/>
          <p14:tracePt t="28122" x="5570538" y="3894138"/>
          <p14:tracePt t="28138" x="5580063" y="3894138"/>
          <p14:tracePt t="28147" x="5588000" y="3894138"/>
          <p14:tracePt t="28152" x="5597525" y="3894138"/>
          <p14:tracePt t="28160" x="5607050" y="3903663"/>
          <p14:tracePt t="28168" x="5634038" y="3903663"/>
          <p14:tracePt t="28177" x="5643563" y="3903663"/>
          <p14:tracePt t="28185" x="5653088" y="3911600"/>
          <p14:tracePt t="28201" x="5661025" y="3911600"/>
          <p14:tracePt t="28210" x="5680075" y="3930650"/>
          <p14:tracePt t="28242" x="5688013" y="3940175"/>
          <p14:tracePt t="28272" x="5697538" y="3948113"/>
          <p14:tracePt t="28314" x="5707063" y="3948113"/>
          <p14:tracePt t="28320" x="5707063" y="3957638"/>
          <p14:tracePt t="28329" x="5707063" y="3967163"/>
          <p14:tracePt t="28336" x="5707063" y="3984625"/>
          <p14:tracePt t="28346" x="5707063" y="4003675"/>
          <p14:tracePt t="28353" x="5707063" y="4021138"/>
          <p14:tracePt t="28361" x="5707063" y="4049713"/>
          <p14:tracePt t="28368" x="5707063" y="4057650"/>
          <p14:tracePt t="28377" x="5707063" y="4076700"/>
          <p14:tracePt t="28385" x="5707063" y="4094163"/>
          <p14:tracePt t="28394" x="5707063" y="4113213"/>
          <p14:tracePt t="28400" x="5697538" y="4122738"/>
          <p14:tracePt t="28408" x="5688013" y="4122738"/>
          <p14:tracePt t="28416" x="5670550" y="4130675"/>
          <p14:tracePt t="28425" x="5653088" y="4149725"/>
          <p14:tracePt t="28432" x="5634038" y="4159250"/>
          <p14:tracePt t="28442" x="5624513" y="4159250"/>
          <p14:tracePt t="28449" x="5607050" y="4167188"/>
          <p14:tracePt t="28459" x="5588000" y="4176713"/>
          <p14:tracePt t="28464" x="5588000" y="4186238"/>
          <p14:tracePt t="28472" x="5570538" y="4195763"/>
          <p14:tracePt t="28480" x="5561013" y="4203700"/>
          <p14:tracePt t="28497" x="5551488" y="4203700"/>
          <p14:tracePt t="28504" x="5543550" y="4203700"/>
          <p14:tracePt t="28521" x="5524500" y="4203700"/>
          <p14:tracePt t="28528" x="5514975" y="4203700"/>
          <p14:tracePt t="28544" x="5507038" y="4203700"/>
          <p14:tracePt t="28553" x="5478463" y="4203700"/>
          <p14:tracePt t="28560" x="5461000" y="4203700"/>
          <p14:tracePt t="28569" x="5434013" y="4203700"/>
          <p14:tracePt t="28577" x="5387975" y="4203700"/>
          <p14:tracePt t="28584" x="5360988" y="4195763"/>
          <p14:tracePt t="28593" x="5287963" y="4195763"/>
          <p14:tracePt t="28601" x="5232400" y="4186238"/>
          <p14:tracePt t="28609" x="5187950" y="4186238"/>
          <p14:tracePt t="28618" x="5122863" y="4186238"/>
          <p14:tracePt t="28629" x="5049838" y="4186238"/>
          <p14:tracePt t="28634" x="4986338" y="4186238"/>
          <p14:tracePt t="28646" x="4932363" y="4186238"/>
          <p14:tracePt t="28648" x="4876800" y="4186238"/>
          <p14:tracePt t="28661" x="4803775" y="4186238"/>
          <p14:tracePt t="28665" x="4749800" y="4186238"/>
          <p14:tracePt t="28673" x="4703763" y="4186238"/>
          <p14:tracePt t="28680" x="4649788" y="4167188"/>
          <p14:tracePt t="28689" x="4622800" y="4167188"/>
          <p14:tracePt t="28698" x="4567238" y="4159250"/>
          <p14:tracePt t="28711" x="4503738" y="4149725"/>
          <p14:tracePt t="28713" x="4476750" y="4140200"/>
          <p14:tracePt t="28721" x="4457700" y="4140200"/>
          <p14:tracePt t="28728" x="4430713" y="4130675"/>
          <p14:tracePt t="28736" x="4413250" y="4130675"/>
          <p14:tracePt t="28745" x="4376738" y="4113213"/>
          <p14:tracePt t="28753" x="4357688" y="4103688"/>
          <p14:tracePt t="28768" x="4330700" y="4103688"/>
          <p14:tracePt t="28777" x="4321175" y="4103688"/>
          <p14:tracePt t="28784" x="4294188" y="4086225"/>
          <p14:tracePt t="28793" x="4284663" y="4086225"/>
          <p14:tracePt t="28801" x="4257675" y="4086225"/>
          <p14:tracePt t="28808" x="4230688" y="4076700"/>
          <p14:tracePt t="28817" x="4202113" y="4076700"/>
          <p14:tracePt t="28826" x="4175125" y="4067175"/>
          <p14:tracePt t="28832" x="4148138" y="4067175"/>
          <p14:tracePt t="28843" x="4129088" y="4067175"/>
          <p14:tracePt t="28848" x="4102100" y="4057650"/>
          <p14:tracePt t="28867" x="4084638" y="4049713"/>
          <p14:tracePt t="28872" x="4075113" y="4049713"/>
          <p14:tracePt t="28987" x="4121150" y="4021138"/>
          <p14:tracePt t="28993" x="4284663" y="4013200"/>
          <p14:tracePt t="29001" x="4503738" y="4013200"/>
          <p14:tracePt t="29009" x="4786313" y="3976688"/>
          <p14:tracePt t="29018" x="5041900" y="3976688"/>
          <p14:tracePt t="29026" x="5224463" y="3957638"/>
          <p14:tracePt t="29033" x="5324475" y="3940175"/>
          <p14:tracePt t="29042" x="5397500" y="3930650"/>
          <p14:tracePt t="29049" x="5441950" y="3911600"/>
          <p14:tracePt t="29060" x="5451475" y="3911600"/>
          <p14:tracePt t="29171" x="5441950" y="3911600"/>
          <p14:tracePt t="29181" x="5434013" y="3911600"/>
          <p14:tracePt t="29194" x="5424488" y="3911600"/>
          <p14:tracePt t="29201" x="5405438" y="3911600"/>
          <p14:tracePt t="29208" x="5397500" y="3911600"/>
          <p14:tracePt t="29217" x="5387975" y="3921125"/>
          <p14:tracePt t="29225" x="5360988" y="3948113"/>
          <p14:tracePt t="29232" x="5341938" y="3957638"/>
          <p14:tracePt t="29242" x="5324475" y="3967163"/>
          <p14:tracePt t="29249" x="5305425" y="3984625"/>
          <p14:tracePt t="29259" x="5297488" y="3994150"/>
          <p14:tracePt t="29272" x="5278438" y="3994150"/>
          <p14:tracePt t="29281" x="5268913" y="3994150"/>
          <p14:tracePt t="29298" x="5260975" y="3994150"/>
          <p14:tracePt t="29321" x="5251450" y="3994150"/>
          <p14:tracePt t="29338" x="5241925" y="3994150"/>
          <p14:tracePt t="29347" x="5232400" y="3994150"/>
          <p14:tracePt t="29352" x="5224463" y="3994150"/>
          <p14:tracePt t="29368" x="5214938" y="3994150"/>
          <p14:tracePt t="29377" x="5195888" y="3994150"/>
          <p14:tracePt t="29384" x="5187950" y="3994150"/>
          <p14:tracePt t="29394" x="5178425" y="3994150"/>
          <p14:tracePt t="29417" x="5159375" y="3994150"/>
          <p14:tracePt t="29426" x="5141913" y="3994150"/>
          <p14:tracePt t="29464" x="5132388" y="3984625"/>
          <p14:tracePt t="29601" x="5141913" y="3967163"/>
          <p14:tracePt t="29609" x="5151438" y="3967163"/>
          <p14:tracePt t="29617" x="5168900" y="3948113"/>
          <p14:tracePt t="29625" x="5195888" y="3921125"/>
          <p14:tracePt t="29632" x="5251450" y="3903663"/>
          <p14:tracePt t="29643" x="5297488" y="3875088"/>
          <p14:tracePt t="29649" x="5378450" y="3840163"/>
          <p14:tracePt t="29657" x="5451475" y="3830638"/>
          <p14:tracePt t="29665" x="5570538" y="3811588"/>
          <p14:tracePt t="29673" x="5661025" y="3803650"/>
          <p14:tracePt t="29681" x="5807075" y="3784600"/>
          <p14:tracePt t="29689" x="5943600" y="3757613"/>
          <p14:tracePt t="29697" x="6089650" y="3738563"/>
          <p14:tracePt t="29705" x="6235700" y="3694113"/>
          <p14:tracePt t="29713" x="6345238" y="3665538"/>
          <p14:tracePt t="29721" x="6464300" y="3621088"/>
          <p14:tracePt t="29729" x="6527800" y="3602038"/>
          <p14:tracePt t="29737" x="6610350" y="3556000"/>
          <p14:tracePt t="29745" x="6691313" y="3519488"/>
          <p14:tracePt t="29752" x="6764338" y="3492500"/>
          <p14:tracePt t="29761" x="6827838" y="3465513"/>
          <p14:tracePt t="29769" x="6900863" y="3455988"/>
          <p14:tracePt t="29778" x="6964363" y="3429000"/>
          <p14:tracePt t="29784" x="7029450" y="3419475"/>
          <p14:tracePt t="29794" x="7083425" y="3419475"/>
          <p14:tracePt t="29800" x="7212013" y="3402013"/>
          <p14:tracePt t="29810" x="7339013" y="3402013"/>
          <p14:tracePt t="29816" x="7466013" y="3402013"/>
          <p14:tracePt t="29826" x="7594600" y="3402013"/>
          <p14:tracePt t="29832" x="7704138" y="3402013"/>
          <p14:tracePt t="29843" x="7794625" y="3402013"/>
          <p14:tracePt t="29849" x="7850188" y="3402013"/>
          <p14:tracePt t="29858" x="7894638" y="3402013"/>
          <p14:tracePt t="29864" x="7931150" y="3402013"/>
          <p14:tracePt t="29873" x="7940675" y="3402013"/>
          <p14:tracePt t="29894" x="7958138" y="3419475"/>
          <p14:tracePt t="29970" x="7958138" y="3429000"/>
          <p14:tracePt t="29994" x="7958138" y="3446463"/>
          <p14:tracePt t="30153" x="7958138" y="3455988"/>
          <p14:tracePt t="30161" x="7958138" y="3465513"/>
          <p14:tracePt t="30169" x="7950200" y="3465513"/>
          <p14:tracePt t="30185" x="7940675" y="3465513"/>
          <p14:tracePt t="30193" x="7931150" y="3465513"/>
          <p14:tracePt t="30208" x="7913688" y="3465513"/>
          <p14:tracePt t="30217" x="7894638" y="3465513"/>
          <p14:tracePt t="30226" x="7885113" y="3455988"/>
          <p14:tracePt t="30232" x="7858125" y="3455988"/>
          <p14:tracePt t="30242" x="7813675" y="3455988"/>
          <p14:tracePt t="30248" x="7758113" y="3455988"/>
          <p14:tracePt t="30258" x="7685088" y="3455988"/>
          <p14:tracePt t="30275" x="7466013" y="3465513"/>
          <p14:tracePt t="30280" x="7375525" y="3475038"/>
          <p14:tracePt t="30288" x="7248525" y="3492500"/>
          <p14:tracePt t="30297" x="7110413" y="3519488"/>
          <p14:tracePt t="30305" x="6983413" y="3538538"/>
          <p14:tracePt t="30313" x="6892925" y="3548063"/>
          <p14:tracePt t="30320" x="6764338" y="3548063"/>
          <p14:tracePt t="30329" x="6691313" y="3548063"/>
          <p14:tracePt t="30336" x="6600825" y="3548063"/>
          <p14:tracePt t="30345" x="6537325" y="3548063"/>
          <p14:tracePt t="30353" x="6481763" y="3548063"/>
          <p14:tracePt t="30362" x="6464300" y="3548063"/>
          <p14:tracePt t="30368" x="6435725" y="3556000"/>
          <p14:tracePt t="30377" x="6418263" y="3556000"/>
          <p14:tracePt t="30384" x="6362700" y="3584575"/>
          <p14:tracePt t="30395" x="6299200" y="3602038"/>
          <p14:tracePt t="30400" x="6235700" y="3621088"/>
          <p14:tracePt t="30412" x="6108700" y="3665538"/>
          <p14:tracePt t="30418" x="5989638" y="3702050"/>
          <p14:tracePt t="30430" x="5880100" y="3748088"/>
          <p14:tracePt t="30435" x="5724525" y="3794125"/>
          <p14:tracePt t="30442" x="5653088" y="3803650"/>
          <p14:tracePt t="30448" x="5534025" y="3830638"/>
          <p14:tracePt t="30456" x="5441950" y="3857625"/>
          <p14:tracePt t="30465" x="5360988" y="3884613"/>
          <p14:tracePt t="30472" x="5287963" y="3903663"/>
          <p14:tracePt t="30480" x="5232400" y="3903663"/>
          <p14:tracePt t="30489" x="5195888" y="3921125"/>
          <p14:tracePt t="30497" x="5168900" y="3921125"/>
          <p14:tracePt t="30505" x="5159375" y="3921125"/>
          <p14:tracePt t="30513" x="5151438" y="3930650"/>
          <p14:tracePt t="30545" x="5151438" y="3940175"/>
          <p14:tracePt t="30848" x="5151438" y="3921125"/>
          <p14:tracePt t="30857" x="5151438" y="3911600"/>
          <p14:tracePt t="30864" x="5151438" y="3903663"/>
          <p14:tracePt t="30872" x="5151438" y="3894138"/>
          <p14:tracePt t="30938" x="5195888" y="3894138"/>
          <p14:tracePt t="30945" x="5232400" y="3894138"/>
          <p14:tracePt t="30953" x="5268913" y="3894138"/>
          <p14:tracePt t="30960" x="5314950" y="3894138"/>
          <p14:tracePt t="30970" x="5324475" y="3894138"/>
          <p14:tracePt t="30977" x="5360988" y="3884613"/>
          <p14:tracePt t="30984" x="5368925" y="3884613"/>
          <p14:tracePt t="30993" x="5414963" y="3884613"/>
          <p14:tracePt t="31001" x="5441950" y="3884613"/>
          <p14:tracePt t="31009" x="5461000" y="3884613"/>
          <p14:tracePt t="31018" x="5487988" y="3884613"/>
          <p14:tracePt t="31033" x="5497513" y="3884613"/>
          <p14:tracePt t="31049" x="5507038" y="3884613"/>
          <p14:tracePt t="31082" x="5514975" y="3894138"/>
          <p14:tracePt t="31138" x="5534025" y="3894138"/>
          <p14:tracePt t="31144" x="5551488" y="3894138"/>
          <p14:tracePt t="31160" x="5570538" y="3894138"/>
          <p14:tracePt t="31169" x="5580063" y="3894138"/>
          <p14:tracePt t="31177" x="5588000" y="3894138"/>
          <p14:tracePt t="31185" x="5597525" y="3894138"/>
          <p14:tracePt t="31193" x="5616575" y="3894138"/>
          <p14:tracePt t="31208" x="5624513" y="3894138"/>
          <p14:tracePt t="31226" x="5634038" y="3894138"/>
          <p14:tracePt t="31242" x="5653088" y="3894138"/>
          <p14:tracePt t="31258" x="5670550" y="3884613"/>
          <p14:tracePt t="31274" x="5716588" y="3875088"/>
          <p14:tracePt t="31280" x="5734050" y="3867150"/>
          <p14:tracePt t="31288" x="5789613" y="3867150"/>
          <p14:tracePt t="31297" x="5843588" y="3867150"/>
          <p14:tracePt t="31306" x="5935663" y="3867150"/>
          <p14:tracePt t="31316" x="5989638" y="3867150"/>
          <p14:tracePt t="31320" x="6062663" y="3867150"/>
          <p14:tracePt t="31328" x="6126163" y="3867150"/>
          <p14:tracePt t="31336" x="6199188" y="3867150"/>
          <p14:tracePt t="31345" x="6272213" y="3867150"/>
          <p14:tracePt t="31352" x="6362700" y="3867150"/>
          <p14:tracePt t="31361" x="6435725" y="3867150"/>
          <p14:tracePt t="31368" x="6508750" y="3867150"/>
          <p14:tracePt t="31376" x="6581775" y="3867150"/>
          <p14:tracePt t="31384" x="6654800" y="3867150"/>
          <p14:tracePt t="31395" x="6737350" y="3867150"/>
          <p14:tracePt t="31400" x="6791325" y="3867150"/>
          <p14:tracePt t="31409" x="6819900" y="3867150"/>
          <p14:tracePt t="31416" x="6873875" y="3867150"/>
          <p14:tracePt t="31425" x="6910388" y="3867150"/>
          <p14:tracePt t="31432" x="6956425" y="3867150"/>
          <p14:tracePt t="31442" x="6983413" y="3867150"/>
          <p14:tracePt t="31448" x="7010400" y="3867150"/>
          <p14:tracePt t="31458" x="7046913" y="3867150"/>
          <p14:tracePt t="31464" x="7073900" y="3867150"/>
          <p14:tracePt t="31472" x="7102475" y="3867150"/>
          <p14:tracePt t="31480" x="7119938" y="3867150"/>
          <p14:tracePt t="31489" x="7146925" y="3867150"/>
          <p14:tracePt t="31497" x="7175500" y="3867150"/>
          <p14:tracePt t="31504" x="7192963" y="3867150"/>
          <p14:tracePt t="31512" x="7212013" y="3867150"/>
          <p14:tracePt t="31520" x="7256463" y="3857625"/>
          <p14:tracePt t="31529" x="7265988" y="3840163"/>
          <p14:tracePt t="31537" x="7283450" y="3830638"/>
          <p14:tracePt t="31547" x="7302500" y="3811588"/>
          <p14:tracePt t="31552" x="7319963" y="3794125"/>
          <p14:tracePt t="31560" x="7339013" y="3775075"/>
          <p14:tracePt t="31568" x="7348538" y="3767138"/>
          <p14:tracePt t="31577" x="7356475" y="3767138"/>
          <p14:tracePt t="31584" x="7375525" y="3767138"/>
          <p14:tracePt t="31593" x="7402513" y="3767138"/>
          <p14:tracePt t="31600" x="7429500" y="3767138"/>
          <p14:tracePt t="31609" x="7448550" y="3767138"/>
          <p14:tracePt t="31616" x="7494588" y="3767138"/>
          <p14:tracePt t="31625" x="7531100" y="3767138"/>
          <p14:tracePt t="31632" x="7548563" y="3767138"/>
          <p14:tracePt t="31643" x="7575550" y="3767138"/>
          <p14:tracePt t="31649" x="7594600" y="3784600"/>
          <p14:tracePt t="31659" x="7594600" y="3803650"/>
          <p14:tracePt t="31664" x="7594600" y="3830638"/>
          <p14:tracePt t="31672" x="7602538" y="3848100"/>
          <p14:tracePt t="31680" x="7602538" y="3875088"/>
          <p14:tracePt t="31689" x="7602538" y="3894138"/>
          <p14:tracePt t="31697" x="7602538" y="3911600"/>
          <p14:tracePt t="31705" x="7602538" y="3921125"/>
          <p14:tracePt t="31712" x="7602538" y="3930650"/>
          <p14:tracePt t="31827" x="7602538" y="3921125"/>
          <p14:tracePt t="31865" x="7594600" y="3921125"/>
          <p14:tracePt t="31873" x="7567613" y="3940175"/>
          <p14:tracePt t="31881" x="7548563" y="3948113"/>
          <p14:tracePt t="31889" x="7521575" y="3976688"/>
          <p14:tracePt t="31896" x="7485063" y="4003675"/>
          <p14:tracePt t="31904" x="7439025" y="4040188"/>
          <p14:tracePt t="31912" x="7402513" y="4057650"/>
          <p14:tracePt t="31920" x="7375525" y="4076700"/>
          <p14:tracePt t="31930" x="7356475" y="4094163"/>
          <p14:tracePt t="31940" x="7319963" y="4094163"/>
          <p14:tracePt t="31945" x="7319963" y="4103688"/>
          <p14:tracePt t="31952" x="7292975" y="4103688"/>
          <p14:tracePt t="31960" x="7283450" y="4103688"/>
          <p14:tracePt t="31970" x="7275513" y="4103688"/>
          <p14:tracePt t="31977" x="7256463" y="4103688"/>
          <p14:tracePt t="31985" x="7248525" y="4103688"/>
          <p14:tracePt t="31993" x="7239000" y="4103688"/>
          <p14:tracePt t="32034" x="7219950" y="4103688"/>
          <p14:tracePt t="32049" x="7212013" y="4103688"/>
          <p14:tracePt t="32075" x="7202488" y="4094163"/>
          <p14:tracePt t="32091" x="7192963" y="4094163"/>
          <p14:tracePt t="32193" x="7175500" y="4086225"/>
          <p14:tracePt t="32226" x="7165975" y="4076700"/>
          <p14:tracePt t="32257" x="7165975" y="4067175"/>
          <p14:tracePt t="32318" x="7156450" y="4067175"/>
          <p14:tracePt t="32328" x="7146925" y="4067175"/>
          <p14:tracePt t="32337" x="7138988" y="4067175"/>
          <p14:tracePt t="32345" x="7129463" y="4076700"/>
          <p14:tracePt t="32361" x="7129463" y="4086225"/>
          <p14:tracePt t="32369" x="7119938" y="4094163"/>
          <p14:tracePt t="32377" x="7119938" y="4113213"/>
          <p14:tracePt t="32394" x="7119938" y="4122738"/>
          <p14:tracePt t="32456" x="7119938" y="4113213"/>
          <p14:tracePt t="32465" x="7119938" y="4094163"/>
          <p14:tracePt t="32552" x="7110413" y="4130675"/>
          <p14:tracePt t="32560" x="7102475" y="4149725"/>
          <p14:tracePt t="32568" x="7065963" y="4186238"/>
          <p14:tracePt t="32576" x="7046913" y="4213225"/>
          <p14:tracePt t="32584" x="7029450" y="4240213"/>
          <p14:tracePt t="32593" x="7019925" y="4249738"/>
          <p14:tracePt t="32600" x="7010400" y="4259263"/>
          <p14:tracePt t="32611" x="7000875" y="4268788"/>
          <p14:tracePt t="32617" x="7000875" y="4276725"/>
          <p14:tracePt t="32626" x="6992938" y="4286250"/>
          <p14:tracePt t="32648" x="6973888" y="4295775"/>
          <p14:tracePt t="32665" x="6956425" y="4322763"/>
          <p14:tracePt t="32681" x="6946900" y="4322763"/>
          <p14:tracePt t="32692" x="6937375" y="4332288"/>
          <p14:tracePt t="32708" x="6929438" y="4340225"/>
          <p14:tracePt t="32712" x="6929438" y="4349750"/>
          <p14:tracePt t="32720" x="6929438" y="4359275"/>
          <p14:tracePt t="32729" x="6919913" y="4368800"/>
          <p14:tracePt t="32835" x="6910388" y="4368800"/>
          <p14:tracePt t="32859" x="6900863" y="4359275"/>
          <p14:tracePt t="32867" x="6900863" y="4349750"/>
          <p14:tracePt t="32896" x="6892925" y="4340225"/>
          <p14:tracePt t="32937" x="6883400" y="4332288"/>
          <p14:tracePt t="32969" x="6883400" y="4322763"/>
          <p14:tracePt t="32985" x="6883400" y="4313238"/>
          <p14:tracePt t="33001" x="6883400" y="4295775"/>
          <p14:tracePt t="33010" x="6883400" y="4286250"/>
          <p14:tracePt t="33034" x="6883400" y="4276725"/>
          <p14:tracePt t="33049" x="6883400" y="4268788"/>
          <p14:tracePt t="33072" x="6892925" y="4268788"/>
          <p14:tracePt t="33089" x="6892925" y="4259263"/>
          <p14:tracePt t="33145" x="6892925" y="4249738"/>
          <p14:tracePt t="33201" x="6892925" y="4240213"/>
          <p14:tracePt t="33300" x="6892925" y="4249738"/>
          <p14:tracePt t="33314" x="6892925" y="4259263"/>
          <p14:tracePt t="33989" x="6892925" y="4249738"/>
          <p14:tracePt t="34009" x="6892925" y="4240213"/>
          <p14:tracePt t="34041" x="6892925" y="4232275"/>
          <p14:tracePt t="34282" x="6892925" y="4222750"/>
          <p14:tracePt t="34307" x="6900863" y="4213225"/>
          <p14:tracePt t="34666" x="6900863" y="4203700"/>
          <p14:tracePt t="34724" x="6900863" y="4195763"/>
          <p14:tracePt t="34866" x="6892925" y="4203700"/>
          <p14:tracePt t="35576" x="6892925" y="4195763"/>
          <p14:tracePt t="35652" x="6873875" y="4203700"/>
          <p14:tracePt t="35678" x="6864350" y="4213225"/>
          <p14:tracePt t="35820" x="6864350" y="4203700"/>
          <p14:tracePt t="35828" x="6864350" y="4195763"/>
          <p14:tracePt t="35836" x="6864350" y="4176713"/>
          <p14:tracePt t="35857" x="6864350" y="4167188"/>
          <p14:tracePt t="35880" x="6864350" y="4159250"/>
          <p14:tracePt t="35958" x="6864350" y="4167188"/>
          <p14:tracePt t="35961" x="6856413" y="4167188"/>
          <p14:tracePt t="36010" x="6846888" y="4176713"/>
          <p14:tracePt t="36857" x="6846888" y="4195763"/>
          <p14:tracePt t="36873" x="6846888" y="4203700"/>
          <p14:tracePt t="36889" x="6846888" y="4213225"/>
          <p14:tracePt t="36905" x="6846888" y="4222750"/>
          <p14:tracePt t="36937" x="6846888" y="4232275"/>
          <p14:tracePt t="37097" x="6837363" y="4240213"/>
          <p14:tracePt t="37154" x="6827838" y="4240213"/>
          <p14:tracePt t="37163" x="6819900" y="4249738"/>
          <p14:tracePt t="37603" x="6810375" y="4249738"/>
          <p14:tracePt t="37610" x="6773863" y="4249738"/>
          <p14:tracePt t="37616" x="6754813" y="4249738"/>
          <p14:tracePt t="37626" x="6710363" y="4240213"/>
          <p14:tracePt t="37632" x="6673850" y="4232275"/>
          <p14:tracePt t="37645" x="6591300" y="4213225"/>
          <p14:tracePt t="37648" x="6500813" y="4176713"/>
          <p14:tracePt t="37659" x="6435725" y="4159250"/>
          <p14:tracePt t="37664" x="6362700" y="4149725"/>
          <p14:tracePt t="37674" x="6299200" y="4122738"/>
          <p14:tracePt t="37680" x="6245225" y="4113213"/>
          <p14:tracePt t="37692" x="6162675" y="4103688"/>
          <p14:tracePt t="37697" x="6116638" y="4094163"/>
          <p14:tracePt t="37705" x="6026150" y="4094163"/>
          <p14:tracePt t="37712" x="5935663" y="4094163"/>
          <p14:tracePt t="37722" x="5843588" y="4094163"/>
          <p14:tracePt t="37728" x="5770563" y="4094163"/>
          <p14:tracePt t="37737" x="5680075" y="4094163"/>
          <p14:tracePt t="37744" x="5588000" y="4094163"/>
          <p14:tracePt t="37753" x="5487988" y="4049713"/>
          <p14:tracePt t="37760" x="5378450" y="4049713"/>
          <p14:tracePt t="37769" x="5232400" y="3984625"/>
          <p14:tracePt t="37776" x="5095875" y="3957638"/>
          <p14:tracePt t="37784" x="4932363" y="3894138"/>
          <p14:tracePt t="37793" x="4776788" y="3840163"/>
          <p14:tracePt t="37801" x="4630738" y="3757613"/>
          <p14:tracePt t="37809" x="4476750" y="3721100"/>
          <p14:tracePt t="37816" x="4348163" y="3657600"/>
          <p14:tracePt t="37824" x="4248150" y="3584575"/>
          <p14:tracePt t="37832" x="4111625" y="3529013"/>
          <p14:tracePt t="37847" x="4029075" y="3502025"/>
          <p14:tracePt t="37849" x="3919538" y="3455988"/>
          <p14:tracePt t="37858" x="3819525" y="3429000"/>
          <p14:tracePt t="37865" x="3709988" y="3402013"/>
          <p14:tracePt t="37875" x="3609975" y="3382963"/>
          <p14:tracePt t="37880" x="3519488" y="3375025"/>
          <p14:tracePt t="37894" x="3446463" y="3365500"/>
          <p14:tracePt t="37897" x="3373438" y="3365500"/>
          <p14:tracePt t="37904" x="3309938" y="3338513"/>
          <p14:tracePt t="37912" x="3244850" y="3328988"/>
          <p14:tracePt t="37920" x="3190875" y="3309938"/>
          <p14:tracePt t="37928" x="3127375" y="3302000"/>
          <p14:tracePt t="37936" x="3081338" y="3265488"/>
          <p14:tracePt t="37944" x="3035300" y="3255963"/>
          <p14:tracePt t="37953" x="3008313" y="3236913"/>
          <p14:tracePt t="37960" x="2981325" y="3200400"/>
          <p14:tracePt t="37968" x="2962275" y="3192463"/>
          <p14:tracePt t="37976" x="2935288" y="3173413"/>
          <p14:tracePt t="37986" x="2917825" y="3163888"/>
          <p14:tracePt t="37993" x="2908300" y="3155950"/>
          <p14:tracePt t="38009" x="2898775" y="3146425"/>
          <p14:tracePt t="38019" x="2889250" y="3146425"/>
          <p14:tracePt t="38033" x="2871788" y="3127375"/>
          <p14:tracePt t="38075" x="2871788" y="3119438"/>
          <p14:tracePt t="38083" x="2862263" y="3109913"/>
          <p14:tracePt t="38091" x="2862263" y="3090863"/>
          <p14:tracePt t="38098" x="2862263" y="3073400"/>
          <p14:tracePt t="38104" x="2862263" y="3054350"/>
          <p14:tracePt t="38113" x="2844800" y="3036888"/>
          <p14:tracePt t="38130" x="2844800" y="3027363"/>
          <p14:tracePt t="38138" x="2844800" y="3000375"/>
          <p14:tracePt t="38146" x="2844800" y="2990850"/>
          <p14:tracePt t="38154" x="2835275" y="2973388"/>
          <p14:tracePt t="38162" x="2835275" y="2963863"/>
          <p14:tracePt t="38177" x="2835275" y="2954338"/>
          <p14:tracePt t="38193" x="2835275" y="2946400"/>
          <p14:tracePt t="38200" x="2825750" y="2917825"/>
          <p14:tracePt t="38225" x="2825750" y="2909888"/>
          <p14:tracePt t="38233" x="2825750" y="2900363"/>
          <p14:tracePt t="38241" x="2817813" y="2881313"/>
          <p14:tracePt t="38259" x="2798763" y="2863850"/>
          <p14:tracePt t="38289" x="2789238" y="2863850"/>
          <p14:tracePt t="38313" x="2781300" y="2863850"/>
          <p14:tracePt t="38321" x="2762250" y="2863850"/>
          <p14:tracePt t="38329" x="2752725" y="2863850"/>
          <p14:tracePt t="38353" x="2744788" y="2854325"/>
          <p14:tracePt t="38385" x="2735263" y="2844800"/>
          <p14:tracePt t="38392" x="2725738" y="2844800"/>
          <p14:tracePt t="38505" x="2716213" y="2844800"/>
          <p14:tracePt t="38513" x="2708275" y="2844800"/>
          <p14:tracePt t="38521" x="2708275" y="2863850"/>
          <p14:tracePt t="38528" x="2698750" y="2881313"/>
          <p14:tracePt t="38536" x="2698750" y="2936875"/>
          <p14:tracePt t="38544" x="2698750" y="2963863"/>
          <p14:tracePt t="38552" x="2698750" y="3009900"/>
          <p14:tracePt t="38560" x="2698750" y="3027363"/>
          <p14:tracePt t="38569" x="2698750" y="3054350"/>
          <p14:tracePt t="38576" x="2698750" y="3082925"/>
          <p14:tracePt t="38584" x="2698750" y="3109913"/>
          <p14:tracePt t="38593" x="2698750" y="3127375"/>
          <p14:tracePt t="38600" x="2689225" y="3173413"/>
          <p14:tracePt t="38609" x="2689225" y="3200400"/>
          <p14:tracePt t="38617" x="2689225" y="3209925"/>
          <p14:tracePt t="38625" x="2689225" y="3228975"/>
          <p14:tracePt t="38632" x="2689225" y="3246438"/>
          <p14:tracePt t="38641" x="2689225" y="3255963"/>
          <p14:tracePt t="38649" x="2671763" y="3265488"/>
          <p14:tracePt t="38681" x="2671763" y="3282950"/>
          <p14:tracePt t="38690" x="2671763" y="3292475"/>
          <p14:tracePt t="38705" x="2671763" y="3302000"/>
          <p14:tracePt t="38712" x="2671763" y="3309938"/>
          <p14:tracePt t="38720" x="2671763" y="3328988"/>
          <p14:tracePt t="38729" x="2671763" y="3338513"/>
          <p14:tracePt t="38753" x="2671763" y="3346450"/>
          <p14:tracePt t="39033" x="2671763" y="3365500"/>
          <p14:tracePt t="39040" x="2671763" y="3382963"/>
          <p14:tracePt t="39048" x="2671763" y="3429000"/>
          <p14:tracePt t="39057" x="2671763" y="3446463"/>
          <p14:tracePt t="39064" x="2671763" y="3475038"/>
          <p14:tracePt t="39075" x="2679700" y="3492500"/>
          <p14:tracePt t="39080" x="2679700" y="3519488"/>
          <p14:tracePt t="39089" x="2679700" y="3529013"/>
          <p14:tracePt t="39096" x="2689225" y="3538538"/>
          <p14:tracePt t="39104" x="2689225" y="3556000"/>
          <p14:tracePt t="39137" x="2689225" y="3575050"/>
          <p14:tracePt t="39145" x="2689225" y="3602038"/>
          <p14:tracePt t="39153" x="2689225" y="3621088"/>
          <p14:tracePt t="39160" x="2689225" y="3657600"/>
          <p14:tracePt t="39168" x="2689225" y="3694113"/>
          <p14:tracePt t="39178" x="2689225" y="3721100"/>
          <p14:tracePt t="39185" x="2689225" y="3767138"/>
          <p14:tracePt t="39193" x="2689225" y="3803650"/>
          <p14:tracePt t="39200" x="2671763" y="3848100"/>
          <p14:tracePt t="39209" x="2652713" y="3875088"/>
          <p14:tracePt t="39223" x="2643188" y="3894138"/>
          <p14:tracePt t="39225" x="2635250" y="3921125"/>
          <p14:tracePt t="39233" x="2625725" y="3940175"/>
          <p14:tracePt t="39241" x="2616200" y="3940175"/>
          <p14:tracePt t="39249" x="2616200" y="3948113"/>
          <p14:tracePt t="39353" x="2616200" y="3930650"/>
          <p14:tracePt t="39369" x="2616200" y="3921125"/>
          <p14:tracePt t="39419" x="2616200" y="3911600"/>
          <p14:tracePt t="39602" x="2616200" y="3921125"/>
          <p14:tracePt t="39612" x="2616200" y="3948113"/>
          <p14:tracePt t="39616" x="2616200" y="3976688"/>
          <p14:tracePt t="39626" x="2616200" y="4013200"/>
          <p14:tracePt t="39634" x="2616200" y="4067175"/>
          <p14:tracePt t="39647" x="2616200" y="4113213"/>
          <p14:tracePt t="39648" x="2616200" y="4167188"/>
          <p14:tracePt t="39658" x="2616200" y="4203700"/>
          <p14:tracePt t="39665" x="2616200" y="4259263"/>
          <p14:tracePt t="39677" x="2616200" y="4303713"/>
          <p14:tracePt t="39680" x="2616200" y="4332288"/>
          <p14:tracePt t="39691" x="2616200" y="4359275"/>
          <p14:tracePt t="39696" x="2616200" y="4376738"/>
          <p14:tracePt t="39713" x="2616200" y="4386263"/>
          <p14:tracePt t="39753" x="2616200" y="4395788"/>
          <p14:tracePt t="39809" x="2616200" y="4405313"/>
          <p14:tracePt t="39864" x="2606675" y="4405313"/>
          <p14:tracePt t="39993" x="2606675" y="4422775"/>
          <p14:tracePt t="40002" x="2616200" y="4422775"/>
          <p14:tracePt t="40011" x="2616200" y="4441825"/>
          <p14:tracePt t="40018" x="2616200" y="4459288"/>
          <p14:tracePt t="40025" x="2616200" y="4486275"/>
          <p14:tracePt t="40033" x="2635250" y="4522788"/>
          <p14:tracePt t="40054" x="2635250" y="4559300"/>
          <p14:tracePt t="40057" x="2635250" y="4568825"/>
          <p14:tracePt t="40064" x="2635250" y="4595813"/>
          <p14:tracePt t="40074" x="2635250" y="4614863"/>
          <p14:tracePt t="40080" x="2635250" y="4641850"/>
          <p14:tracePt t="40089" x="2635250" y="4660900"/>
          <p14:tracePt t="40097" x="2635250" y="4678363"/>
          <p14:tracePt t="40104" x="2635250" y="4697413"/>
          <p14:tracePt t="40113" x="2635250" y="4724400"/>
          <p14:tracePt t="40121" x="2635250" y="4741863"/>
          <p14:tracePt t="40129" x="2635250" y="4768850"/>
          <p14:tracePt t="40137" x="2635250" y="4787900"/>
          <p14:tracePt t="40144" x="2635250" y="4814888"/>
          <p14:tracePt t="40153" x="2635250" y="4824413"/>
          <p14:tracePt t="40161" x="2635250" y="4841875"/>
          <p14:tracePt t="40170" x="2635250" y="4860925"/>
          <p14:tracePt t="40180" x="2635250" y="4870450"/>
          <p14:tracePt t="40186" x="2635250" y="4878388"/>
          <p14:tracePt t="40250" x="2635250" y="4897438"/>
          <p14:tracePt t="40321" x="2635250" y="4887913"/>
          <p14:tracePt t="40329" x="2635250" y="4878388"/>
          <p14:tracePt t="40337" x="2635250" y="4870450"/>
          <p14:tracePt t="40356" x="2635250" y="4860925"/>
          <p14:tracePt t="40361" x="2635250" y="4851400"/>
          <p14:tracePt t="40433" x="2643188" y="4851400"/>
          <p14:tracePt t="40473" x="2662238" y="4860925"/>
          <p14:tracePt t="40481" x="2662238" y="4870450"/>
          <p14:tracePt t="40490" x="2662238" y="4887913"/>
          <p14:tracePt t="40497" x="2662238" y="4914900"/>
          <p14:tracePt t="40505" x="2662238" y="4951413"/>
          <p14:tracePt t="40513" x="2662238" y="4987925"/>
          <p14:tracePt t="40521" x="2662238" y="5024438"/>
          <p14:tracePt t="40529" x="2662238" y="5070475"/>
          <p14:tracePt t="40537" x="2662238" y="5106988"/>
          <p14:tracePt t="40544" x="2662238" y="5133975"/>
          <p14:tracePt t="40553" x="2671763" y="5170488"/>
          <p14:tracePt t="40560" x="2679700" y="5197475"/>
          <p14:tracePt t="40569" x="2698750" y="5226050"/>
          <p14:tracePt t="40576" x="2716213" y="5243513"/>
          <p14:tracePt t="40584" x="2725738" y="5253038"/>
          <p14:tracePt t="40593" x="2725738" y="5270500"/>
          <p14:tracePt t="40609" x="2735263" y="5280025"/>
          <p14:tracePt t="40721" x="2744788" y="5289550"/>
          <p14:tracePt t="40860" x="2752725" y="5289550"/>
          <p14:tracePt t="40882" x="2762250" y="5289550"/>
          <p14:tracePt t="40912" x="2771775" y="5299075"/>
          <p14:tracePt t="40928" x="2771775" y="5316538"/>
          <p14:tracePt t="40936" x="2771775" y="5343525"/>
          <p14:tracePt t="40945" x="2771775" y="5389563"/>
          <p14:tracePt t="40953" x="2771775" y="5408613"/>
          <p14:tracePt t="40961" x="2771775" y="5445125"/>
          <p14:tracePt t="40969" x="2771775" y="5489575"/>
          <p14:tracePt t="40977" x="2771775" y="5508625"/>
          <p14:tracePt t="40986" x="2771775" y="5545138"/>
          <p14:tracePt t="40993" x="2744788" y="5589588"/>
          <p14:tracePt t="41001" x="2735263" y="5608638"/>
          <p14:tracePt t="41009" x="2725738" y="5618163"/>
          <p14:tracePt t="41025" x="2716213" y="5645150"/>
          <p14:tracePt t="41049" x="2698750" y="5662613"/>
          <p14:tracePt t="41223" x="2708275" y="5654675"/>
          <p14:tracePt t="41247" x="2716213" y="5645150"/>
          <p14:tracePt t="41338" x="2716213" y="5681663"/>
          <p14:tracePt t="41344" x="2716213" y="5699125"/>
          <p14:tracePt t="41352" x="2716213" y="5735638"/>
          <p14:tracePt t="41361" x="2716213" y="5781675"/>
          <p14:tracePt t="41369" x="2716213" y="5808663"/>
          <p14:tracePt t="41377" x="2716213" y="5864225"/>
          <p14:tracePt t="41384" x="2716213" y="5910263"/>
          <p14:tracePt t="41394" x="2716213" y="5946775"/>
          <p14:tracePt t="41401" x="2716213" y="6000750"/>
          <p14:tracePt t="41409" x="2716213" y="6046788"/>
          <p14:tracePt t="41425" x="2716213" y="6064250"/>
          <p14:tracePt t="41432" x="2735263" y="6110288"/>
          <p14:tracePt t="41457" x="2744788" y="6119813"/>
          <p14:tracePt t="41520" x="2752725" y="6127750"/>
          <p14:tracePt t="41661" x="2762250" y="6127750"/>
          <p14:tracePt t="41668" x="2771775" y="6127750"/>
          <p14:tracePt t="41680" x="2844800" y="6127750"/>
          <p14:tracePt t="41690" x="2881313" y="6127750"/>
          <p14:tracePt t="41697" x="2954338" y="6127750"/>
          <p14:tracePt t="41704" x="3063875" y="6127750"/>
          <p14:tracePt t="41713" x="3163888" y="6156325"/>
          <p14:tracePt t="41720" x="3309938" y="6173788"/>
          <p14:tracePt t="41729" x="3455988" y="6192838"/>
          <p14:tracePt t="41738" x="3582988" y="6200775"/>
          <p14:tracePt t="41747" x="3709988" y="6200775"/>
          <p14:tracePt t="41754" x="3819525" y="6200775"/>
          <p14:tracePt t="41763" x="3911600" y="6200775"/>
          <p14:tracePt t="41769" x="3965575" y="6200775"/>
          <p14:tracePt t="41777" x="3992563" y="6200775"/>
          <p14:tracePt t="41785" x="4038600" y="6200775"/>
          <p14:tracePt t="41793" x="4057650" y="6183313"/>
          <p14:tracePt t="41800" x="4065588" y="6183313"/>
          <p14:tracePt t="41809" x="4084638" y="6173788"/>
          <p14:tracePt t="41825" x="4094163" y="6173788"/>
          <p14:tracePt t="41845" x="4111625" y="6173788"/>
          <p14:tracePt t="41848" x="4121150" y="6173788"/>
          <p14:tracePt t="41861" x="4165600" y="6173788"/>
          <p14:tracePt t="41865" x="4202113" y="6173788"/>
          <p14:tracePt t="41874" x="4238625" y="6173788"/>
          <p14:tracePt t="41895" x="4376738" y="6237288"/>
          <p14:tracePt t="41897" x="4421188" y="6265863"/>
          <p14:tracePt t="41906" x="4503738" y="6319838"/>
          <p14:tracePt t="41916" x="4540250" y="6329363"/>
          <p14:tracePt t="41920" x="4586288" y="6338888"/>
          <p14:tracePt t="41929" x="4649788" y="6375400"/>
          <p14:tracePt t="41936" x="4695825" y="6383338"/>
          <p14:tracePt t="41945" x="4730750" y="6402388"/>
          <p14:tracePt t="41952" x="4813300" y="6419850"/>
          <p14:tracePt t="41961" x="4840288" y="6438900"/>
          <p14:tracePt t="41968" x="4913313" y="6446838"/>
          <p14:tracePt t="41977" x="4968875" y="6446838"/>
          <p14:tracePt t="41986" x="5014913" y="6456363"/>
          <p14:tracePt t="41993" x="5049838" y="6456363"/>
          <p14:tracePt t="42001" x="5114925" y="6483350"/>
          <p14:tracePt t="42009" x="5151438" y="6483350"/>
          <p14:tracePt t="42018" x="5195888" y="6492875"/>
          <p14:tracePt t="42024" x="5232400" y="6492875"/>
          <p14:tracePt t="42033" x="5251450" y="6502400"/>
          <p14:tracePt t="42041" x="5278438" y="6502400"/>
          <p14:tracePt t="42049" x="5287963" y="6502400"/>
          <p14:tracePt t="42058" x="5297488" y="6502400"/>
          <p14:tracePt t="42064" x="5324475" y="6502400"/>
          <p14:tracePt t="42082" x="5334000" y="6502400"/>
          <p14:tracePt t="42089" x="5341938" y="6502400"/>
          <p14:tracePt t="42105" x="5351463" y="6502400"/>
          <p14:tracePt t="42121" x="5360988" y="6502400"/>
          <p14:tracePt t="42129" x="5368925" y="6502400"/>
          <p14:tracePt t="42137" x="5397500" y="6492875"/>
          <p14:tracePt t="42145" x="5414963" y="6475413"/>
          <p14:tracePt t="42152" x="5434013" y="6446838"/>
          <p14:tracePt t="42161" x="5470525" y="6429375"/>
          <p14:tracePt t="42169" x="5497513" y="6411913"/>
          <p14:tracePt t="42177" x="5543550" y="6375400"/>
          <p14:tracePt t="42185" x="5588000" y="6356350"/>
          <p14:tracePt t="42193" x="5653088" y="6319838"/>
          <p14:tracePt t="42200" x="5753100" y="6273800"/>
          <p14:tracePt t="42209" x="5816600" y="6237288"/>
          <p14:tracePt t="42216" x="5943600" y="6173788"/>
          <p14:tracePt t="42225" x="6099175" y="6146800"/>
          <p14:tracePt t="42232" x="6245225" y="6100763"/>
          <p14:tracePt t="42241" x="6391275" y="6073775"/>
          <p14:tracePt t="42249" x="6545263" y="6010275"/>
          <p14:tracePt t="42258" x="6691313" y="5954713"/>
          <p14:tracePt t="42264" x="6810375" y="5891213"/>
          <p14:tracePt t="42275" x="6910388" y="5837238"/>
          <p14:tracePt t="42280" x="7029450" y="5764213"/>
          <p14:tracePt t="42288" x="7110413" y="5691188"/>
          <p14:tracePt t="42297" x="7192963" y="5608638"/>
          <p14:tracePt t="42304" x="7283450" y="5535613"/>
          <p14:tracePt t="42313" x="7366000" y="5472113"/>
          <p14:tracePt t="42320" x="7429500" y="5399088"/>
          <p14:tracePt t="42330" x="7494588" y="5380038"/>
          <p14:tracePt t="42336" x="7558088" y="5326063"/>
          <p14:tracePt t="42346" x="7602538" y="5299075"/>
          <p14:tracePt t="42352" x="7631113" y="5289550"/>
          <p14:tracePt t="42360" x="7648575" y="5280025"/>
          <p14:tracePt t="42368" x="7685088" y="5270500"/>
          <p14:tracePt t="42377" x="7694613" y="5270500"/>
          <p14:tracePt t="42384" x="7704138" y="5270500"/>
          <p14:tracePt t="42409" x="7712075" y="5262563"/>
          <p14:tracePt t="42489" x="7721600" y="5262563"/>
          <p14:tracePt t="42497" x="7721600" y="5270500"/>
          <p14:tracePt t="42506" x="7712075" y="5299075"/>
          <p14:tracePt t="42512" x="7704138" y="5316538"/>
          <p14:tracePt t="42520" x="7694613" y="5326063"/>
          <p14:tracePt t="42529" x="7675563" y="5343525"/>
          <p14:tracePt t="42536" x="7667625" y="5353050"/>
          <p14:tracePt t="42561" x="7658100" y="5362575"/>
          <p14:tracePt t="42593" x="7648575" y="5362575"/>
          <p14:tracePt t="42617" x="7639050" y="5362575"/>
          <p14:tracePt t="42642" x="7631113" y="5362575"/>
          <p14:tracePt t="42682" x="7621588" y="5362575"/>
          <p14:tracePt t="42720" x="7602538" y="5362575"/>
          <p14:tracePt t="42755" x="7594600" y="5362575"/>
          <p14:tracePt t="42763" x="7585075" y="5362575"/>
          <p14:tracePt t="42771" x="7567613" y="5362575"/>
          <p14:tracePt t="42777" x="7558088" y="5362575"/>
          <p14:tracePt t="42784" x="7539038" y="5362575"/>
          <p14:tracePt t="42792" x="7512050" y="5362575"/>
          <p14:tracePt t="42800" x="7475538" y="5372100"/>
          <p14:tracePt t="42809" x="7458075" y="5372100"/>
          <p14:tracePt t="42816" x="7429500" y="5372100"/>
          <p14:tracePt t="42824" x="7412038" y="5372100"/>
          <p14:tracePt t="42834" x="7375525" y="5372100"/>
          <p14:tracePt t="42841" x="7348538" y="5372100"/>
          <p14:tracePt t="42850" x="7312025" y="5372100"/>
          <p14:tracePt t="42860" x="7265988" y="5343525"/>
          <p14:tracePt t="42864" x="7229475" y="5307013"/>
          <p14:tracePt t="42876" x="7202488" y="5280025"/>
          <p14:tracePt t="42880" x="7146925" y="5226050"/>
          <p14:tracePt t="42890" x="7065963" y="5170488"/>
          <p14:tracePt t="42909" x="6964363" y="5106988"/>
          <p14:tracePt t="42912" x="6883400" y="5060950"/>
          <p14:tracePt t="42920" x="6800850" y="5033963"/>
          <p14:tracePt t="42928" x="6673850" y="4997450"/>
          <p14:tracePt t="42936" x="6545263" y="4960938"/>
          <p14:tracePt t="42945" x="6445250" y="4951413"/>
          <p14:tracePt t="42953" x="6254750" y="4887913"/>
          <p14:tracePt t="42960" x="6089650" y="4824413"/>
          <p14:tracePt t="42970" x="5943600" y="4797425"/>
          <p14:tracePt t="42976" x="5770563" y="4724400"/>
          <p14:tracePt t="42985" x="5607050" y="4641850"/>
          <p14:tracePt t="42993" x="5378450" y="4541838"/>
          <p14:tracePt t="43000" x="5159375" y="4413250"/>
          <p14:tracePt t="43009" x="4913313" y="4276725"/>
          <p14:tracePt t="43019" x="4659313" y="4122738"/>
          <p14:tracePt t="43025" x="4403725" y="3984625"/>
          <p14:tracePt t="43034" x="4184650" y="3840163"/>
          <p14:tracePt t="43041" x="3919538" y="3675063"/>
          <p14:tracePt t="43051" x="3729038" y="3538538"/>
          <p14:tracePt t="43058" x="3509963" y="3392488"/>
          <p14:tracePt t="43065" x="3390900" y="3282950"/>
          <p14:tracePt t="43075" x="3254375" y="3173413"/>
          <p14:tracePt t="43080" x="3144838" y="3090863"/>
          <p14:tracePt t="43089" x="3044825" y="3017838"/>
          <p14:tracePt t="43096" x="2981325" y="2963863"/>
          <p14:tracePt t="43105" x="2935288" y="2917825"/>
          <p14:tracePt t="43113" x="2898775" y="2881313"/>
          <p14:tracePt t="43120" x="2881313" y="2873375"/>
          <p14:tracePt t="43128" x="2871788" y="2863850"/>
          <p14:tracePt t="43144" x="2852738" y="2863850"/>
          <p14:tracePt t="43152" x="2844800" y="2854325"/>
          <p14:tracePt t="43169" x="2835275" y="2854325"/>
          <p14:tracePt t="43176" x="2825750" y="2854325"/>
          <p14:tracePt t="43185" x="2817813" y="2854325"/>
          <p14:tracePt t="43192" x="2808288" y="2854325"/>
          <p14:tracePt t="43362" x="2798763" y="2854325"/>
          <p14:tracePt t="43368" x="2798763" y="2873375"/>
          <p14:tracePt t="43377" x="2798763" y="2890838"/>
          <p14:tracePt t="43385" x="2798763" y="2936875"/>
          <p14:tracePt t="43392" x="2798763" y="2990850"/>
          <p14:tracePt t="43401" x="2781300" y="3063875"/>
          <p14:tracePt t="43409" x="2781300" y="3173413"/>
          <p14:tracePt t="43417" x="2771775" y="3265488"/>
          <p14:tracePt t="43426" x="2752725" y="3365500"/>
          <p14:tracePt t="43432" x="2725738" y="3475038"/>
          <p14:tracePt t="43441" x="2716213" y="3584575"/>
          <p14:tracePt t="43448" x="2698750" y="3665538"/>
          <p14:tracePt t="43457" x="2689225" y="3738563"/>
          <p14:tracePt t="43466" x="2689225" y="3794125"/>
          <p14:tracePt t="43479" x="2662238" y="3840163"/>
          <p14:tracePt t="43480" x="2652713" y="3884613"/>
          <p14:tracePt t="43488" x="2643188" y="3903663"/>
          <p14:tracePt t="43498" x="2643188" y="3930650"/>
          <p14:tracePt t="43504" x="2635250" y="3940175"/>
          <p14:tracePt t="43513" x="2635250" y="3948113"/>
          <p14:tracePt t="43520" x="2635250" y="3957638"/>
          <p14:tracePt t="43529" x="2635250" y="3976688"/>
          <p14:tracePt t="43553" x="2635250" y="3984625"/>
          <p14:tracePt t="43560" x="2635250" y="3994150"/>
          <p14:tracePt t="43569" x="2635250" y="4013200"/>
          <p14:tracePt t="43586" x="2635250" y="4021138"/>
          <p14:tracePt t="43673" x="2635250" y="4030663"/>
          <p14:tracePt t="43680" x="2635250" y="4040188"/>
          <p14:tracePt t="43690" x="2635250" y="4049713"/>
          <p14:tracePt t="43696" x="2635250" y="4057650"/>
          <p14:tracePt t="43705" x="2635250" y="4076700"/>
          <p14:tracePt t="43712" x="2635250" y="4103688"/>
          <p14:tracePt t="43720" x="2635250" y="4122738"/>
          <p14:tracePt t="43729" x="2616200" y="4167188"/>
          <p14:tracePt t="43737" x="2616200" y="4195763"/>
          <p14:tracePt t="43744" x="2606675" y="4213225"/>
          <p14:tracePt t="43753" x="2606675" y="4259263"/>
          <p14:tracePt t="43761" x="2606675" y="4268788"/>
          <p14:tracePt t="43777" x="2606675" y="4286250"/>
          <p14:tracePt t="43784" x="2606675" y="4295775"/>
          <p14:tracePt t="43842" x="2606675" y="4303713"/>
          <p14:tracePt t="43905" x="2616200" y="4303713"/>
          <p14:tracePt t="43953" x="2625725" y="4303713"/>
          <p14:tracePt t="44026" x="2625725" y="4313238"/>
          <p14:tracePt t="44034" x="2625725" y="4332288"/>
          <p14:tracePt t="44041" x="2625725" y="4340225"/>
          <p14:tracePt t="44049" x="2625725" y="4376738"/>
          <p14:tracePt t="44057" x="2625725" y="4395788"/>
          <p14:tracePt t="44074" x="2625725" y="4422775"/>
          <p14:tracePt t="44081" x="2652713" y="4459288"/>
          <p14:tracePt t="44090" x="2662238" y="4478338"/>
          <p14:tracePt t="44096" x="2662238" y="4486275"/>
          <p14:tracePt t="44104" x="2671763" y="4514850"/>
          <p14:tracePt t="44113" x="2679700" y="4532313"/>
          <p14:tracePt t="44120" x="2698750" y="4551363"/>
          <p14:tracePt t="44128" x="2708275" y="4559300"/>
          <p14:tracePt t="44137" x="2716213" y="4568825"/>
          <p14:tracePt t="44144" x="2716213" y="4578350"/>
          <p14:tracePt t="44152" x="2725738" y="4587875"/>
          <p14:tracePt t="44163" x="2744788" y="4605338"/>
          <p14:tracePt t="44176" x="2752725" y="4614863"/>
          <p14:tracePt t="44430" x="2762250" y="4624388"/>
          <p14:tracePt t="44441" x="2771775" y="4660900"/>
          <p14:tracePt t="44451" x="2781300" y="4668838"/>
          <p14:tracePt t="44457" x="2789238" y="4705350"/>
          <p14:tracePt t="44465" x="2789238" y="4724400"/>
          <p14:tracePt t="44474" x="2798763" y="4751388"/>
          <p14:tracePt t="44481" x="2808288" y="4787900"/>
          <p14:tracePt t="44491" x="2808288" y="4797425"/>
          <p14:tracePt t="44498" x="2825750" y="4824413"/>
          <p14:tracePt t="44510" x="2825750" y="4841875"/>
          <p14:tracePt t="44514" x="2835275" y="4851400"/>
          <p14:tracePt t="44523" x="2835275" y="4878388"/>
          <p14:tracePt t="44528" x="2835275" y="4897438"/>
          <p14:tracePt t="44536" x="2835275" y="4924425"/>
          <p14:tracePt t="44544" x="2835275" y="4943475"/>
          <p14:tracePt t="44553" x="2835275" y="4970463"/>
          <p14:tracePt t="44561" x="2835275" y="5016500"/>
          <p14:tracePt t="44568" x="2835275" y="5043488"/>
          <p14:tracePt t="44577" x="2835275" y="5080000"/>
          <p14:tracePt t="44585" x="2817813" y="5126038"/>
          <p14:tracePt t="44592" x="2808288" y="5170488"/>
          <p14:tracePt t="44600" x="2771775" y="5233988"/>
          <p14:tracePt t="44610" x="2762250" y="5289550"/>
          <p14:tracePt t="44616" x="2752725" y="5335588"/>
          <p14:tracePt t="44625" x="2752725" y="5372100"/>
          <p14:tracePt t="44633" x="2735263" y="5416550"/>
          <p14:tracePt t="44640" x="2716213" y="5462588"/>
          <p14:tracePt t="44649" x="2708275" y="5481638"/>
          <p14:tracePt t="44659" x="2708275" y="5499100"/>
          <p14:tracePt t="44664" x="2708275" y="5508625"/>
          <p14:tracePt t="44937" x="2708275" y="5526088"/>
          <p14:tracePt t="44944" x="2708275" y="5554663"/>
          <p14:tracePt t="44953" x="2708275" y="5589588"/>
          <p14:tracePt t="44961" x="2708275" y="5608638"/>
          <p14:tracePt t="44969" x="2708275" y="5635625"/>
          <p14:tracePt t="44977" x="2708275" y="5654675"/>
          <p14:tracePt t="44986" x="2708275" y="5662613"/>
          <p14:tracePt t="44992" x="2708275" y="5681663"/>
          <p14:tracePt t="45001" x="2708275" y="5699125"/>
          <p14:tracePt t="45018" x="2708275" y="5708650"/>
          <p14:tracePt t="45025" x="2708275" y="5718175"/>
          <p14:tracePt t="45034" x="2716213" y="5718175"/>
          <p14:tracePt t="45041" x="2725738" y="5727700"/>
          <p14:tracePt t="45058" x="2744788" y="5727700"/>
          <p14:tracePt t="45064" x="2752725" y="5735638"/>
          <p14:tracePt t="45074" x="2762250" y="5745163"/>
          <p14:tracePt t="45090" x="2781300" y="5754688"/>
          <p14:tracePt t="45105" x="2798763" y="5772150"/>
          <p14:tracePt t="45203" x="2798763" y="5781675"/>
          <p14:tracePt t="45214" x="2798763" y="5791200"/>
          <p14:tracePt t="45220" x="2798763" y="5818188"/>
          <p14:tracePt t="45224" x="2798763" y="5827713"/>
          <p14:tracePt t="45241" x="2798763" y="5845175"/>
          <p14:tracePt t="45249" x="2789238" y="5854700"/>
          <p14:tracePt t="45258" x="2789238" y="5873750"/>
          <p14:tracePt t="45265" x="2781300" y="5891213"/>
          <p14:tracePt t="45275" x="2771775" y="5900738"/>
          <p14:tracePt t="45290" x="2771775" y="5910263"/>
          <p14:tracePt t="45305" x="2762250" y="5918200"/>
          <p14:tracePt t="45346" x="2762250" y="5927725"/>
          <p14:tracePt t="45361" x="2762250" y="5937250"/>
          <p14:tracePt t="45369" x="2762250" y="5946775"/>
          <p14:tracePt t="45392" x="2762250" y="5954713"/>
          <p14:tracePt t="45408" x="2762250" y="5973763"/>
          <p14:tracePt t="45416" x="2762250" y="5983288"/>
          <p14:tracePt t="45555" x="2762250" y="5991225"/>
          <p14:tracePt t="45571" x="2752725" y="6010275"/>
          <p14:tracePt t="45582" x="2752725" y="6018213"/>
          <p14:tracePt t="45586" x="2752725" y="6027738"/>
          <p14:tracePt t="45593" x="2752725" y="6046788"/>
          <p14:tracePt t="45601" x="2752725" y="6064250"/>
          <p14:tracePt t="45609" x="2744788" y="6083300"/>
          <p14:tracePt t="45616" x="2744788" y="6110288"/>
          <p14:tracePt t="45625" x="2744788" y="6127750"/>
          <p14:tracePt t="45632" x="2744788" y="6156325"/>
          <p14:tracePt t="45641" x="2744788" y="6173788"/>
          <p14:tracePt t="45649" x="2744788" y="6192838"/>
          <p14:tracePt t="45659" x="2744788" y="6200775"/>
          <p14:tracePt t="45664" x="2744788" y="6210300"/>
          <p14:tracePt t="45674" x="2744788" y="6219825"/>
          <p14:tracePt t="45691" x="2752725" y="6219825"/>
          <p14:tracePt t="45715" x="2762250" y="6219825"/>
          <p14:tracePt t="45727" x="2771775" y="6219825"/>
          <p14:tracePt t="45729" x="2781300" y="6219825"/>
          <p14:tracePt t="45835" x="2789238" y="6219825"/>
          <p14:tracePt t="45859" x="2789238" y="6210300"/>
          <p14:tracePt t="45875" x="2789238" y="6200775"/>
          <p14:tracePt t="45885" x="2789238" y="6192838"/>
          <p14:tracePt t="45896" x="2789238" y="6173788"/>
          <p14:tracePt t="45912" x="2789238" y="6164263"/>
          <p14:tracePt t="45937" x="2798763" y="6156325"/>
          <p14:tracePt t="45984" x="2798763" y="6146800"/>
          <p14:tracePt t="45993" x="2798763" y="6137275"/>
          <p14:tracePt t="46009" x="2798763" y="6127750"/>
          <p14:tracePt t="46017" x="2808288" y="6119813"/>
          <p14:tracePt t="46042" x="2825750" y="6100763"/>
          <p14:tracePt t="46073" x="2835275" y="6091238"/>
          <p14:tracePt t="46210" x="2844800" y="6091238"/>
          <p14:tracePt t="46225" x="2852738" y="6110288"/>
          <p14:tracePt t="46249" x="2862263" y="6127750"/>
          <p14:tracePt t="46273" x="2871788" y="6127750"/>
          <p14:tracePt t="46289" x="2881313" y="6127750"/>
          <p14:tracePt t="46346" x="2889250" y="6127750"/>
          <p14:tracePt t="46353" x="2898775" y="6127750"/>
          <p14:tracePt t="46475" x="2908300" y="6127750"/>
          <p14:tracePt t="46568" x="2917825" y="6137275"/>
          <p14:tracePt t="46576" x="2917825" y="6156325"/>
          <p14:tracePt t="46593" x="2925763" y="6164263"/>
          <p14:tracePt t="46616" x="2925763" y="6173788"/>
          <p14:tracePt t="46641" x="2935288" y="6192838"/>
          <p14:tracePt t="46745" x="2944813" y="6210300"/>
          <p14:tracePt t="46905" x="2954338" y="6210300"/>
          <p14:tracePt t="46954" x="2954338" y="6200775"/>
          <p14:tracePt t="47107" x="2954338" y="6183313"/>
          <p14:tracePt t="47120" x="2954338" y="6173788"/>
          <p14:tracePt t="47209" x="2962275" y="6173788"/>
          <p14:tracePt t="47235" x="2981325" y="6173788"/>
          <p14:tracePt t="47344" x="2990850" y="6173788"/>
          <p14:tracePt t="47474" x="2990850" y="6164263"/>
          <p14:tracePt t="47482" x="2998788" y="6164263"/>
          <p14:tracePt t="47646" x="2998788" y="6156325"/>
          <p14:tracePt t="47657" x="2990850" y="6156325"/>
          <p14:tracePt t="47666" x="2981325" y="6156325"/>
          <p14:tracePt t="47675" x="2971800" y="6164263"/>
          <p14:tracePt t="47680" x="2971800" y="6173788"/>
          <p14:tracePt t="47692" x="2962275" y="6183313"/>
          <p14:tracePt t="47801" x="2962275" y="6173788"/>
          <p14:tracePt t="47808" x="2962275" y="6164263"/>
          <p14:tracePt t="47816" x="2962275" y="6156325"/>
          <p14:tracePt t="47825" x="2962275" y="6146800"/>
          <p14:tracePt t="47833" x="2962275" y="6137275"/>
          <p14:tracePt t="48057" x="2962275" y="6127750"/>
          <p14:tracePt t="48083" x="2962275" y="6119813"/>
          <p14:tracePt t="48117" x="2962275" y="6100763"/>
          <p14:tracePt t="48120" x="2962275" y="6091238"/>
          <p14:tracePt t="48143" x="2971800" y="6091238"/>
          <p14:tracePt t="48144" x="2971800" y="6083300"/>
          <p14:tracePt t="48152" x="2981325" y="6073775"/>
          <p14:tracePt t="48161" x="2990850" y="6064250"/>
          <p14:tracePt t="48169" x="2998788" y="6054725"/>
          <p14:tracePt t="48185" x="3008313" y="6046788"/>
          <p14:tracePt t="48225" x="3017838" y="6037263"/>
          <p14:tracePt t="48265" x="3027363" y="6037263"/>
          <p14:tracePt t="48273" x="3027363" y="6046788"/>
          <p14:tracePt t="48280" x="3035300" y="6054725"/>
          <p14:tracePt t="48297" x="3035300" y="6064250"/>
          <p14:tracePt t="48304" x="3044825" y="6073775"/>
          <p14:tracePt t="48313" x="3044825" y="6083300"/>
          <p14:tracePt t="48329" x="3054350" y="6091238"/>
          <p14:tracePt t="48346" x="3071813" y="6110288"/>
          <p14:tracePt t="48352" x="3071813" y="6119813"/>
          <p14:tracePt t="48361" x="3081338" y="6127750"/>
          <p14:tracePt t="48377" x="3090863" y="6146800"/>
          <p14:tracePt t="48408" x="3100388" y="6156325"/>
          <p14:tracePt t="48538" x="3100388" y="6173788"/>
          <p14:tracePt t="48617" x="3100388" y="6183313"/>
          <p14:tracePt t="48641" x="3090863" y="6192838"/>
          <p14:tracePt t="48674" x="3081338" y="6192838"/>
          <p14:tracePt t="48761" x="3071813" y="6192838"/>
          <p14:tracePt t="48768" x="3071813" y="6183313"/>
          <p14:tracePt t="48895" x="3071813" y="6173788"/>
          <p14:tracePt t="48921" x="3071813" y="6164263"/>
          <p14:tracePt t="48968" x="3071813" y="6156325"/>
          <p14:tracePt t="48992" x="3071813" y="6146800"/>
          <p14:tracePt t="49018" x="3081338" y="6137275"/>
          <p14:tracePt t="49165" x="3081338" y="6146800"/>
          <p14:tracePt t="49176" x="3081338" y="6164263"/>
          <p14:tracePt t="49185" x="3081338" y="6173788"/>
          <p14:tracePt t="49201" x="3071813" y="6192838"/>
          <p14:tracePt t="49232" x="3071813" y="6200775"/>
          <p14:tracePt t="49273" x="3071813" y="6210300"/>
          <p14:tracePt t="49280" x="3071813" y="6219825"/>
          <p14:tracePt t="49441" x="3071813" y="6229350"/>
          <p14:tracePt t="49457" x="3071813" y="6246813"/>
          <p14:tracePt t="49466" x="3071813" y="6256338"/>
          <p14:tracePt t="49474" x="3071813" y="6265863"/>
          <p14:tracePt t="49489" x="3063875" y="6273800"/>
          <p14:tracePt t="49496" x="3063875" y="6283325"/>
          <p14:tracePt t="49505" x="3063875" y="6292850"/>
          <p14:tracePt t="49513" x="3054350" y="6302375"/>
          <p14:tracePt t="49528" x="3054350" y="6310313"/>
          <p14:tracePt t="49548" x="3054350" y="6319838"/>
          <p14:tracePt t="49561" x="3054350" y="6329363"/>
          <p14:tracePt t="49971" x="3054350" y="6338888"/>
          <p14:tracePt t="49978" x="3054350" y="6346825"/>
          <p14:tracePt t="49988" x="3054350" y="6365875"/>
          <p14:tracePt t="49995" x="3054350" y="6375400"/>
          <p14:tracePt t="50009" x="3054350" y="6383338"/>
          <p14:tracePt t="50208" x="3054350" y="6365875"/>
          <p14:tracePt t="50216" x="3054350" y="6346825"/>
          <p14:tracePt t="50225" x="3054350" y="6338888"/>
          <p14:tracePt t="50233" x="3054350" y="6329363"/>
          <p14:tracePt t="50379" x="3054350" y="6338888"/>
          <p14:tracePt t="50387" x="3054350" y="6346825"/>
          <p14:tracePt t="50397" x="3054350" y="6375400"/>
          <p14:tracePt t="50409" x="3054350" y="6383338"/>
          <p14:tracePt t="50417" x="3054350" y="6392863"/>
          <p14:tracePt t="50425" x="3054350" y="6411913"/>
          <p14:tracePt t="50441" x="3063875" y="6411913"/>
          <p14:tracePt t="50448" x="3081338" y="6419850"/>
          <p14:tracePt t="50464" x="3090863" y="6419850"/>
          <p14:tracePt t="50498" x="3108325" y="6419850"/>
          <p14:tracePt t="50507" x="3117850" y="6419850"/>
          <p14:tracePt t="50520" x="3127375" y="6419850"/>
          <p14:tracePt t="50529" x="3144838" y="6419850"/>
          <p14:tracePt t="50538" x="3171825" y="6429375"/>
          <p14:tracePt t="50546" x="3208338" y="6446838"/>
          <p14:tracePt t="50554" x="3290888" y="6465888"/>
          <p14:tracePt t="50564" x="3409950" y="6511925"/>
          <p14:tracePt t="50568" x="3509963" y="6565900"/>
          <p14:tracePt t="50577" x="3619500" y="6638925"/>
          <p14:tracePt t="50586" x="3702050" y="6657975"/>
          <p14:tracePt t="50597" x="3746500" y="6694488"/>
          <p14:tracePt t="50601" x="3765550" y="6711950"/>
          <p14:tracePt t="50610" x="3783013" y="6731000"/>
          <p14:tracePt t="50709" x="3792538" y="6731000"/>
          <p14:tracePt t="50721" x="3792538" y="6721475"/>
          <p14:tracePt t="50729" x="3775075" y="6721475"/>
          <p14:tracePt t="50736" x="3765550" y="6721475"/>
          <p14:tracePt t="50744" x="3756025" y="6721475"/>
          <p14:tracePt t="50753" x="3746500" y="6711950"/>
          <p14:tracePt t="50761" x="3709988" y="6694488"/>
          <p14:tracePt t="50777" x="3702050" y="6684963"/>
          <p14:tracePt t="50784" x="3692525" y="6665913"/>
          <p14:tracePt t="50792" x="3683000" y="6648450"/>
          <p14:tracePt t="50800" x="3673475" y="6648450"/>
          <p14:tracePt t="50808" x="3665538" y="6621463"/>
          <p14:tracePt t="50816" x="3656013" y="6584950"/>
          <p14:tracePt t="50825" x="3646488" y="6556375"/>
          <p14:tracePt t="50832" x="3629025" y="6538913"/>
          <p14:tracePt t="50841" x="3619500" y="6511925"/>
          <p14:tracePt t="50848" x="3609975" y="6502400"/>
          <p14:tracePt t="50856" x="3600450" y="6492875"/>
          <p14:tracePt t="50866" x="3592513" y="6492875"/>
          <p14:tracePt t="50873" x="3582988" y="6492875"/>
          <p14:tracePt t="50893" x="3556000" y="6492875"/>
          <p14:tracePt t="50896" x="3546475" y="6492875"/>
          <p14:tracePt t="50906" x="3536950" y="6492875"/>
          <p14:tracePt t="50913" x="3527425" y="6492875"/>
          <p14:tracePt t="50920" x="3509963" y="6492875"/>
          <p14:tracePt t="50945" x="3500438" y="6492875"/>
          <p14:tracePt t="50960" x="3490913" y="6483350"/>
          <p14:tracePt t="50978" x="3473450" y="6483350"/>
          <p14:tracePt t="51061" x="3463925" y="6475413"/>
          <p14:tracePt t="51076" x="3463925" y="6465888"/>
          <p14:tracePt t="51085" x="3463925" y="6456363"/>
          <p14:tracePt t="51096" x="3463925" y="6438900"/>
          <p14:tracePt t="51113" x="3463925" y="6419850"/>
          <p14:tracePt t="51121" x="3463925" y="6411913"/>
          <p14:tracePt t="51129" x="3463925" y="6392863"/>
          <p14:tracePt t="51136" x="3463925" y="6383338"/>
          <p14:tracePt t="51144" x="3463925" y="6375400"/>
          <p14:tracePt t="51161" x="3463925" y="6365875"/>
          <p14:tracePt t="51297" x="3455988" y="6365875"/>
          <p14:tracePt t="51320" x="3455988" y="6375400"/>
          <p14:tracePt t="51337" x="3455988" y="6383338"/>
          <p14:tracePt t="51345" x="3455988" y="6392863"/>
          <p14:tracePt t="51366" x="3455988" y="6411913"/>
          <p14:tracePt t="51377" x="3455988" y="6419850"/>
          <p14:tracePt t="51547" x="3455988" y="6411913"/>
          <p14:tracePt t="51556" x="3455988" y="6392863"/>
          <p14:tracePt t="51571" x="3455988" y="6346825"/>
          <p14:tracePt t="51577" x="3455988" y="6329363"/>
          <p14:tracePt t="51586" x="3455988" y="6302375"/>
          <p14:tracePt t="51593" x="3455988" y="6292850"/>
          <p14:tracePt t="51600" x="3455988" y="6283325"/>
          <p14:tracePt t="51609" x="3455988" y="6265863"/>
          <p14:tracePt t="51616" x="3455988" y="6246813"/>
          <p14:tracePt t="51625" x="3455988" y="6237288"/>
          <p14:tracePt t="51633" x="3455988" y="6219825"/>
          <p14:tracePt t="51641" x="3455988" y="6192838"/>
          <p14:tracePt t="51673" x="3455988" y="6164263"/>
          <p14:tracePt t="51680" x="3455988" y="6156325"/>
          <p14:tracePt t="51692" x="3455988" y="6146800"/>
          <p14:tracePt t="51696" x="3455988" y="6127750"/>
          <p14:tracePt t="51707" x="3455988" y="6119813"/>
          <p14:tracePt t="51712" x="3455988" y="6110288"/>
          <p14:tracePt t="51720" x="3455988" y="6091238"/>
          <p14:tracePt t="51737" x="3455988" y="6083300"/>
          <p14:tracePt t="51762" x="3455988" y="6073775"/>
          <p14:tracePt t="51785" x="3455988" y="6064250"/>
          <p14:tracePt t="51849" x="3455988" y="6054725"/>
          <p14:tracePt t="51857" x="3455988" y="6027738"/>
          <p14:tracePt t="51864" x="3455988" y="5991225"/>
          <p14:tracePt t="51873" x="3463925" y="5946775"/>
          <p14:tracePt t="51893" x="3473450" y="5891213"/>
          <p14:tracePt t="51896" x="3473450" y="5845175"/>
          <p14:tracePt t="51907" x="3490913" y="5827713"/>
          <p14:tracePt t="51912" x="3490913" y="5791200"/>
          <p14:tracePt t="51920" x="3490913" y="5772150"/>
          <p14:tracePt t="51928" x="3490913" y="5745163"/>
          <p14:tracePt t="51937" x="3490913" y="5699125"/>
          <p14:tracePt t="51945" x="3490913" y="5681663"/>
          <p14:tracePt t="51953" x="3490913" y="5654675"/>
          <p14:tracePt t="51961" x="3490913" y="5645150"/>
          <p14:tracePt t="51969" x="3490913" y="5626100"/>
          <p14:tracePt t="51977" x="3490913" y="5608638"/>
          <p14:tracePt t="51984" x="3490913" y="5599113"/>
          <p14:tracePt t="52001" x="3490913" y="5589588"/>
          <p14:tracePt t="52227" x="3490913" y="5562600"/>
          <p14:tracePt t="52234" x="3490913" y="5554663"/>
          <p14:tracePt t="52241" x="3490913" y="5526088"/>
          <p14:tracePt t="52249" x="3490913" y="5472113"/>
          <p14:tracePt t="52257" x="3490913" y="5453063"/>
          <p14:tracePt t="52264" x="3490913" y="5416550"/>
          <p14:tracePt t="52273" x="3490913" y="5372100"/>
          <p14:tracePt t="52281" x="3490913" y="5343525"/>
          <p14:tracePt t="52290" x="3490913" y="5307013"/>
          <p14:tracePt t="52297" x="3490913" y="5253038"/>
          <p14:tracePt t="52310" x="3490913" y="5207000"/>
          <p14:tracePt t="52316" x="3482975" y="5180013"/>
          <p14:tracePt t="52320" x="3482975" y="5133975"/>
          <p14:tracePt t="52331" x="3482975" y="5106988"/>
          <p14:tracePt t="52336" x="3463925" y="5089525"/>
          <p14:tracePt t="52346" x="3463925" y="5060950"/>
          <p14:tracePt t="52354" x="3463925" y="5043488"/>
          <p14:tracePt t="52370" x="3455988" y="5024438"/>
          <p14:tracePt t="52378" x="3455988" y="5016500"/>
          <p14:tracePt t="52425" x="3446463" y="5006975"/>
          <p14:tracePt t="52489" x="3446463" y="4997450"/>
          <p14:tracePt t="52507" x="3446463" y="4979988"/>
          <p14:tracePt t="52522" x="3446463" y="4960938"/>
          <p14:tracePt t="52532" x="3446463" y="4943475"/>
          <p14:tracePt t="52536" x="3463925" y="4897438"/>
          <p14:tracePt t="52545" x="3473450" y="4870450"/>
          <p14:tracePt t="52552" x="3490913" y="4805363"/>
          <p14:tracePt t="52561" x="3519488" y="4768850"/>
          <p14:tracePt t="52568" x="3546475" y="4705350"/>
          <p14:tracePt t="52577" x="3582988" y="4605338"/>
          <p14:tracePt t="52584" x="3609975" y="4541838"/>
          <p14:tracePt t="52592" x="3619500" y="4486275"/>
          <p14:tracePt t="52600" x="3665538" y="4405313"/>
          <p14:tracePt t="52609" x="3673475" y="4359275"/>
          <p14:tracePt t="52616" x="3709988" y="4276725"/>
          <p14:tracePt t="52625" x="3719513" y="4249738"/>
          <p14:tracePt t="52632" x="3729038" y="4222750"/>
          <p14:tracePt t="52644" x="3738563" y="4203700"/>
          <p14:tracePt t="52648" x="3746500" y="4186238"/>
          <p14:tracePt t="52657" x="3756025" y="4176713"/>
          <p14:tracePt t="52664" x="3756025" y="4167188"/>
          <p14:tracePt t="52673" x="3765550" y="4159250"/>
          <p14:tracePt t="52713" x="3775075" y="4149725"/>
          <p14:tracePt t="52761" x="3783013" y="4140200"/>
          <p14:tracePt t="52769" x="3792538" y="4130675"/>
          <p14:tracePt t="52801" x="3810000" y="4122738"/>
          <p14:tracePt t="52832" x="3819525" y="4113213"/>
          <p14:tracePt t="52856" x="3829050" y="4094163"/>
          <p14:tracePt t="52865" x="3829050" y="4086225"/>
          <p14:tracePt t="52881" x="3829050" y="4076700"/>
          <p14:tracePt t="52890" x="3829050" y="4067175"/>
          <p14:tracePt t="52896" x="3838575" y="4057650"/>
          <p14:tracePt t="52913" x="3846513" y="4049713"/>
          <p14:tracePt t="52940" x="3846513" y="4040188"/>
          <p14:tracePt t="52947" x="3856038" y="4030663"/>
          <p14:tracePt t="52962" x="3856038" y="4013200"/>
          <p14:tracePt t="52970" x="3856038" y="3994150"/>
          <p14:tracePt t="52977" x="3856038" y="3984625"/>
          <p14:tracePt t="52985" x="3856038" y="3976688"/>
          <p14:tracePt t="52992" x="3856038" y="3967163"/>
          <p14:tracePt t="53001" x="3856038" y="3948113"/>
          <p14:tracePt t="53017" x="3856038" y="3921125"/>
          <p14:tracePt t="53025" x="3856038" y="3903663"/>
          <p14:tracePt t="53033" x="3856038" y="3884613"/>
          <p14:tracePt t="53041" x="3856038" y="3867150"/>
          <p14:tracePt t="53049" x="3846513" y="3840163"/>
          <p14:tracePt t="53057" x="3838575" y="3821113"/>
          <p14:tracePt t="53064" x="3829050" y="3775075"/>
          <p14:tracePt t="53073" x="3792538" y="3730625"/>
          <p14:tracePt t="53082" x="3765550" y="3665538"/>
          <p14:tracePt t="53090" x="3709988" y="3602038"/>
          <p14:tracePt t="53097" x="3692525" y="3538538"/>
          <p14:tracePt t="53107" x="3646488" y="3455988"/>
          <p14:tracePt t="53112" x="3629025" y="3411538"/>
          <p14:tracePt t="53125" x="3592513" y="3382963"/>
          <p14:tracePt t="53131" x="3573463" y="3338513"/>
          <p14:tracePt t="53140" x="3546475" y="3302000"/>
          <p14:tracePt t="53144" x="3536950" y="3273425"/>
          <p14:tracePt t="53152" x="3527425" y="3255963"/>
          <p14:tracePt t="53160" x="3519488" y="3246438"/>
          <p14:tracePt t="53218" x="3519488" y="3236913"/>
          <p14:tracePt t="53257" x="3509963" y="3236913"/>
          <p14:tracePt t="53266" x="3500438" y="3246438"/>
          <p14:tracePt t="53289" x="3490913" y="3255963"/>
          <p14:tracePt t="53305" x="3490913" y="3273425"/>
          <p14:tracePt t="53312" x="3482975" y="3282950"/>
          <p14:tracePt t="53345" x="3482975" y="3292475"/>
          <p14:tracePt t="53352" x="3473450" y="3302000"/>
          <p14:tracePt t="53443" x="3463925" y="3292475"/>
          <p14:tracePt t="53448" x="3473450" y="3265488"/>
          <p14:tracePt t="53458" x="3473450" y="3236913"/>
          <p14:tracePt t="53465" x="3473450" y="3228975"/>
          <p14:tracePt t="53474" x="3473450" y="3200400"/>
          <p14:tracePt t="53480" x="3482975" y="3182938"/>
          <p14:tracePt t="53490" x="3482975" y="3173413"/>
          <p14:tracePt t="53496" x="3482975" y="3155950"/>
          <p14:tracePt t="53507" x="3482975" y="3146425"/>
          <p14:tracePt t="53520" x="3490913" y="3136900"/>
          <p14:tracePt t="53561" x="3490913" y="3119438"/>
          <p14:tracePt t="53586" x="3490913" y="3109913"/>
          <p14:tracePt t="53665" x="3500438" y="3109913"/>
          <p14:tracePt t="53680" x="3490913" y="3136900"/>
          <p14:tracePt t="53688" x="3482975" y="3155950"/>
          <p14:tracePt t="53696" x="3463925" y="3200400"/>
          <p14:tracePt t="53707" x="3455988" y="3209925"/>
          <p14:tracePt t="53712" x="3446463" y="3236913"/>
          <p14:tracePt t="53723" x="3446463" y="3246438"/>
          <p14:tracePt t="53728" x="3436938" y="3255963"/>
          <p14:tracePt t="53740" x="3436938" y="3273425"/>
          <p14:tracePt t="53744" x="3419475" y="3292475"/>
          <p14:tracePt t="53890" x="3409950" y="3302000"/>
          <p14:tracePt t="54067" x="3409950" y="3292475"/>
          <p14:tracePt t="54398" x="3409950" y="3302000"/>
          <p14:tracePt t="54400" x="3409950" y="3319463"/>
          <p14:tracePt t="54408" x="3400425" y="3328988"/>
          <p14:tracePt t="54417" x="3400425" y="3338513"/>
          <p14:tracePt t="54426" x="3382963" y="3355975"/>
          <p14:tracePt t="54433" x="3373438" y="3375025"/>
          <p14:tracePt t="54441" x="3363913" y="3382963"/>
          <p14:tracePt t="54448" x="3354388" y="3402013"/>
          <p14:tracePt t="54457" x="3346450" y="3419475"/>
          <p14:tracePt t="54464" x="3336925" y="3429000"/>
          <p14:tracePt t="54473" x="3327400" y="3438525"/>
          <p14:tracePt t="54490" x="3317875" y="3438525"/>
          <p14:tracePt t="54496" x="3317875" y="3446463"/>
          <p14:tracePt t="54521" x="3317875" y="3455988"/>
          <p14:tracePt t="54681" x="3309938" y="3465513"/>
          <p14:tracePt t="54723" x="3309938" y="3475038"/>
          <p14:tracePt t="54732" x="3300413" y="3482975"/>
          <p14:tracePt t="54745" x="3300413" y="3492500"/>
          <p14:tracePt t="54873" x="3300413" y="3502025"/>
          <p14:tracePt t="55049" x="3300413" y="3492500"/>
          <p14:tracePt t="55057" x="3300413" y="3482975"/>
          <p14:tracePt t="55073" x="3300413" y="3465513"/>
          <p14:tracePt t="55088" x="3300413" y="3455988"/>
          <p14:tracePt t="55597" x="3300413" y="3465513"/>
          <p14:tracePt t="55600" x="3300413" y="3482975"/>
          <p14:tracePt t="55609" x="3290888" y="3492500"/>
          <p14:tracePt t="55616" x="3281363" y="3502025"/>
          <p14:tracePt t="55625" x="3273425" y="3519488"/>
          <p14:tracePt t="55632" x="3263900" y="3538538"/>
          <p14:tracePt t="55644" x="3254375" y="3548063"/>
          <p14:tracePt t="55658" x="3244850" y="3556000"/>
          <p14:tracePt t="55881" x="3236913" y="3556000"/>
          <p14:tracePt t="56086" x="3227388" y="3556000"/>
          <p14:tracePt t="56096" x="3227388" y="3565525"/>
          <p14:tracePt t="56113" x="3227388" y="3575050"/>
          <p14:tracePt t="56121" x="3217863" y="3592513"/>
          <p14:tracePt t="56129" x="3217863" y="3602038"/>
          <p14:tracePt t="56153" x="3217863" y="3611563"/>
          <p14:tracePt t="56161" x="3208338" y="3621088"/>
          <p14:tracePt t="56209" x="3200400" y="3629025"/>
          <p14:tracePt t="56539" x="3190875" y="3638550"/>
          <p14:tracePt t="56587" x="3190875" y="3629025"/>
          <p14:tracePt t="56619" x="3190875" y="3621088"/>
          <p14:tracePt t="56635" x="3190875" y="3611563"/>
          <p14:tracePt t="56699" x="3190875" y="3592513"/>
          <p14:tracePt t="56937" x="3190875" y="3584575"/>
          <p14:tracePt t="56944" x="3190875" y="3575050"/>
          <p14:tracePt t="57244" x="3190875" y="3565525"/>
          <p14:tracePt t="57269" x="3190875" y="3548063"/>
          <p14:tracePt t="57273" x="3190875" y="3538538"/>
          <p14:tracePt t="57562" x="3190875" y="3529013"/>
          <p14:tracePt t="58147" x="3200400" y="3519488"/>
          <p14:tracePt t="58241" x="3208338" y="3519488"/>
          <p14:tracePt t="58847" x="3208338" y="3529013"/>
          <p14:tracePt t="59105" x="3208338" y="3548063"/>
          <p14:tracePt t="59161" x="3200400" y="3556000"/>
          <p14:tracePt t="59427" x="3200400" y="3565525"/>
          <p14:tracePt t="59475" x="3200400" y="3575050"/>
          <p14:tracePt t="59499" x="3190875" y="3584575"/>
          <p14:tracePt t="59705" x="3181350" y="3592513"/>
          <p14:tracePt t="59729" x="3171825" y="3592513"/>
          <p14:tracePt t="59761" x="3163888" y="3602038"/>
          <p14:tracePt t="59785" x="3163888" y="3611563"/>
          <p14:tracePt t="60059" x="3154363" y="3621088"/>
          <p14:tracePt t="60113" x="3154363" y="3629025"/>
          <p14:tracePt t="60307" x="3144838" y="3638550"/>
          <p14:tracePt t="60338" x="3136900" y="3648075"/>
          <p14:tracePt t="60978" x="3127375" y="3648075"/>
          <p14:tracePt t="62401" x="3127375" y="3657600"/>
          <p14:tracePt t="62409" x="3127375" y="3665538"/>
          <p14:tracePt t="62416" x="3127375" y="3694113"/>
          <p14:tracePt t="62425" x="3117850" y="3711575"/>
          <p14:tracePt t="62497" x="3117850" y="3694113"/>
          <p14:tracePt t="62513" x="3117850" y="3675063"/>
          <p14:tracePt t="62529" x="3117850" y="3665538"/>
          <p14:tracePt t="62593" x="3117850" y="3657600"/>
          <p14:tracePt t="62620" x="3117850" y="3648075"/>
          <p14:tracePt t="62695" x="3127375" y="3648075"/>
          <p14:tracePt t="62707" x="3127375" y="3657600"/>
          <p14:tracePt t="62803" x="3127375" y="3665538"/>
          <p14:tracePt t="62947" x="3136900" y="3675063"/>
          <p14:tracePt t="63001" x="3154363" y="3675063"/>
          <p14:tracePt t="63009" x="3163888" y="3675063"/>
          <p14:tracePt t="63018" x="3181350" y="3684588"/>
          <p14:tracePt t="63025" x="3200400" y="3684588"/>
          <p14:tracePt t="63035" x="3208338" y="3684588"/>
          <p14:tracePt t="63041" x="3227388" y="3684588"/>
          <p14:tracePt t="63049" x="3254375" y="3684588"/>
          <p14:tracePt t="63057" x="3263900" y="3684588"/>
          <p14:tracePt t="63064" x="3290888" y="3702050"/>
          <p14:tracePt t="63073" x="3346450" y="3711575"/>
          <p14:tracePt t="63080" x="3373438" y="3721100"/>
          <p14:tracePt t="63089" x="3446463" y="3730625"/>
          <p14:tracePt t="63098" x="3473450" y="3730625"/>
          <p14:tracePt t="63106" x="3500438" y="3730625"/>
          <p14:tracePt t="63114" x="3536950" y="3738563"/>
          <p14:tracePt t="63122" x="3563938" y="3748088"/>
          <p14:tracePt t="63129" x="3582988" y="3748088"/>
          <p14:tracePt t="63138" x="3609975" y="3748088"/>
          <p14:tracePt t="63144" x="3629025" y="3748088"/>
          <p14:tracePt t="63153" x="3665538" y="3748088"/>
          <p14:tracePt t="63160" x="3673475" y="3748088"/>
          <p14:tracePt t="63169" x="3692525" y="3748088"/>
          <p14:tracePt t="63177" x="3702050" y="3748088"/>
          <p14:tracePt t="63185" x="3719513" y="3748088"/>
          <p14:tracePt t="63192" x="3729038" y="3738563"/>
          <p14:tracePt t="63212" x="3746500" y="3730625"/>
          <p14:tracePt t="63224" x="3756025" y="3721100"/>
          <p14:tracePt t="63233" x="3775075" y="3711575"/>
          <p14:tracePt t="63273" x="3792538" y="3721100"/>
          <p14:tracePt t="63289" x="3792538" y="3730625"/>
          <p14:tracePt t="63296" x="3792538" y="3748088"/>
          <p14:tracePt t="63305" x="3792538" y="3757613"/>
          <p14:tracePt t="63314" x="3802063" y="3757613"/>
          <p14:tracePt t="63329" x="3829050" y="3767138"/>
          <p14:tracePt t="63337" x="3838575" y="3767138"/>
          <p14:tracePt t="63346" x="3846513" y="3767138"/>
          <p14:tracePt t="63352" x="3875088" y="3767138"/>
          <p14:tracePt t="63362" x="3892550" y="3767138"/>
          <p14:tracePt t="63369" x="3919538" y="3767138"/>
          <p14:tracePt t="63376" x="3948113" y="3767138"/>
          <p14:tracePt t="63384" x="3975100" y="3757613"/>
          <p14:tracePt t="63392" x="4021138" y="3748088"/>
          <p14:tracePt t="63400" x="4038600" y="3748088"/>
          <p14:tracePt t="63408" x="4075113" y="3748088"/>
          <p14:tracePt t="63417" x="4121150" y="3748088"/>
          <p14:tracePt t="63425" x="4138613" y="3738563"/>
          <p14:tracePt t="63433" x="4165600" y="3738563"/>
          <p14:tracePt t="63441" x="4211638" y="3738563"/>
          <p14:tracePt t="63448" x="4221163" y="3738563"/>
          <p14:tracePt t="63457" x="4257675" y="3738563"/>
          <p14:tracePt t="63464" x="4267200" y="3738563"/>
          <p14:tracePt t="63473" x="4275138" y="3730625"/>
          <p14:tracePt t="63480" x="4303713" y="3711575"/>
          <p14:tracePt t="63496" x="4321175" y="3702050"/>
          <p14:tracePt t="63506" x="4357688" y="3684588"/>
          <p14:tracePt t="63523" x="4357688" y="3675063"/>
          <p14:tracePt t="63528" x="4367213" y="3657600"/>
          <p14:tracePt t="63619" x="4367213" y="3665538"/>
          <p14:tracePt t="63633" x="4367213" y="3675063"/>
          <p14:tracePt t="63817" x="4367213" y="3665538"/>
          <p14:tracePt t="63824" x="4376738" y="3657600"/>
          <p14:tracePt t="63848" x="4384675" y="3648075"/>
          <p14:tracePt t="63930" x="4394200" y="3648075"/>
          <p14:tracePt t="63942" x="4413250" y="3648075"/>
          <p14:tracePt t="63945" x="4440238" y="3648075"/>
          <p14:tracePt t="63952" x="4513263" y="3638550"/>
          <p14:tracePt t="63960" x="4567238" y="3575050"/>
          <p14:tracePt t="63973" x="4630738" y="3502025"/>
          <p14:tracePt t="63977" x="4659313" y="3475038"/>
          <p14:tracePt t="63985" x="4686300" y="3455988"/>
          <p14:tracePt t="63992" x="4703763" y="3438525"/>
          <p14:tracePt t="64009" x="4703763" y="3429000"/>
          <p14:tracePt t="64018" x="4713288" y="3419475"/>
          <p14:tracePt t="86468" x="4713288" y="3402013"/>
          <p14:tracePt t="86476" x="4713288" y="3382963"/>
          <p14:tracePt t="86483" x="4695825" y="3338513"/>
          <p14:tracePt t="86489" x="4676775" y="3319463"/>
          <p14:tracePt t="86497" x="4667250" y="3309938"/>
          <p14:tracePt t="86504" x="4659313" y="3309938"/>
          <p14:tracePt t="86521" x="4649788" y="3292475"/>
          <p14:tracePt t="86529" x="4640263" y="3282950"/>
          <p14:tracePt t="86545" x="4630738" y="3273425"/>
          <p14:tracePt t="86557" x="4594225" y="3273425"/>
          <p14:tracePt t="86562" x="4540250" y="3273425"/>
          <p14:tracePt t="86570" x="4430713" y="3273425"/>
          <p14:tracePt t="86578" x="4211638" y="3273425"/>
          <p14:tracePt t="86590" x="3875088" y="3273425"/>
          <p14:tracePt t="86592" x="3463925" y="3273425"/>
          <p14:tracePt t="86600" x="2871788" y="3273425"/>
          <p14:tracePt t="86615" x="2389188" y="3273425"/>
          <p14:tracePt t="86622" x="1941513" y="3273425"/>
          <p14:tracePt t="86624" x="1485900" y="3228975"/>
          <p14:tracePt t="86634" x="1149350" y="3228975"/>
          <p14:tracePt t="86640" x="966788" y="3228975"/>
          <p14:tracePt t="86650" x="765175" y="3209925"/>
          <p14:tracePt t="86660" x="620713" y="3200400"/>
          <p14:tracePt t="86665" x="528638" y="3182938"/>
          <p14:tracePt t="86674" x="446088" y="3155950"/>
          <p14:tracePt t="86680" x="428625" y="3155950"/>
          <p14:tracePt t="86690" x="428625" y="3146425"/>
          <p14:tracePt t="86705" x="419100" y="3136900"/>
          <p14:tracePt t="86754" x="401638" y="3136900"/>
          <p14:tracePt t="86778" x="382588" y="3136900"/>
          <p14:tracePt t="86787" x="373063" y="3136900"/>
          <p14:tracePt t="86793" x="355600" y="3136900"/>
          <p14:tracePt t="86801" x="336550" y="3136900"/>
          <p14:tracePt t="86816" x="319088" y="3136900"/>
          <p14:tracePt t="86824" x="309563" y="3136900"/>
          <p14:tracePt t="86849" x="301625" y="3136900"/>
          <p14:tracePt t="86889" x="292100" y="3136900"/>
          <p14:tracePt t="86897" x="292100" y="3127375"/>
          <p14:tracePt t="86905" x="292100" y="3109913"/>
          <p14:tracePt t="86913" x="309563" y="3100388"/>
          <p14:tracePt t="86923" x="355600" y="3073400"/>
          <p14:tracePt t="86928" x="373063" y="3054350"/>
          <p14:tracePt t="86937" x="392113" y="3046413"/>
          <p14:tracePt t="86944" x="409575" y="3036888"/>
          <p14:tracePt t="86956" x="428625" y="3017838"/>
          <p14:tracePt t="86960" x="446088" y="3009900"/>
          <p14:tracePt t="86972" x="455613" y="3000375"/>
          <p14:tracePt t="86976" x="465138" y="2990850"/>
          <p14:tracePt t="87017" x="492125" y="2982913"/>
          <p14:tracePt t="87027" x="501650" y="2982913"/>
          <p14:tracePt t="87043" x="528638" y="2982913"/>
          <p14:tracePt t="87049" x="555625" y="2973388"/>
          <p14:tracePt t="87057" x="611188" y="2954338"/>
          <p14:tracePt t="87064" x="674688" y="2946400"/>
          <p14:tracePt t="87073" x="728663" y="2917825"/>
          <p14:tracePt t="87081" x="793750" y="2900363"/>
          <p14:tracePt t="87089" x="838200" y="2900363"/>
          <p14:tracePt t="87096" x="893763" y="2881313"/>
          <p14:tracePt t="87105" x="966788" y="2881313"/>
          <p14:tracePt t="87112" x="1076325" y="2881313"/>
          <p14:tracePt t="87121" x="1203325" y="2881313"/>
          <p14:tracePt t="87129" x="1349375" y="2881313"/>
          <p14:tracePt t="87137" x="1495425" y="2881313"/>
          <p14:tracePt t="87144" x="1658938" y="2881313"/>
          <p14:tracePt t="87153" x="1824038" y="2881313"/>
          <p14:tracePt t="87161" x="1987550" y="2881313"/>
          <p14:tracePt t="87170" x="2160588" y="2881313"/>
          <p14:tracePt t="87176" x="2324100" y="2881313"/>
          <p14:tracePt t="87186" x="2433638" y="2881313"/>
          <p14:tracePt t="87194" x="2525713" y="2881313"/>
          <p14:tracePt t="87206" x="2606675" y="2881313"/>
          <p14:tracePt t="87209" x="2635250" y="2881313"/>
          <p14:tracePt t="87216" x="2652713" y="2881313"/>
          <p14:tracePt t="87225" x="2662238" y="2881313"/>
          <p14:tracePt t="87232" x="2679700" y="2881313"/>
          <p14:tracePt t="87249" x="2689225" y="2881313"/>
          <p14:tracePt t="87273" x="2698750" y="2881313"/>
          <p14:tracePt t="87329" x="2725738" y="2890838"/>
          <p14:tracePt t="87336" x="2725738" y="2917825"/>
          <p14:tracePt t="87345" x="2752725" y="2963863"/>
          <p14:tracePt t="87353" x="2752725" y="3009900"/>
          <p14:tracePt t="87362" x="2762250" y="3027363"/>
          <p14:tracePt t="87370" x="2781300" y="3073400"/>
          <p14:tracePt t="87386" x="2789238" y="3090863"/>
          <p14:tracePt t="87401" x="2798763" y="3100388"/>
          <p14:tracePt t="87434" x="2798763" y="3109913"/>
          <p14:tracePt t="87448" x="2798763" y="3119438"/>
          <p14:tracePt t="87465" x="2808288" y="3155950"/>
          <p14:tracePt t="87472" x="2825750" y="3182938"/>
          <p14:tracePt t="87480" x="2835275" y="3246438"/>
          <p14:tracePt t="87489" x="2852738" y="3302000"/>
          <p14:tracePt t="87496" x="2881313" y="3402013"/>
          <p14:tracePt t="87506" x="2898775" y="3475038"/>
          <p14:tracePt t="87514" x="2935288" y="3592513"/>
          <p14:tracePt t="87523" x="2971800" y="3684588"/>
          <p14:tracePt t="87530" x="2990850" y="3803650"/>
          <p14:tracePt t="87536" x="3027363" y="3884613"/>
          <p14:tracePt t="87545" x="3035300" y="3940175"/>
          <p14:tracePt t="87554" x="3063875" y="4021138"/>
          <p14:tracePt t="87560" x="3063875" y="4057650"/>
          <p14:tracePt t="87573" x="3063875" y="4103688"/>
          <p14:tracePt t="87578" x="3063875" y="4122738"/>
          <p14:tracePt t="87584" x="3071813" y="4159250"/>
          <p14:tracePt t="87593" x="3090863" y="4186238"/>
          <p14:tracePt t="87600" x="3090863" y="4203700"/>
          <p14:tracePt t="87610" x="3090863" y="4222750"/>
          <p14:tracePt t="87617" x="3090863" y="4259263"/>
          <p14:tracePt t="87625" x="3090863" y="4286250"/>
          <p14:tracePt t="87633" x="3090863" y="4313238"/>
          <p14:tracePt t="87640" x="3090863" y="4368800"/>
          <p14:tracePt t="87648" x="3090863" y="4422775"/>
          <p14:tracePt t="87658" x="3090863" y="4478338"/>
          <p14:tracePt t="87664" x="3090863" y="4568825"/>
          <p14:tracePt t="87673" x="3090863" y="4651375"/>
          <p14:tracePt t="87681" x="3090863" y="4741863"/>
          <p14:tracePt t="87691" x="3090863" y="4870450"/>
          <p14:tracePt t="87696" x="3090863" y="4960938"/>
          <p14:tracePt t="87704" x="3090863" y="5016500"/>
          <p14:tracePt t="87713" x="3100388" y="5126038"/>
          <p14:tracePt t="87723" x="3108325" y="5207000"/>
          <p14:tracePt t="87728" x="3127375" y="5316538"/>
          <p14:tracePt t="87738" x="3154363" y="5389563"/>
          <p14:tracePt t="87744" x="3163888" y="5472113"/>
          <p14:tracePt t="87753" x="3181350" y="5526088"/>
          <p14:tracePt t="87761" x="3190875" y="5645150"/>
          <p14:tracePt t="87769" x="3190875" y="5699125"/>
          <p14:tracePt t="87777" x="3190875" y="5791200"/>
          <p14:tracePt t="87788" x="3190875" y="5881688"/>
          <p14:tracePt t="87793" x="3190875" y="5991225"/>
          <p14:tracePt t="87801" x="3190875" y="6100763"/>
          <p14:tracePt t="87808" x="3190875" y="6173788"/>
          <p14:tracePt t="87816" x="3190875" y="6246813"/>
          <p14:tracePt t="87825" x="3190875" y="6302375"/>
          <p14:tracePt t="87832" x="3190875" y="6402388"/>
          <p14:tracePt t="87840" x="3144838" y="6465888"/>
          <p14:tracePt t="87848" x="3144838" y="6519863"/>
          <p14:tracePt t="87857" x="3144838" y="6548438"/>
          <p14:tracePt t="87865" x="3136900" y="6592888"/>
          <p14:tracePt t="87872" x="3136900" y="6621463"/>
          <p14:tracePt t="87896" x="3127375" y="6694488"/>
          <p14:tracePt t="87897" x="3127375" y="6702425"/>
          <p14:tracePt t="87905" x="3127375" y="6731000"/>
          <p14:tracePt t="87912" x="3117850" y="6748463"/>
          <p14:tracePt t="87921" x="3100388" y="6767513"/>
          <p14:tracePt t="87929" x="3090863" y="6784975"/>
          <p14:tracePt t="87940" x="3063875" y="6811963"/>
          <p14:tracePt t="87946" x="3063875" y="6821488"/>
          <p14:tracePt t="87957" x="3044825" y="6840538"/>
          <p14:tracePt t="88217" x="2416175" y="6811963"/>
          <p14:tracePt t="88225" x="2389188" y="6794500"/>
          <p14:tracePt t="88233" x="2352675" y="6767513"/>
          <p14:tracePt t="88240" x="2324100" y="6748463"/>
          <p14:tracePt t="88249" x="2279650" y="6721475"/>
          <p14:tracePt t="88257" x="2251075" y="6694488"/>
          <p14:tracePt t="88264" x="2197100" y="6684963"/>
          <p14:tracePt t="88272" x="2114550" y="6629400"/>
          <p14:tracePt t="88280" x="2060575" y="6592888"/>
          <p14:tracePt t="88288" x="1997075" y="6556375"/>
          <p14:tracePt t="88297" x="1931988" y="6519863"/>
          <p14:tracePt t="88305" x="1887538" y="6492875"/>
          <p14:tracePt t="88312" x="1824038" y="6438900"/>
          <p14:tracePt t="88321" x="1778000" y="6419850"/>
          <p14:tracePt t="88330" x="1741488" y="6375400"/>
          <p14:tracePt t="88338" x="1722438" y="6338888"/>
          <p14:tracePt t="88344" x="1704975" y="6310313"/>
          <p14:tracePt t="88353" x="1695450" y="6292850"/>
          <p14:tracePt t="88362" x="1695450" y="6265863"/>
          <p14:tracePt t="88371" x="1677988" y="6229350"/>
          <p14:tracePt t="88378" x="1677988" y="6219825"/>
          <p14:tracePt t="88387" x="1677988" y="6210300"/>
          <p14:tracePt t="88392" x="1677988" y="6192838"/>
          <p14:tracePt t="88400" x="1677988" y="6164263"/>
          <p14:tracePt t="88409" x="1677988" y="6119813"/>
          <p14:tracePt t="88418" x="1685925" y="6091238"/>
          <p14:tracePt t="88425" x="1685925" y="6064250"/>
          <p14:tracePt t="88432" x="1695450" y="6018213"/>
          <p14:tracePt t="88440" x="1714500" y="5991225"/>
          <p14:tracePt t="88449" x="1731963" y="5954713"/>
          <p14:tracePt t="88457" x="1758950" y="5927725"/>
          <p14:tracePt t="88464" x="1778000" y="5910263"/>
          <p14:tracePt t="88473" x="1795463" y="5891213"/>
          <p14:tracePt t="88480" x="1824038" y="5881688"/>
          <p14:tracePt t="88489" x="1868488" y="5845175"/>
          <p14:tracePt t="88497" x="1887538" y="5837238"/>
          <p14:tracePt t="88505" x="1941513" y="5827713"/>
          <p14:tracePt t="88513" x="1987550" y="5808663"/>
          <p14:tracePt t="88521" x="2033588" y="5800725"/>
          <p14:tracePt t="88529" x="2070100" y="5800725"/>
          <p14:tracePt t="88537" x="2097088" y="5800725"/>
          <p14:tracePt t="88544" x="2143125" y="5800725"/>
          <p14:tracePt t="88554" x="2170113" y="5800725"/>
          <p14:tracePt t="88561" x="2197100" y="5800725"/>
          <p14:tracePt t="88569" x="2243138" y="5827713"/>
          <p14:tracePt t="88576" x="2251075" y="5837238"/>
          <p14:tracePt t="88588" x="2270125" y="5854700"/>
          <p14:tracePt t="88593" x="2279650" y="5854700"/>
          <p14:tracePt t="88609" x="2279650" y="5881688"/>
          <p14:tracePt t="88617" x="2279650" y="5891213"/>
          <p14:tracePt t="88625" x="2279650" y="5900738"/>
          <p14:tracePt t="88632" x="2279650" y="5918200"/>
          <p14:tracePt t="88640" x="2279650" y="5927725"/>
          <p14:tracePt t="88665" x="2279650" y="5937250"/>
          <p14:tracePt t="88697" x="2260600" y="5946775"/>
          <p14:tracePt t="88704" x="2251075" y="5946775"/>
          <p14:tracePt t="88713" x="2243138" y="5946775"/>
          <p14:tracePt t="88722" x="2224088" y="5954713"/>
          <p14:tracePt t="88729" x="2206625" y="5964238"/>
          <p14:tracePt t="88739" x="2179638" y="5973763"/>
          <p14:tracePt t="88744" x="2160588" y="5973763"/>
          <p14:tracePt t="88753" x="2133600" y="5973763"/>
          <p14:tracePt t="88761" x="2106613" y="5983288"/>
          <p14:tracePt t="88770" x="2087563" y="5983288"/>
          <p14:tracePt t="88778" x="2041525" y="5983288"/>
          <p14:tracePt t="88794" x="1997075" y="5983288"/>
          <p14:tracePt t="88806" x="1968500" y="5983288"/>
          <p14:tracePt t="88810" x="1951038" y="5983288"/>
          <p14:tracePt t="88817" x="1941513" y="5983288"/>
          <p14:tracePt t="88825" x="1914525" y="5983288"/>
          <p14:tracePt t="88833" x="1905000" y="5983288"/>
          <p14:tracePt t="88850" x="1887538" y="5983288"/>
          <p14:tracePt t="88867" x="1878013" y="5983288"/>
          <p14:tracePt t="88896" x="1868488" y="5973763"/>
          <p14:tracePt t="88905" x="1868488" y="5964238"/>
          <p14:tracePt t="88913" x="1868488" y="5927725"/>
          <p14:tracePt t="88921" x="1868488" y="5881688"/>
          <p14:tracePt t="88928" x="1868488" y="5827713"/>
          <p14:tracePt t="88940" x="1868488" y="5791200"/>
          <p14:tracePt t="88944" x="1868488" y="5718175"/>
          <p14:tracePt t="88955" x="1887538" y="5662613"/>
          <p14:tracePt t="88961" x="1895475" y="5581650"/>
          <p14:tracePt t="88971" x="1924050" y="5518150"/>
          <p14:tracePt t="88976" x="1931988" y="5481638"/>
          <p14:tracePt t="88986" x="1931988" y="5426075"/>
          <p14:tracePt t="88993" x="1941513" y="5380038"/>
          <p14:tracePt t="89004" x="1941513" y="5335588"/>
          <p14:tracePt t="89009" x="1951038" y="5299075"/>
          <p14:tracePt t="89016" x="1951038" y="5253038"/>
          <p14:tracePt t="89024" x="1951038" y="5216525"/>
          <p14:tracePt t="89041" x="1951038" y="5160963"/>
          <p14:tracePt t="89055" x="1951038" y="5116513"/>
          <p14:tracePt t="89058" x="1951038" y="5060950"/>
          <p14:tracePt t="89065" x="1951038" y="5024438"/>
          <p14:tracePt t="89072" x="1951038" y="4970463"/>
          <p14:tracePt t="89085" x="1951038" y="4906963"/>
          <p14:tracePt t="89092" x="1951038" y="4851400"/>
          <p14:tracePt t="89098" x="1951038" y="4778375"/>
          <p14:tracePt t="89105" x="1951038" y="4724400"/>
          <p14:tracePt t="89114" x="1951038" y="4678363"/>
          <p14:tracePt t="89120" x="1951038" y="4641850"/>
          <p14:tracePt t="89128" x="1951038" y="4595813"/>
          <p14:tracePt t="89137" x="1951038" y="4559300"/>
          <p14:tracePt t="89144" x="1951038" y="4505325"/>
          <p14:tracePt t="89153" x="1951038" y="4459288"/>
          <p14:tracePt t="89160" x="1951038" y="4405313"/>
          <p14:tracePt t="89170" x="1960563" y="4368800"/>
          <p14:tracePt t="89176" x="1960563" y="4340225"/>
          <p14:tracePt t="89186" x="1987550" y="4295775"/>
          <p14:tracePt t="89192" x="2005013" y="4249738"/>
          <p14:tracePt t="89206" x="2041525" y="4213225"/>
          <p14:tracePt t="89210" x="2051050" y="4195763"/>
          <p14:tracePt t="89217" x="2070100" y="4176713"/>
          <p14:tracePt t="89225" x="2097088" y="4167188"/>
          <p14:tracePt t="89232" x="2143125" y="4130675"/>
          <p14:tracePt t="89240" x="2179638" y="4122738"/>
          <p14:tracePt t="89248" x="2206625" y="4113213"/>
          <p14:tracePt t="89256" x="2243138" y="4113213"/>
          <p14:tracePt t="89264" x="2297113" y="4113213"/>
          <p14:tracePt t="89272" x="2343150" y="4113213"/>
          <p14:tracePt t="89284" x="2397125" y="4113213"/>
          <p14:tracePt t="89291" x="2425700" y="4113213"/>
          <p14:tracePt t="89298" x="2462213" y="4113213"/>
          <p14:tracePt t="89305" x="2506663" y="4113213"/>
          <p14:tracePt t="89316" x="2525713" y="4113213"/>
          <p14:tracePt t="89320" x="2552700" y="4113213"/>
          <p14:tracePt t="89330" x="2570163" y="4113213"/>
          <p14:tracePt t="89337" x="2579688" y="4122738"/>
          <p14:tracePt t="89344" x="2598738" y="4140200"/>
          <p14:tracePt t="89353" x="2606675" y="4149725"/>
          <p14:tracePt t="89362" x="2625725" y="4186238"/>
          <p14:tracePt t="89370" x="2643188" y="4203700"/>
          <p14:tracePt t="89376" x="2652713" y="4240213"/>
          <p14:tracePt t="89386" x="2662238" y="4303713"/>
          <p14:tracePt t="89393" x="2679700" y="4349750"/>
          <p14:tracePt t="89401" x="2698750" y="4413250"/>
          <p14:tracePt t="89408" x="2698750" y="4468813"/>
          <p14:tracePt t="89417" x="2716213" y="4541838"/>
          <p14:tracePt t="89425" x="2725738" y="4641850"/>
          <p14:tracePt t="89433" x="2725738" y="4732338"/>
          <p14:tracePt t="89440" x="2725738" y="4805363"/>
          <p14:tracePt t="89448" x="2725738" y="4914900"/>
          <p14:tracePt t="89458" x="2725738" y="5006975"/>
          <p14:tracePt t="89466" x="2725738" y="5116513"/>
          <p14:tracePt t="89473" x="2725738" y="5207000"/>
          <p14:tracePt t="89482" x="2679700" y="5326063"/>
          <p14:tracePt t="89489" x="2635250" y="5426075"/>
          <p14:tracePt t="89498" x="2606675" y="5518150"/>
          <p14:tracePt t="89506" x="2552700" y="5618163"/>
          <p14:tracePt t="89512" x="2498725" y="5718175"/>
          <p14:tracePt t="89521" x="2452688" y="5800725"/>
          <p14:tracePt t="89530" x="2397125" y="5881688"/>
          <p14:tracePt t="89541" x="2343150" y="5964238"/>
          <p14:tracePt t="89546" x="2287588" y="6046788"/>
          <p14:tracePt t="89556" x="2251075" y="6110288"/>
          <p14:tracePt t="89562" x="2197100" y="6173788"/>
          <p14:tracePt t="89572" x="2160588" y="6237288"/>
          <p14:tracePt t="89577" x="2143125" y="6283325"/>
          <p14:tracePt t="89587" x="2106613" y="6346825"/>
          <p14:tracePt t="89592" x="2097088" y="6356350"/>
          <p14:tracePt t="89603" x="2087563" y="6392863"/>
          <p14:tracePt t="89609" x="2078038" y="6402388"/>
          <p14:tracePt t="89617" x="2078038" y="6429375"/>
          <p14:tracePt t="89625" x="2070100" y="6446838"/>
          <p14:tracePt t="89632" x="2060575" y="6456363"/>
          <p14:tracePt t="89657" x="2060575" y="6465888"/>
          <p14:tracePt t="89709" x="2060575" y="6475413"/>
          <p14:tracePt t="89753" x="2060575" y="6483350"/>
          <p14:tracePt t="89761" x="2060575" y="6511925"/>
          <p14:tracePt t="89768" x="2070100" y="6529388"/>
          <p14:tracePt t="89776" x="2078038" y="6556375"/>
          <p14:tracePt t="89786" x="2097088" y="6592888"/>
          <p14:tracePt t="89793" x="2133600" y="6621463"/>
          <p14:tracePt t="89801" x="2179638" y="6665913"/>
          <p14:tracePt t="89809" x="2224088" y="6702425"/>
          <p14:tracePt t="89817" x="2306638" y="6748463"/>
          <p14:tracePt t="89825" x="2370138" y="6775450"/>
          <p14:tracePt t="89832" x="2498725" y="6811963"/>
          <p14:tracePt t="89841" x="2635250" y="6848475"/>
          <p14:tracePt t="90216" x="3373438" y="6804025"/>
          <p14:tracePt t="90224" x="3390900" y="6784975"/>
          <p14:tracePt t="90233" x="3400425" y="6775450"/>
          <p14:tracePt t="90240" x="3400425" y="6767513"/>
          <p14:tracePt t="90249" x="3409950" y="6757988"/>
          <p14:tracePt t="90257" x="3409950" y="6731000"/>
          <p14:tracePt t="90264" x="3419475" y="6731000"/>
          <p14:tracePt t="90272" x="3427413" y="6721475"/>
          <p14:tracePt t="90281" x="3436938" y="6711950"/>
          <p14:tracePt t="90304" x="3436938" y="6702425"/>
          <p14:tracePt t="90385" x="3436938" y="6731000"/>
          <p14:tracePt t="90392" x="3427413" y="6738938"/>
          <p14:tracePt t="90401" x="3400425" y="6748463"/>
          <p14:tracePt t="90409" x="3390900" y="6757988"/>
          <p14:tracePt t="90416" x="3382963" y="6757988"/>
          <p14:tracePt t="90563" x="3373438" y="6748463"/>
          <p14:tracePt t="90572" x="3373438" y="6738938"/>
          <p14:tracePt t="90578" x="3373438" y="6731000"/>
          <p14:tracePt t="90590" x="3400425" y="6694488"/>
          <p14:tracePt t="90594" x="3409950" y="6684963"/>
          <p14:tracePt t="90601" x="3419475" y="6665913"/>
          <p14:tracePt t="90610" x="3446463" y="6648450"/>
          <p14:tracePt t="90617" x="3463925" y="6611938"/>
          <p14:tracePt t="90625" x="3482975" y="6584950"/>
          <p14:tracePt t="90632" x="3490913" y="6575425"/>
          <p14:tracePt t="90642" x="3500438" y="6565900"/>
          <p14:tracePt t="90649" x="3509963" y="6556375"/>
          <p14:tracePt t="90665" x="3519488" y="6548438"/>
          <p14:tracePt t="90681" x="3527425" y="6538913"/>
          <p14:tracePt t="90777" x="3527425" y="6548438"/>
          <p14:tracePt t="90865" x="3519488" y="6556375"/>
          <p14:tracePt t="91179" x="3509963" y="6565900"/>
          <p14:tracePt t="91372" x="3509963" y="6575425"/>
          <p14:tracePt t="91380" x="3509963" y="6584950"/>
          <p14:tracePt t="91385" x="3509963" y="6592888"/>
          <p14:tracePt t="91392" x="3509963" y="6602413"/>
          <p14:tracePt t="91483" x="3509963" y="6584950"/>
          <p14:tracePt t="91491" x="3519488" y="6565900"/>
          <p14:tracePt t="91497" x="3527425" y="6548438"/>
          <p14:tracePt t="91505" x="3536950" y="6538913"/>
          <p14:tracePt t="91513" x="3536950" y="6529388"/>
          <p14:tracePt t="91545" x="3536950" y="6511925"/>
          <p14:tracePt t="91625" x="3536950" y="6502400"/>
          <p14:tracePt t="91660" x="3527425" y="6502400"/>
          <p14:tracePt t="91705" x="3519488" y="6502400"/>
          <p14:tracePt t="91744" x="3509963" y="6502400"/>
          <p14:tracePt t="91752" x="3509963" y="6492875"/>
          <p14:tracePt t="91760" x="3509963" y="6475413"/>
          <p14:tracePt t="91768" x="3509963" y="6465888"/>
          <p14:tracePt t="91778" x="3509963" y="6456363"/>
          <p14:tracePt t="91787" x="3509963" y="6429375"/>
          <p14:tracePt t="91793" x="3509963" y="6419850"/>
          <p14:tracePt t="91809" x="3500438" y="6402388"/>
          <p14:tracePt t="91817" x="3490913" y="6383338"/>
          <p14:tracePt t="91825" x="3490913" y="6375400"/>
          <p14:tracePt t="91833" x="3490913" y="6365875"/>
          <p14:tracePt t="91840" x="3482975" y="6346825"/>
          <p14:tracePt t="91850" x="3482975" y="6338888"/>
          <p14:tracePt t="91866" x="3473450" y="6319838"/>
          <p14:tracePt t="91898" x="3463925" y="6292850"/>
          <p14:tracePt t="91914" x="3446463" y="6283325"/>
          <p14:tracePt t="91921" x="3436938" y="6273800"/>
          <p14:tracePt t="91939" x="3427413" y="6265863"/>
          <p14:tracePt t="91944" x="3427413" y="6246813"/>
          <p14:tracePt t="91978" x="3427413" y="6237288"/>
          <p14:tracePt t="91989" x="3409950" y="6219825"/>
          <p14:tracePt t="91992" x="3409950" y="6210300"/>
          <p14:tracePt t="92003" x="3409950" y="6192838"/>
          <p14:tracePt t="92008" x="3409950" y="6173788"/>
          <p14:tracePt t="92017" x="3409950" y="6164263"/>
          <p14:tracePt t="92026" x="3409950" y="6156325"/>
          <p14:tracePt t="92040" x="3409950" y="6137275"/>
          <p14:tracePt t="92042" x="3409950" y="6100763"/>
          <p14:tracePt t="92049" x="3409950" y="6073775"/>
          <p14:tracePt t="92057" x="3409950" y="6037263"/>
          <p14:tracePt t="92065" x="3409950" y="6000750"/>
          <p14:tracePt t="92073" x="3409950" y="5954713"/>
          <p14:tracePt t="92081" x="3409950" y="5891213"/>
          <p14:tracePt t="92089" x="3409950" y="5837238"/>
          <p14:tracePt t="92097" x="3409950" y="5781675"/>
          <p14:tracePt t="92105" x="3409950" y="5691188"/>
          <p14:tracePt t="92113" x="3409950" y="5635625"/>
          <p14:tracePt t="92121" x="3390900" y="5554663"/>
          <p14:tracePt t="92129" x="3382963" y="5499100"/>
          <p14:tracePt t="92137" x="3346450" y="5416550"/>
          <p14:tracePt t="92145" x="3327400" y="5372100"/>
          <p14:tracePt t="92154" x="3317875" y="5335588"/>
          <p14:tracePt t="92160" x="3309938" y="5270500"/>
          <p14:tracePt t="92169" x="3273425" y="5226050"/>
          <p14:tracePt t="92176" x="3263900" y="5153025"/>
          <p14:tracePt t="92186" x="3217863" y="5080000"/>
          <p14:tracePt t="92192" x="3190875" y="5006975"/>
          <p14:tracePt t="92200" x="3136900" y="4870450"/>
          <p14:tracePt t="92209" x="3081338" y="4751388"/>
          <p14:tracePt t="92217" x="3044825" y="4605338"/>
          <p14:tracePt t="92224" x="2998788" y="4422775"/>
          <p14:tracePt t="92235" x="2954338" y="4259263"/>
          <p14:tracePt t="92241" x="2898775" y="4086225"/>
          <p14:tracePt t="92249" x="2852738" y="3957638"/>
          <p14:tracePt t="92256" x="2808288" y="3803650"/>
          <p14:tracePt t="92264" x="2762250" y="3694113"/>
          <p14:tracePt t="92272" x="2735263" y="3575050"/>
          <p14:tracePt t="92281" x="2698750" y="3492500"/>
          <p14:tracePt t="92289" x="2679700" y="3438525"/>
          <p14:tracePt t="92297" x="2671763" y="3392488"/>
          <p14:tracePt t="92305" x="2652713" y="3365500"/>
          <p14:tracePt t="92312" x="2643188" y="3346450"/>
          <p14:tracePt t="92321" x="2643188" y="3319463"/>
          <p14:tracePt t="92329" x="2635250" y="3309938"/>
          <p14:tracePt t="92337" x="2635250" y="3302000"/>
          <p14:tracePt t="92346" x="2625725" y="3282950"/>
          <p14:tracePt t="92354" x="2625725" y="3273425"/>
          <p14:tracePt t="92360" x="2625725" y="3255963"/>
          <p14:tracePt t="92369" x="2606675" y="3228975"/>
          <p14:tracePt t="92377" x="2606675" y="3209925"/>
          <p14:tracePt t="92387" x="2598738" y="3155950"/>
          <p14:tracePt t="92394" x="2579688" y="3127375"/>
          <p14:tracePt t="92401" x="2570163" y="3090863"/>
          <p14:tracePt t="92409" x="2552700" y="3054350"/>
          <p14:tracePt t="92416" x="2543175" y="3036888"/>
          <p14:tracePt t="92424" x="2533650" y="3000375"/>
          <p14:tracePt t="92433" x="2525713" y="2982913"/>
          <p14:tracePt t="92440" x="2525713" y="2973388"/>
          <p14:tracePt t="92449" x="2516188" y="2963863"/>
          <p14:tracePt t="92456" x="2506663" y="2963863"/>
          <p14:tracePt t="92473" x="2498725" y="2963863"/>
          <p14:tracePt t="92489" x="2489200" y="2963863"/>
          <p14:tracePt t="92504" x="2479675" y="2963863"/>
          <p14:tracePt t="92537" x="2470150" y="2963863"/>
          <p14:tracePt t="92552" x="2462213" y="2963863"/>
          <p14:tracePt t="92731" x="2452688" y="2963863"/>
          <p14:tracePt t="92768" x="2443163" y="2963863"/>
          <p14:tracePt t="92795" x="2433638" y="2963863"/>
          <p14:tracePt t="92816" x="2425700" y="2954338"/>
          <p14:tracePt t="92825" x="2425700" y="2936875"/>
          <p14:tracePt t="92835" x="2425700" y="2927350"/>
          <p14:tracePt t="92840" x="2425700" y="2909888"/>
          <p14:tracePt t="92849" x="2425700" y="2881313"/>
          <p14:tracePt t="92856" x="2416175" y="2863850"/>
          <p14:tracePt t="92865" x="2416175" y="2844800"/>
          <p14:tracePt t="92873" x="2416175" y="2827338"/>
          <p14:tracePt t="92889" x="2416175" y="2808288"/>
          <p14:tracePt t="92910" x="2416175" y="2800350"/>
          <p14:tracePt t="92912" x="2416175" y="2790825"/>
          <p14:tracePt t="92930" x="2416175" y="2781300"/>
          <p14:tracePt t="92936" x="2416175" y="2763838"/>
          <p14:tracePt t="92946" x="2416175" y="2754313"/>
          <p14:tracePt t="92961" x="2416175" y="2744788"/>
          <p14:tracePt t="92986" x="2416175" y="2727325"/>
          <p14:tracePt t="93071" x="2406650" y="2717800"/>
          <p14:tracePt t="93160" x="2397125" y="2727325"/>
          <p14:tracePt t="93180" x="2389188" y="2744788"/>
          <p14:tracePt t="93191" x="2389188" y="2754313"/>
          <p14:tracePt t="93194" x="2389188" y="2771775"/>
          <p14:tracePt t="93202" x="2389188" y="2800350"/>
          <p14:tracePt t="93209" x="2379663" y="2817813"/>
          <p14:tracePt t="93216" x="2379663" y="2836863"/>
          <p14:tracePt t="93224" x="2379663" y="2844800"/>
          <p14:tracePt t="93241" x="2379663" y="2854325"/>
          <p14:tracePt t="93249" x="2379663" y="2873375"/>
          <p14:tracePt t="93256" x="2379663" y="2881313"/>
          <p14:tracePt t="93272" x="2379663" y="2890838"/>
          <p14:tracePt t="93281" x="2379663" y="2900363"/>
          <p14:tracePt t="93288" x="2370138" y="2909888"/>
          <p14:tracePt t="93304" x="2370138" y="2917825"/>
          <p14:tracePt t="93315" x="2360613" y="2936875"/>
          <p14:tracePt t="93321" x="2360613" y="2954338"/>
          <p14:tracePt t="93329" x="2343150" y="2973388"/>
          <p14:tracePt t="93337" x="2333625" y="2982913"/>
          <p14:tracePt t="93344" x="2324100" y="3017838"/>
          <p14:tracePt t="93352" x="2316163" y="3046413"/>
          <p14:tracePt t="93361" x="2279650" y="3082925"/>
          <p14:tracePt t="93370" x="2260600" y="3100388"/>
          <p14:tracePt t="93377" x="2233613" y="3146425"/>
          <p14:tracePt t="93395" x="2214563" y="3182938"/>
          <p14:tracePt t="93400" x="2197100" y="3209925"/>
          <p14:tracePt t="93409" x="2187575" y="3219450"/>
          <p14:tracePt t="93417" x="2179638" y="3228975"/>
          <p14:tracePt t="93425" x="2170113" y="3246438"/>
          <p14:tracePt t="93433" x="2151063" y="3265488"/>
          <p14:tracePt t="93464" x="2143125" y="3273425"/>
          <p14:tracePt t="93675" x="2143125" y="3302000"/>
          <p14:tracePt t="93683" x="2143125" y="3355975"/>
          <p14:tracePt t="93691" x="2143125" y="3419475"/>
          <p14:tracePt t="93696" x="2143125" y="3492500"/>
          <p14:tracePt t="93705" x="2143125" y="3565525"/>
          <p14:tracePt t="93712" x="2197100" y="3702050"/>
          <p14:tracePt t="93720" x="2251075" y="3830638"/>
          <p14:tracePt t="93731" x="2316163" y="3984625"/>
          <p14:tracePt t="93743" x="2389188" y="4149725"/>
          <p14:tracePt t="93746" x="2406650" y="4276725"/>
          <p14:tracePt t="93755" x="2452688" y="4413250"/>
          <p14:tracePt t="93761" x="2479675" y="4541838"/>
          <p14:tracePt t="93770" x="2479675" y="4595813"/>
          <p14:tracePt t="93777" x="2479675" y="4660900"/>
          <p14:tracePt t="93786" x="2479675" y="4687888"/>
          <p14:tracePt t="93792" x="2479675" y="4697413"/>
          <p14:tracePt t="93802" x="2479675" y="4705350"/>
          <p14:tracePt t="93857" x="2479675" y="4687888"/>
          <p14:tracePt t="93865" x="2479675" y="4668838"/>
          <p14:tracePt t="93872" x="2470150" y="4651375"/>
          <p14:tracePt t="93887" x="2462213" y="4605338"/>
          <p14:tracePt t="93890" x="2443163" y="4587875"/>
          <p14:tracePt t="93896" x="2443163" y="4568825"/>
          <p14:tracePt t="93905" x="2433638" y="4541838"/>
          <p14:tracePt t="93912" x="2433638" y="4532313"/>
          <p14:tracePt t="93921" x="2416175" y="4514850"/>
          <p14:tracePt t="93961" x="2416175" y="4505325"/>
          <p14:tracePt t="94001" x="2406650" y="4495800"/>
          <p14:tracePt t="94025" x="2406650" y="4486275"/>
          <p14:tracePt t="94041" x="2406650" y="4478338"/>
          <p14:tracePt t="94048" x="2406650" y="4459288"/>
          <p14:tracePt t="94056" x="2406650" y="4449763"/>
          <p14:tracePt t="94072" x="2406650" y="4441825"/>
          <p14:tracePt t="94169" x="2406650" y="4459288"/>
          <p14:tracePt t="94176" x="2406650" y="4478338"/>
          <p14:tracePt t="94187" x="2406650" y="4486275"/>
          <p14:tracePt t="94193" x="2406650" y="4495800"/>
          <p14:tracePt t="94203" x="2406650" y="4532313"/>
          <p14:tracePt t="94209" x="2406650" y="4551363"/>
          <p14:tracePt t="94216" x="2406650" y="4587875"/>
          <p14:tracePt t="94225" x="2406650" y="4614863"/>
          <p14:tracePt t="94232" x="2397125" y="4660900"/>
          <p14:tracePt t="94240" x="2360613" y="4705350"/>
          <p14:tracePt t="94249" x="2352675" y="4751388"/>
          <p14:tracePt t="94258" x="2306638" y="4814888"/>
          <p14:tracePt t="94264" x="2297113" y="4841875"/>
          <p14:tracePt t="94273" x="2287588" y="4870450"/>
          <p14:tracePt t="94281" x="2251075" y="4914900"/>
          <p14:tracePt t="94288" x="2233613" y="4951413"/>
          <p14:tracePt t="94306" x="2224088" y="4960938"/>
          <p14:tracePt t="94317" x="2206625" y="4979988"/>
          <p14:tracePt t="94505" x="2224088" y="5006975"/>
          <p14:tracePt t="94513" x="2233613" y="5016500"/>
          <p14:tracePt t="94521" x="2251075" y="5043488"/>
          <p14:tracePt t="94529" x="2260600" y="5070475"/>
          <p14:tracePt t="94536" x="2260600" y="5097463"/>
          <p14:tracePt t="94545" x="2270125" y="5143500"/>
          <p14:tracePt t="94552" x="2297113" y="5207000"/>
          <p14:tracePt t="94560" x="2306638" y="5262563"/>
          <p14:tracePt t="94569" x="2333625" y="5326063"/>
          <p14:tracePt t="94578" x="2360613" y="5408613"/>
          <p14:tracePt t="94589" x="2360613" y="5462588"/>
          <p14:tracePt t="94594" x="2370138" y="5526088"/>
          <p14:tracePt t="94605" x="2370138" y="5581650"/>
          <p14:tracePt t="94610" x="2370138" y="5608638"/>
          <p14:tracePt t="94621" x="2379663" y="5635625"/>
          <p14:tracePt t="94625" x="2379663" y="5654675"/>
          <p14:tracePt t="94632" x="2379663" y="5662613"/>
          <p14:tracePt t="94673" x="2379663" y="5672138"/>
          <p14:tracePt t="94706" x="2379663" y="5699125"/>
          <p14:tracePt t="94723" x="2389188" y="5708650"/>
          <p14:tracePt t="94848" x="2389188" y="5718175"/>
          <p14:tracePt t="94874" x="2389188" y="5735638"/>
          <p14:tracePt t="94880" x="2389188" y="5745163"/>
          <p14:tracePt t="94890" x="2397125" y="5754688"/>
          <p14:tracePt t="94905" x="2406650" y="5764213"/>
          <p14:tracePt t="94930" x="2406650" y="5772150"/>
          <p14:tracePt t="94940" x="2406650" y="5781675"/>
          <p14:tracePt t="94944" x="2406650" y="5791200"/>
          <p14:tracePt t="94954" x="2406650" y="5818188"/>
          <p14:tracePt t="94960" x="2406650" y="5827713"/>
          <p14:tracePt t="94969" x="2406650" y="5837238"/>
          <p14:tracePt t="94987" x="2406650" y="5845175"/>
          <p14:tracePt t="94992" x="2406650" y="5854700"/>
          <p14:tracePt t="95009" x="2406650" y="5864225"/>
          <p14:tracePt t="95025" x="2406650" y="5873750"/>
          <p14:tracePt t="95128" x="2406650" y="5881688"/>
          <p14:tracePt t="95145" x="2406650" y="5910263"/>
          <p14:tracePt t="95161" x="2397125" y="5918200"/>
          <p14:tracePt t="95169" x="2397125" y="5927725"/>
          <p14:tracePt t="95177" x="2370138" y="5964238"/>
          <p14:tracePt t="95185" x="2360613" y="5973763"/>
          <p14:tracePt t="95332" x="2360613" y="5983288"/>
          <p14:tracePt t="95475" x="2360613" y="5991225"/>
          <p14:tracePt t="95484" x="2360613" y="6000750"/>
          <p14:tracePt t="95501" x="2360613" y="6027738"/>
          <p14:tracePt t="95504" x="2360613" y="6037263"/>
          <p14:tracePt t="95512" x="2360613" y="6046788"/>
          <p14:tracePt t="95537" x="2352675" y="6054725"/>
          <p14:tracePt t="95545" x="2352675" y="6064250"/>
          <p14:tracePt t="95609" x="2352675" y="6073775"/>
          <p14:tracePt t="95616" x="2360613" y="6073775"/>
          <p14:tracePt t="95632" x="2379663" y="6073775"/>
          <p14:tracePt t="95642" x="2389188" y="6064250"/>
          <p14:tracePt t="95648" x="2397125" y="6037263"/>
          <p14:tracePt t="95658" x="2406650" y="6027738"/>
          <p14:tracePt t="95673" x="2416175" y="6010275"/>
          <p14:tracePt t="95680" x="2425700" y="6000750"/>
          <p14:tracePt t="95697" x="2425700" y="5991225"/>
          <p14:tracePt t="95720" x="2433638" y="5973763"/>
          <p14:tracePt t="95857" x="2443163" y="5964238"/>
          <p14:tracePt t="95873" x="2443163" y="5954713"/>
          <p14:tracePt t="95904" x="2443163" y="5946775"/>
          <p14:tracePt t="95913" x="2443163" y="5927725"/>
          <p14:tracePt t="95921" x="2443163" y="5918200"/>
          <p14:tracePt t="95928" x="2443163" y="5900738"/>
          <p14:tracePt t="95937" x="2443163" y="5873750"/>
          <p14:tracePt t="95945" x="2443163" y="5854700"/>
          <p14:tracePt t="95953" x="2443163" y="5818188"/>
          <p14:tracePt t="95960" x="2443163" y="5764213"/>
          <p14:tracePt t="95969" x="2443163" y="5699125"/>
          <p14:tracePt t="95976" x="2443163" y="5645150"/>
          <p14:tracePt t="95986" x="2443163" y="5572125"/>
          <p14:tracePt t="95993" x="2425700" y="5508625"/>
          <p14:tracePt t="96003" x="2425700" y="5453063"/>
          <p14:tracePt t="96008" x="2425700" y="5399088"/>
          <p14:tracePt t="96021" x="2425700" y="5343525"/>
          <p14:tracePt t="96024" x="2425700" y="5299075"/>
          <p14:tracePt t="96035" x="2425700" y="5243513"/>
          <p14:tracePt t="96040" x="2425700" y="5207000"/>
          <p14:tracePt t="96048" x="2406650" y="5143500"/>
          <p14:tracePt t="96056" x="2379663" y="5106988"/>
          <p14:tracePt t="96064" x="2379663" y="5070475"/>
          <p14:tracePt t="96072" x="2370138" y="5033963"/>
          <p14:tracePt t="96081" x="2360613" y="4987925"/>
          <p14:tracePt t="96089" x="2343150" y="4970463"/>
          <p14:tracePt t="96096" x="2333625" y="4914900"/>
          <p14:tracePt t="96104" x="2333625" y="4897438"/>
          <p14:tracePt t="96114" x="2324100" y="4870450"/>
          <p14:tracePt t="96121" x="2306638" y="4833938"/>
          <p14:tracePt t="96129" x="2306638" y="4824413"/>
          <p14:tracePt t="96145" x="2297113" y="4797425"/>
          <p14:tracePt t="96152" x="2297113" y="4787900"/>
          <p14:tracePt t="96177" x="2297113" y="4778375"/>
          <p14:tracePt t="96193" x="2297113" y="4760913"/>
          <p14:tracePt t="96265" x="2297113" y="4751388"/>
          <p14:tracePt t="96281" x="2297113" y="4732338"/>
          <p14:tracePt t="96297" x="2333625" y="4714875"/>
          <p14:tracePt t="96316" x="2352675" y="4697413"/>
          <p14:tracePt t="96321" x="2370138" y="4697413"/>
          <p14:tracePt t="96328" x="2389188" y="4687888"/>
          <p14:tracePt t="96337" x="2416175" y="4687888"/>
          <p14:tracePt t="96344" x="2443163" y="4678363"/>
          <p14:tracePt t="96353" x="2506663" y="4668838"/>
          <p14:tracePt t="96361" x="2533650" y="4660900"/>
          <p14:tracePt t="96369" x="2562225" y="4660900"/>
          <p14:tracePt t="96376" x="2589213" y="4660900"/>
          <p14:tracePt t="96386" x="2635250" y="4641850"/>
          <p14:tracePt t="96392" x="2652713" y="4632325"/>
          <p14:tracePt t="96407" x="2708275" y="4624388"/>
          <p14:tracePt t="96410" x="2752725" y="4605338"/>
          <p14:tracePt t="96419" x="2781300" y="4595813"/>
          <p14:tracePt t="96424" x="2817813" y="4578350"/>
          <p14:tracePt t="96434" x="2852738" y="4559300"/>
          <p14:tracePt t="96443" x="2889250" y="4541838"/>
          <p14:tracePt t="96448" x="2917825" y="4532313"/>
          <p14:tracePt t="96458" x="2944813" y="4522788"/>
          <p14:tracePt t="96464" x="2954338" y="4522788"/>
          <p14:tracePt t="96473" x="2971800" y="4505325"/>
          <p14:tracePt t="96481" x="2990850" y="4505325"/>
          <p14:tracePt t="96489" x="3008313" y="4495800"/>
          <p14:tracePt t="96505" x="3027363" y="4495800"/>
          <p14:tracePt t="96513" x="3035300" y="4495800"/>
          <p14:tracePt t="96521" x="3054350" y="4486275"/>
          <p14:tracePt t="96553" x="3071813" y="4478338"/>
          <p14:tracePt t="96561" x="3081338" y="4468813"/>
          <p14:tracePt t="96577" x="3090863" y="4449763"/>
          <p14:tracePt t="96594" x="3090863" y="4441825"/>
          <p14:tracePt t="96602" x="3090863" y="4422775"/>
          <p14:tracePt t="96609" x="3090863" y="4413250"/>
          <p14:tracePt t="96648" x="3090863" y="4395788"/>
          <p14:tracePt t="96673" x="3081338" y="4395788"/>
          <p14:tracePt t="96705" x="3071813" y="4386263"/>
          <p14:tracePt t="96713" x="3071813" y="4368800"/>
          <p14:tracePt t="96721" x="3071813" y="4332288"/>
          <p14:tracePt t="96728" x="3071813" y="4276725"/>
          <p14:tracePt t="96737" x="3071813" y="4213225"/>
          <p14:tracePt t="96747" x="3071813" y="4159250"/>
          <p14:tracePt t="96757" x="3100388" y="4094163"/>
          <p14:tracePt t="96762" x="3127375" y="4021138"/>
          <p14:tracePt t="96770" x="3163888" y="3967163"/>
          <p14:tracePt t="96776" x="3190875" y="3911600"/>
          <p14:tracePt t="96785" x="3217863" y="3875088"/>
          <p14:tracePt t="96794" x="3273425" y="3830638"/>
          <p14:tracePt t="96806" x="3281363" y="3811588"/>
          <p14:tracePt t="96810" x="3300413" y="3784600"/>
          <p14:tracePt t="96826" x="3317875" y="3767138"/>
          <p14:tracePt t="96849" x="3317875" y="3757613"/>
          <p14:tracePt t="96944" x="3300413" y="3784600"/>
          <p14:tracePt t="96954" x="3300413" y="3794125"/>
          <p14:tracePt t="96961" x="3300413" y="3811588"/>
          <p14:tracePt t="96969" x="3281363" y="3840163"/>
          <p14:tracePt t="96977" x="3281363" y="3848100"/>
          <p14:tracePt t="96993" x="3273425" y="3867150"/>
          <p14:tracePt t="97004" x="3273425" y="3875088"/>
          <p14:tracePt t="97020" x="3273425" y="3884613"/>
          <p14:tracePt t="97025" x="3263900" y="3884613"/>
          <p14:tracePt t="97057" x="3263900" y="3894138"/>
          <p14:tracePt t="97064" x="3263900" y="3911600"/>
          <p14:tracePt t="97072" x="3281363" y="3930650"/>
          <p14:tracePt t="97081" x="3336925" y="3948113"/>
          <p14:tracePt t="97089" x="3419475" y="3957638"/>
          <p14:tracePt t="97097" x="3546475" y="3984625"/>
          <p14:tracePt t="97104" x="3619500" y="4003675"/>
          <p14:tracePt t="97112" x="3738563" y="4003675"/>
          <p14:tracePt t="97121" x="3829050" y="4013200"/>
          <p14:tracePt t="97128" x="3938588" y="4030663"/>
          <p14:tracePt t="97137" x="3992563" y="4030663"/>
          <p14:tracePt t="97144" x="4057650" y="4049713"/>
          <p14:tracePt t="97154" x="4075113" y="4049713"/>
          <p14:tracePt t="97160" x="4102100" y="4049713"/>
          <p14:tracePt t="97176" x="4111625" y="4049713"/>
          <p14:tracePt t="97185" x="4121150" y="4049713"/>
          <p14:tracePt t="97209" x="4138613" y="4049713"/>
          <p14:tracePt t="97240" x="4148138" y="4049713"/>
          <p14:tracePt t="97256" x="4148138" y="4057650"/>
          <p14:tracePt t="97264" x="4157663" y="4067175"/>
          <p14:tracePt t="97290" x="4165600" y="4076700"/>
          <p14:tracePt t="97299" x="4165600" y="4086225"/>
          <p14:tracePt t="97304" x="4175125" y="4094163"/>
          <p14:tracePt t="97313" x="4194175" y="4094163"/>
          <p14:tracePt t="97321" x="4202113" y="4094163"/>
          <p14:tracePt t="97332" x="4230688" y="4103688"/>
          <p14:tracePt t="97337" x="4267200" y="4103688"/>
          <p14:tracePt t="97344" x="4321175" y="4103688"/>
          <p14:tracePt t="97353" x="4376738" y="4103688"/>
          <p14:tracePt t="97360" x="4403725" y="4103688"/>
          <p14:tracePt t="97369" x="4457700" y="4103688"/>
          <p14:tracePt t="97376" x="4503738" y="4103688"/>
          <p14:tracePt t="97386" x="4540250" y="4103688"/>
          <p14:tracePt t="97392" x="4557713" y="4103688"/>
          <p14:tracePt t="97402" x="4594225" y="4103688"/>
          <p14:tracePt t="97424" x="4603750" y="4103688"/>
          <p14:tracePt t="97546" x="4594225" y="4103688"/>
          <p14:tracePt t="97554" x="4557713" y="4103688"/>
          <p14:tracePt t="97567" x="4530725" y="4103688"/>
          <p14:tracePt t="97569" x="4476750" y="4103688"/>
          <p14:tracePt t="97576" x="4430713" y="4103688"/>
          <p14:tracePt t="97587" x="4403725" y="4103688"/>
          <p14:tracePt t="97592" x="4376738" y="4103688"/>
          <p14:tracePt t="97602" x="4348163" y="4103688"/>
          <p14:tracePt t="97609" x="4330700" y="4103688"/>
          <p14:tracePt t="97617" x="4311650" y="4103688"/>
          <p14:tracePt t="97628" x="4294188" y="4103688"/>
          <p14:tracePt t="97632" x="4284663" y="4103688"/>
          <p14:tracePt t="97642" x="4267200" y="4094163"/>
          <p14:tracePt t="97648" x="4248150" y="4086225"/>
          <p14:tracePt t="97665" x="4221163" y="4076700"/>
          <p14:tracePt t="97672" x="4202113" y="4049713"/>
          <p14:tracePt t="97690" x="4194175" y="4049713"/>
          <p14:tracePt t="97696" x="4184650" y="4040188"/>
          <p14:tracePt t="97713" x="4175125" y="4030663"/>
          <p14:tracePt t="97722" x="4165600" y="4030663"/>
          <p14:tracePt t="97729" x="4157663" y="4021138"/>
          <p14:tracePt t="97738" x="4157663" y="4013200"/>
          <p14:tracePt t="97746" x="4148138" y="4003675"/>
          <p14:tracePt t="97762" x="4129088" y="3976688"/>
          <p14:tracePt t="97769" x="4121150" y="3957638"/>
          <p14:tracePt t="97777" x="4094163" y="3921125"/>
          <p14:tracePt t="97787" x="4094163" y="3903663"/>
          <p14:tracePt t="97793" x="4075113" y="3857625"/>
          <p14:tracePt t="97802" x="4075113" y="3848100"/>
          <p14:tracePt t="97809" x="4065588" y="3830638"/>
          <p14:tracePt t="97817" x="4065588" y="3821113"/>
          <p14:tracePt t="97824" x="4065588" y="3811588"/>
          <p14:tracePt t="97848" x="4065588" y="3794125"/>
          <p14:tracePt t="97866" x="4065588" y="3784600"/>
          <p14:tracePt t="97872" x="4075113" y="3775075"/>
          <p14:tracePt t="97889" x="4102100" y="3767138"/>
          <p14:tracePt t="97907" x="4148138" y="3738563"/>
          <p14:tracePt t="97912" x="4175125" y="3738563"/>
          <p14:tracePt t="97921" x="4221163" y="3730625"/>
          <p14:tracePt t="97929" x="4257675" y="3711575"/>
          <p14:tracePt t="97937" x="4303713" y="3711575"/>
          <p14:tracePt t="97944" x="4357688" y="3711575"/>
          <p14:tracePt t="97953" x="4413250" y="3711575"/>
          <p14:tracePt t="97961" x="4503738" y="3702050"/>
          <p14:tracePt t="97972" x="4567238" y="3702050"/>
          <p14:tracePt t="97977" x="4676775" y="3702050"/>
          <p14:tracePt t="97988" x="4767263" y="3702050"/>
          <p14:tracePt t="97994" x="4840288" y="3702050"/>
          <p14:tracePt t="98003" x="4932363" y="3702050"/>
          <p14:tracePt t="98009" x="5022850" y="3702050"/>
          <p14:tracePt t="98018" x="5086350" y="3730625"/>
          <p14:tracePt t="98024" x="5159375" y="3748088"/>
          <p14:tracePt t="98032" x="5224463" y="3748088"/>
          <p14:tracePt t="98040" x="5260975" y="3748088"/>
          <p14:tracePt t="98049" x="5305425" y="3757613"/>
          <p14:tracePt t="98056" x="5341938" y="3757613"/>
          <p14:tracePt t="98066" x="5378450" y="3767138"/>
          <p14:tracePt t="98073" x="5414963" y="3767138"/>
          <p14:tracePt t="98081" x="5470525" y="3784600"/>
          <p14:tracePt t="98089" x="5507038" y="3784600"/>
          <p14:tracePt t="98096" x="5534025" y="3794125"/>
          <p14:tracePt t="98105" x="5570538" y="3794125"/>
          <p14:tracePt t="98112" x="5616575" y="3821113"/>
          <p14:tracePt t="98121" x="5643563" y="3840163"/>
          <p14:tracePt t="98131" x="5680075" y="3848100"/>
          <p14:tracePt t="98136" x="5697538" y="3867150"/>
          <p14:tracePt t="98145" x="5707063" y="3884613"/>
          <p14:tracePt t="98152" x="5716588" y="3894138"/>
          <p14:tracePt t="98160" x="5724525" y="3903663"/>
          <p14:tracePt t="98169" x="5734050" y="3921125"/>
          <p14:tracePt t="98177" x="5734050" y="3930650"/>
          <p14:tracePt t="98186" x="5734050" y="3940175"/>
          <p14:tracePt t="98192" x="5743575" y="3948113"/>
          <p14:tracePt t="98209" x="5753100" y="3948113"/>
          <p14:tracePt t="98233" x="5761038" y="3948113"/>
          <p14:tracePt t="98249" x="5770563" y="3957638"/>
          <p14:tracePt t="98257" x="5780088" y="3967163"/>
          <p14:tracePt t="98273" x="5797550" y="3984625"/>
          <p14:tracePt t="98289" x="5797550" y="4003675"/>
          <p14:tracePt t="98297" x="5797550" y="4013200"/>
          <p14:tracePt t="98305" x="5797550" y="4021138"/>
          <p14:tracePt t="98345" x="5797550" y="4030663"/>
          <p14:tracePt t="98353" x="5789613" y="4030663"/>
          <p14:tracePt t="98361" x="5761038" y="4030663"/>
          <p14:tracePt t="98372" x="5724525" y="4030663"/>
          <p14:tracePt t="98380" x="5707063" y="4030663"/>
          <p14:tracePt t="98385" x="5661025" y="4030663"/>
          <p14:tracePt t="98393" x="5624513" y="4030663"/>
          <p14:tracePt t="98402" x="5588000" y="4030663"/>
          <p14:tracePt t="98410" x="5561013" y="4030663"/>
          <p14:tracePt t="98417" x="5534025" y="4030663"/>
          <p14:tracePt t="98425" x="5507038" y="4030663"/>
          <p14:tracePt t="98433" x="5487988" y="4030663"/>
          <p14:tracePt t="98440" x="5461000" y="4030663"/>
          <p14:tracePt t="98450" x="5451475" y="4030663"/>
          <p14:tracePt t="98460" x="5424488" y="4030663"/>
          <p14:tracePt t="98464" x="5414963" y="4030663"/>
          <p14:tracePt t="98473" x="5387975" y="4030663"/>
          <p14:tracePt t="98480" x="5378450" y="4030663"/>
          <p14:tracePt t="98496" x="5351463" y="4021138"/>
          <p14:tracePt t="98505" x="5341938" y="4013200"/>
          <p14:tracePt t="98513" x="5334000" y="4013200"/>
          <p14:tracePt t="98521" x="5314950" y="4003675"/>
          <p14:tracePt t="98529" x="5297488" y="4003675"/>
          <p14:tracePt t="98537" x="5287963" y="3994150"/>
          <p14:tracePt t="98545" x="5278438" y="3994150"/>
          <p14:tracePt t="98554" x="5260975" y="3976688"/>
          <p14:tracePt t="98571" x="5251450" y="3976688"/>
          <p14:tracePt t="98578" x="5241925" y="3967163"/>
          <p14:tracePt t="98588" x="5224463" y="3967163"/>
          <p14:tracePt t="98596" x="5214938" y="3967163"/>
          <p14:tracePt t="98602" x="5205413" y="3957638"/>
          <p14:tracePt t="98629" x="5187950" y="3948113"/>
          <p14:tracePt t="98641" x="5187950" y="3940175"/>
          <p14:tracePt t="98657" x="5178425" y="3930650"/>
          <p14:tracePt t="98768" x="5178425" y="3921125"/>
          <p14:tracePt t="98789" x="5178425" y="3911600"/>
          <p14:tracePt t="98795" x="5205413" y="3911600"/>
          <p14:tracePt t="98802" x="5224463" y="3903663"/>
          <p14:tracePt t="98809" x="5241925" y="3894138"/>
          <p14:tracePt t="98816" x="5260975" y="3884613"/>
          <p14:tracePt t="98825" x="5305425" y="3884613"/>
          <p14:tracePt t="98833" x="5341938" y="3884613"/>
          <p14:tracePt t="98840" x="5360988" y="3884613"/>
          <p14:tracePt t="98848" x="5387975" y="3884613"/>
          <p14:tracePt t="98856" x="5405438" y="3884613"/>
          <p14:tracePt t="98865" x="5414963" y="3884613"/>
          <p14:tracePt t="98874" x="5434013" y="3884613"/>
          <p14:tracePt t="98880" x="5441950" y="3884613"/>
          <p14:tracePt t="98889" x="5451475" y="3884613"/>
          <p14:tracePt t="98920" x="5461000" y="3884613"/>
          <p14:tracePt t="99083" x="5451475" y="3884613"/>
          <p14:tracePt t="99098" x="5441950" y="3875088"/>
          <p14:tracePt t="99115" x="5434013" y="3867150"/>
          <p14:tracePt t="99363" x="5434013" y="3875088"/>
          <p14:tracePt t="99531" x="5414963" y="3875088"/>
          <p14:tracePt t="99574" x="5397500" y="3884613"/>
          <p14:tracePt t="99579" x="5387975" y="3894138"/>
          <p14:tracePt t="99595" x="5368925" y="3903663"/>
          <p14:tracePt t="99601" x="5368925" y="3911600"/>
          <p14:tracePt t="99609" x="5351463" y="3921125"/>
          <p14:tracePt t="99618" x="5341938" y="3930650"/>
          <p14:tracePt t="99625" x="5324475" y="3940175"/>
          <p14:tracePt t="99721" x="5334000" y="3940175"/>
          <p14:tracePt t="99728" x="5341938" y="3940175"/>
          <p14:tracePt t="99738" x="5378450" y="3940175"/>
          <p14:tracePt t="99744" x="5387975" y="3930650"/>
          <p14:tracePt t="99754" x="5405438" y="3930650"/>
          <p14:tracePt t="99760" x="5441950" y="3930650"/>
          <p14:tracePt t="99769" x="5451475" y="3921125"/>
          <p14:tracePt t="99776" x="5461000" y="3921125"/>
          <p14:tracePt t="99792" x="5478463" y="3921125"/>
          <p14:tracePt t="99802" x="5487988" y="3921125"/>
          <p14:tracePt t="99920" x="5478463" y="3921125"/>
          <p14:tracePt t="99929" x="5451475" y="3930650"/>
          <p14:tracePt t="99937" x="5441950" y="3930650"/>
          <p14:tracePt t="99944" x="5434013" y="3930650"/>
          <p14:tracePt t="99953" x="5405438" y="3930650"/>
          <p14:tracePt t="99985" x="5397500" y="3930650"/>
          <p14:tracePt t="100059" x="5387975" y="3930650"/>
          <p14:tracePt t="100203" x="5368925" y="3940175"/>
          <p14:tracePt t="100212" x="5360988" y="3940175"/>
          <p14:tracePt t="100228" x="5351463" y="3957638"/>
          <p14:tracePt t="100241" x="5341938" y="3967163"/>
          <p14:tracePt t="100249" x="5324475" y="3984625"/>
          <p14:tracePt t="100395" x="5334000" y="3984625"/>
          <p14:tracePt t="100401" x="5387975" y="3984625"/>
          <p14:tracePt t="100408" x="5441950" y="3984625"/>
          <p14:tracePt t="100417" x="5507038" y="3984625"/>
          <p14:tracePt t="100425" x="5561013" y="3967163"/>
          <p14:tracePt t="100432" x="5624513" y="3948113"/>
          <p14:tracePt t="100440" x="5670550" y="3930650"/>
          <p14:tracePt t="100449" x="5716588" y="3903663"/>
          <p14:tracePt t="100457" x="5724525" y="3894138"/>
          <p14:tracePt t="100472" x="5724525" y="3884613"/>
          <p14:tracePt t="100482" x="5724525" y="3875088"/>
          <p14:tracePt t="100492" x="5724525" y="3867150"/>
          <p14:tracePt t="100498" x="5724525" y="3848100"/>
          <p14:tracePt t="100505" x="5724525" y="3830638"/>
          <p14:tracePt t="100513" x="5724525" y="3811588"/>
          <p14:tracePt t="100522" x="5653088" y="3767138"/>
          <p14:tracePt t="100530" x="5570538" y="3738563"/>
          <p14:tracePt t="100537" x="5434013" y="3684588"/>
          <p14:tracePt t="100544" x="5287963" y="3621088"/>
          <p14:tracePt t="100553" x="5086350" y="3519488"/>
          <p14:tracePt t="100560" x="4886325" y="3438525"/>
          <p14:tracePt t="100568" x="4640263" y="3328988"/>
          <p14:tracePt t="100577" x="4384675" y="3163888"/>
          <p14:tracePt t="100588" x="4211638" y="3073400"/>
          <p14:tracePt t="100596" x="4075113" y="2982913"/>
          <p14:tracePt t="100602" x="3919538" y="2900363"/>
          <p14:tracePt t="100608" x="3838575" y="2817813"/>
          <p14:tracePt t="100618" x="3765550" y="2754313"/>
          <p14:tracePt t="100625" x="3719513" y="2698750"/>
          <p14:tracePt t="100633" x="3665538" y="2635250"/>
          <p14:tracePt t="100641" x="3646488" y="2608263"/>
          <p14:tracePt t="100649" x="3636963" y="2589213"/>
          <p14:tracePt t="100657" x="3600450" y="2544763"/>
          <p14:tracePt t="100665" x="3600450" y="2508250"/>
          <p14:tracePt t="100673" x="3592513" y="2508250"/>
          <p14:tracePt t="100680" x="3592513" y="2498725"/>
          <p14:tracePt t="100690" x="3592513" y="2471738"/>
          <p14:tracePt t="100697" x="3582988" y="2452688"/>
          <p14:tracePt t="100713" x="3563938" y="2435225"/>
          <p14:tracePt t="100721" x="3563938" y="2425700"/>
          <p14:tracePt t="100729" x="3563938" y="2416175"/>
          <p14:tracePt t="100737" x="3563938" y="2408238"/>
          <p14:tracePt t="100746" x="3563938" y="2398713"/>
          <p14:tracePt t="100762" x="3556000" y="2379663"/>
          <p14:tracePt t="100803" x="3536950" y="2379663"/>
          <p14:tracePt t="100810" x="3527425" y="2379663"/>
          <p14:tracePt t="100833" x="3519488" y="2379663"/>
          <p14:tracePt t="100865" x="3509963" y="2379663"/>
          <p14:tracePt t="100898" x="3490913" y="2379663"/>
          <p14:tracePt t="100961" x="3482975" y="2371725"/>
          <p14:tracePt t="101000" x="3482975" y="2362200"/>
          <p14:tracePt t="101018" x="3482975" y="2343150"/>
          <p14:tracePt t="101024" x="3482975" y="2335213"/>
          <p14:tracePt t="101033" x="3482975" y="2325688"/>
          <p14:tracePt t="101041" x="3482975" y="2306638"/>
          <p14:tracePt t="101056" x="3490913" y="2298700"/>
          <p14:tracePt t="101073" x="3500438" y="2289175"/>
          <p14:tracePt t="101122" x="3509963" y="2289175"/>
          <p14:tracePt t="101338" x="3482975" y="2289175"/>
          <p14:tracePt t="101348" x="3473450" y="2279650"/>
          <p14:tracePt t="101353" x="3473450" y="2270125"/>
          <p14:tracePt t="101361" x="3427413" y="2252663"/>
          <p14:tracePt t="101369" x="3419475" y="2252663"/>
          <p14:tracePt t="101377" x="3409950" y="2243138"/>
          <p14:tracePt t="101386" x="3390900" y="2233613"/>
          <p14:tracePt t="101394" x="3354388" y="2233613"/>
          <p14:tracePt t="101404" x="3336925" y="2225675"/>
          <p14:tracePt t="101408" x="3309938" y="2206625"/>
          <p14:tracePt t="101418" x="3290888" y="2206625"/>
          <p14:tracePt t="101425" x="3273425" y="2197100"/>
          <p14:tracePt t="101432" x="3244850" y="2189163"/>
          <p14:tracePt t="101440" x="3208338" y="2189163"/>
          <p14:tracePt t="101449" x="3190875" y="2179638"/>
          <p14:tracePt t="101457" x="3136900" y="2152650"/>
          <p14:tracePt t="101465" x="3117850" y="2143125"/>
          <p14:tracePt t="101472" x="3100388" y="2133600"/>
          <p14:tracePt t="101480" x="3081338" y="2125663"/>
          <p14:tracePt t="101488" x="3035300" y="2106613"/>
          <p14:tracePt t="101497" x="3017838" y="2089150"/>
          <p14:tracePt t="101504" x="2998788" y="2079625"/>
          <p14:tracePt t="101512" x="2981325" y="2070100"/>
          <p14:tracePt t="101521" x="2971800" y="2060575"/>
          <p14:tracePt t="101528" x="2954338" y="2052638"/>
          <p14:tracePt t="101537" x="2944813" y="2043113"/>
          <p14:tracePt t="101544" x="2935288" y="2043113"/>
          <p14:tracePt t="101553" x="2925763" y="2033588"/>
          <p14:tracePt t="101561" x="2917825" y="2033588"/>
          <p14:tracePt t="101568" x="2898775" y="2016125"/>
          <p14:tracePt t="101593" x="2871788" y="2006600"/>
          <p14:tracePt t="101617" x="2862263" y="1997075"/>
          <p14:tracePt t="101625" x="2852738" y="1987550"/>
          <p14:tracePt t="101640" x="2852738" y="1979613"/>
          <p14:tracePt t="101649" x="2844800" y="1979613"/>
          <p14:tracePt t="101658" x="2835275" y="1960563"/>
          <p14:tracePt t="101665" x="2825750" y="1951038"/>
          <p14:tracePt t="101673" x="2825750" y="1933575"/>
          <p14:tracePt t="101681" x="2825750" y="1924050"/>
          <p14:tracePt t="101690" x="2825750" y="1914525"/>
          <p14:tracePt t="101697" x="2817813" y="1887538"/>
          <p14:tracePt t="101705" x="2817813" y="1878013"/>
          <p14:tracePt t="101720" x="2808288" y="1860550"/>
          <p14:tracePt t="101729" x="2808288" y="1851025"/>
          <p14:tracePt t="101738" x="2808288" y="1841500"/>
          <p14:tracePt t="101745" x="2808288" y="1833563"/>
          <p14:tracePt t="101754" x="2798763" y="1824038"/>
          <p14:tracePt t="101760" x="2798763" y="1814513"/>
          <p14:tracePt t="101777" x="2798763" y="1804988"/>
          <p14:tracePt t="101793" x="2798763" y="1797050"/>
          <p14:tracePt t="101802" x="2798763" y="1768475"/>
          <p14:tracePt t="101818" x="2798763" y="1760538"/>
          <p14:tracePt t="101824" x="2798763" y="1751013"/>
          <p14:tracePt t="101833" x="2798763" y="1741488"/>
          <p14:tracePt t="101841" x="2798763" y="1731963"/>
          <p14:tracePt t="101849" x="2798763" y="1724025"/>
          <p14:tracePt t="101856" x="2798763" y="1714500"/>
          <p14:tracePt t="101865" x="2798763" y="1697038"/>
          <p14:tracePt t="101872" x="2798763" y="1687513"/>
          <p14:tracePt t="101881" x="2798763" y="1677988"/>
          <p14:tracePt t="101905" x="2798763" y="1660525"/>
          <p14:tracePt t="101921" x="2798763" y="1651000"/>
          <p14:tracePt t="101937" x="2808288" y="1641475"/>
          <p14:tracePt t="101953" x="2817813" y="1631950"/>
          <p14:tracePt t="101990" x="2825750" y="1604963"/>
          <p14:tracePt t="102003" x="2835275" y="1595438"/>
          <p14:tracePt t="102019" x="2844800" y="1595438"/>
          <p14:tracePt t="102027" x="2852738" y="1587500"/>
          <p14:tracePt t="102033" x="2862263" y="1568450"/>
          <p14:tracePt t="102050" x="2871788" y="1558925"/>
          <p14:tracePt t="102056" x="2889250" y="1550988"/>
          <p14:tracePt t="102064" x="2898775" y="1541463"/>
          <p14:tracePt t="102072" x="2908300" y="1541463"/>
          <p14:tracePt t="102081" x="2917825" y="1541463"/>
          <p14:tracePt t="102088" x="2944813" y="1531938"/>
          <p14:tracePt t="102097" x="2954338" y="1522413"/>
          <p14:tracePt t="102105" x="2954338" y="1514475"/>
          <p14:tracePt t="102112" x="2981325" y="1514475"/>
          <p14:tracePt t="102121" x="2998788" y="1504950"/>
          <p14:tracePt t="102131" x="3044825" y="1504950"/>
          <p14:tracePt t="102137" x="3071813" y="1495425"/>
          <p14:tracePt t="102145" x="3100388" y="1477963"/>
          <p14:tracePt t="102153" x="3144838" y="1468438"/>
          <p14:tracePt t="102160" x="3171825" y="1458913"/>
          <p14:tracePt t="102169" x="3208338" y="1449388"/>
          <p14:tracePt t="102176" x="3263900" y="1422400"/>
          <p14:tracePt t="102186" x="3290888" y="1422400"/>
          <p14:tracePt t="102192" x="3317875" y="1412875"/>
          <p14:tracePt t="102208" x="3363913" y="1412875"/>
          <p14:tracePt t="102211" x="3390900" y="1404938"/>
          <p14:tracePt t="102216" x="3436938" y="1404938"/>
          <p14:tracePt t="102224" x="3455988" y="1404938"/>
          <p14:tracePt t="102237" x="3482975" y="1404938"/>
          <p14:tracePt t="102242" x="3500438" y="1404938"/>
          <p14:tracePt t="102249" x="3509963" y="1404938"/>
          <p14:tracePt t="102257" x="3536950" y="1404938"/>
          <p14:tracePt t="102273" x="3546475" y="1404938"/>
          <p14:tracePt t="102280" x="3573463" y="1404938"/>
          <p14:tracePt t="102289" x="3592513" y="1404938"/>
          <p14:tracePt t="102297" x="3619500" y="1404938"/>
          <p14:tracePt t="102305" x="3665538" y="1404938"/>
          <p14:tracePt t="102312" x="3683000" y="1404938"/>
          <p14:tracePt t="102321" x="3719513" y="1404938"/>
          <p14:tracePt t="102328" x="3738563" y="1404938"/>
          <p14:tracePt t="102337" x="3765550" y="1404938"/>
          <p14:tracePt t="102345" x="3810000" y="1412875"/>
          <p14:tracePt t="102353" x="3838575" y="1412875"/>
          <p14:tracePt t="102361" x="3883025" y="1431925"/>
          <p14:tracePt t="102368" x="3929063" y="1449388"/>
          <p14:tracePt t="102377" x="3956050" y="1468438"/>
          <p14:tracePt t="102385" x="3984625" y="1477963"/>
          <p14:tracePt t="102393" x="4002088" y="1485900"/>
          <p14:tracePt t="102402" x="4038600" y="1504950"/>
          <p14:tracePt t="102409" x="4057650" y="1522413"/>
          <p14:tracePt t="102419" x="4075113" y="1531938"/>
          <p14:tracePt t="102424" x="4084638" y="1541463"/>
          <p14:tracePt t="102432" x="4121150" y="1568450"/>
          <p14:tracePt t="102440" x="4138613" y="1587500"/>
          <p14:tracePt t="102449" x="4175125" y="1595438"/>
          <p14:tracePt t="102457" x="4230688" y="1641475"/>
          <p14:tracePt t="102465" x="4267200" y="1660525"/>
          <p14:tracePt t="102472" x="4303713" y="1697038"/>
          <p14:tracePt t="102480" x="4340225" y="1704975"/>
          <p14:tracePt t="102488" x="4357688" y="1724025"/>
          <p14:tracePt t="102497" x="4376738" y="1751013"/>
          <p14:tracePt t="102505" x="4403725" y="1768475"/>
          <p14:tracePt t="102513" x="4413250" y="1778000"/>
          <p14:tracePt t="102520" x="4430713" y="1787525"/>
          <p14:tracePt t="102530" x="4440238" y="1787525"/>
          <p14:tracePt t="102539" x="4448175" y="1797050"/>
          <p14:tracePt t="102555" x="4476750" y="1804988"/>
          <p14:tracePt t="102562" x="4484688" y="1814513"/>
          <p14:tracePt t="102576" x="4484688" y="1824038"/>
          <p14:tracePt t="102592" x="4484688" y="1833563"/>
          <p14:tracePt t="102608" x="4494213" y="1851025"/>
          <p14:tracePt t="102623" x="4494213" y="1860550"/>
          <p14:tracePt t="102632" x="4494213" y="1870075"/>
          <p14:tracePt t="102642" x="4494213" y="1897063"/>
          <p14:tracePt t="102648" x="4494213" y="1906588"/>
          <p14:tracePt t="102656" x="4494213" y="1933575"/>
          <p14:tracePt t="102666" x="4494213" y="1951038"/>
          <p14:tracePt t="102674" x="4494213" y="1979613"/>
          <p14:tracePt t="102680" x="4494213" y="1997075"/>
          <p14:tracePt t="102689" x="4494213" y="2033588"/>
          <p14:tracePt t="102697" x="4494213" y="2052638"/>
          <p14:tracePt t="102705" x="4494213" y="2070100"/>
          <p14:tracePt t="102712" x="4494213" y="2079625"/>
          <p14:tracePt t="102720" x="4494213" y="2089150"/>
          <p14:tracePt t="102729" x="4494213" y="2116138"/>
          <p14:tracePt t="102744" x="4494213" y="2125663"/>
          <p14:tracePt t="102769" x="4494213" y="2133600"/>
          <p14:tracePt t="102785" x="4494213" y="2143125"/>
          <p14:tracePt t="102792" x="4476750" y="2160588"/>
          <p14:tracePt t="102802" x="4467225" y="2170113"/>
          <p14:tracePt t="102809" x="4448175" y="2170113"/>
          <p14:tracePt t="102818" x="4430713" y="2179638"/>
          <p14:tracePt t="102825" x="4403725" y="2179638"/>
          <p14:tracePt t="102832" x="4376738" y="2189163"/>
          <p14:tracePt t="102840" x="4330700" y="2189163"/>
          <p14:tracePt t="102848" x="4303713" y="2189163"/>
          <p14:tracePt t="102858" x="4275138" y="2189163"/>
          <p14:tracePt t="102865" x="4230688" y="2189163"/>
          <p14:tracePt t="102873" x="4202113" y="2189163"/>
          <p14:tracePt t="102887" x="4184650" y="2189163"/>
          <p14:tracePt t="102888" x="4148138" y="2189163"/>
          <p14:tracePt t="102896" x="4138613" y="2189163"/>
          <p14:tracePt t="102905" x="4094163" y="2160588"/>
          <p14:tracePt t="102912" x="4065588" y="2152650"/>
          <p14:tracePt t="102920" x="4048125" y="2143125"/>
          <p14:tracePt t="102929" x="4021138" y="2125663"/>
          <p14:tracePt t="102937" x="4011613" y="2116138"/>
          <p14:tracePt t="102948" x="3992563" y="2106613"/>
          <p14:tracePt t="102953" x="3984625" y="2097088"/>
          <p14:tracePt t="102960" x="3956050" y="2079625"/>
          <p14:tracePt t="102971" x="3948113" y="2070100"/>
          <p14:tracePt t="102977" x="3938588" y="2070100"/>
          <p14:tracePt t="102985" x="3919538" y="2070100"/>
          <p14:tracePt t="102992" x="3892550" y="2060575"/>
          <p14:tracePt t="103003" x="3883025" y="2060575"/>
          <p14:tracePt t="103009" x="3865563" y="2052638"/>
          <p14:tracePt t="103018" x="3829050" y="2052638"/>
          <p14:tracePt t="103024" x="3810000" y="2043113"/>
          <p14:tracePt t="103032" x="3802063" y="2033588"/>
          <p14:tracePt t="103041" x="3792538" y="2033588"/>
          <p14:tracePt t="103050" x="3783013" y="2024063"/>
          <p14:tracePt t="103056" x="3775075" y="2024063"/>
          <p14:tracePt t="103068" x="3765550" y="2024063"/>
          <p14:tracePt t="103072" x="3746500" y="2024063"/>
          <p14:tracePt t="103083" x="3729038" y="2024063"/>
          <p14:tracePt t="103098" x="3709988" y="2024063"/>
          <p14:tracePt t="103105" x="3692525" y="2024063"/>
          <p14:tracePt t="103121" x="3683000" y="2024063"/>
          <p14:tracePt t="103128" x="3665538" y="2024063"/>
          <p14:tracePt t="103137" x="3656013" y="2024063"/>
          <p14:tracePt t="103145" x="3646488" y="2024063"/>
          <p14:tracePt t="103153" x="3636963" y="2024063"/>
          <p14:tracePt t="103163" x="3619500" y="2024063"/>
          <p14:tracePt t="103176" x="3609975" y="2024063"/>
          <p14:tracePt t="103258" x="3656013" y="2016125"/>
          <p14:tracePt t="103271" x="3756025" y="2006600"/>
          <p14:tracePt t="103273" x="3883025" y="1979613"/>
          <p14:tracePt t="103281" x="3992563" y="1960563"/>
          <p14:tracePt t="103288" x="4075113" y="1933575"/>
          <p14:tracePt t="103297" x="4157663" y="1897063"/>
          <p14:tracePt t="103304" x="4184650" y="1878013"/>
          <p14:tracePt t="103314" x="4202113" y="1851025"/>
          <p14:tracePt t="103321" x="4211638" y="1833563"/>
          <p14:tracePt t="103329" x="4221163" y="1804988"/>
          <p14:tracePt t="103337" x="4221163" y="1797050"/>
          <p14:tracePt t="103347" x="4221163" y="1787525"/>
          <p14:tracePt t="103353" x="4221163" y="1778000"/>
          <p14:tracePt t="103361" x="4221163" y="1768475"/>
          <p14:tracePt t="103418" x="4221163" y="1760538"/>
          <p14:tracePt t="103425" x="4211638" y="1760538"/>
          <p14:tracePt t="103434" x="4194175" y="1760538"/>
          <p14:tracePt t="103440" x="4175125" y="1760538"/>
          <p14:tracePt t="103450" x="4148138" y="1760538"/>
          <p14:tracePt t="103458" x="4111625" y="1760538"/>
          <p14:tracePt t="103467" x="4094163" y="1768475"/>
          <p14:tracePt t="103473" x="4084638" y="1768475"/>
          <p14:tracePt t="103482" x="4057650" y="1778000"/>
          <p14:tracePt t="103497" x="4038600" y="1778000"/>
          <p14:tracePt t="103504" x="4029075" y="1778000"/>
          <p14:tracePt t="103513" x="4021138" y="1778000"/>
          <p14:tracePt t="103521" x="4011613" y="1778000"/>
          <p14:tracePt t="103537" x="4002088" y="1787525"/>
          <p14:tracePt t="103859" x="4038600" y="1804988"/>
          <p14:tracePt t="103864" x="4038600" y="1814513"/>
          <p14:tracePt t="103872" x="4065588" y="1814513"/>
          <p14:tracePt t="103880" x="4075113" y="1814513"/>
          <p14:tracePt t="103888" x="4084638" y="1814513"/>
          <p14:tracePt t="103896" x="4102100" y="1814513"/>
          <p14:tracePt t="103905" x="4111625" y="1814513"/>
          <p14:tracePt t="104017" x="4111625" y="1824038"/>
          <p14:tracePt t="104025" x="4102100" y="1824038"/>
          <p14:tracePt t="104040" x="4084638" y="1841500"/>
          <p14:tracePt t="104129" x="4084638" y="1851025"/>
          <p14:tracePt t="104145" x="4121150" y="1860550"/>
          <p14:tracePt t="104153" x="4194175" y="1878013"/>
          <p14:tracePt t="104161" x="4303713" y="1878013"/>
          <p14:tracePt t="104169" x="4403725" y="1906588"/>
          <p14:tracePt t="104177" x="4549775" y="1933575"/>
          <p14:tracePt t="104186" x="4659313" y="1933575"/>
          <p14:tracePt t="104192" x="4813300" y="1979613"/>
          <p14:tracePt t="104202" x="4959350" y="1979613"/>
          <p14:tracePt t="104209" x="5105400" y="2006600"/>
          <p14:tracePt t="104221" x="5268913" y="2024063"/>
          <p14:tracePt t="104224" x="5414963" y="2052638"/>
          <p14:tracePt t="104237" x="5580063" y="2070100"/>
          <p14:tracePt t="104242" x="5724525" y="2097088"/>
          <p14:tracePt t="104248" x="5899150" y="2125663"/>
          <p14:tracePt t="104257" x="6043613" y="2143125"/>
          <p14:tracePt t="104265" x="6208713" y="2170113"/>
          <p14:tracePt t="104272" x="6335713" y="2197100"/>
          <p14:tracePt t="104280" x="6464300" y="2216150"/>
          <p14:tracePt t="104288" x="6600825" y="2225675"/>
          <p14:tracePt t="104297" x="6710363" y="2243138"/>
          <p14:tracePt t="104304" x="6800850" y="2270125"/>
          <p14:tracePt t="104314" x="6873875" y="2270125"/>
          <p14:tracePt t="104321" x="6937375" y="2270125"/>
          <p14:tracePt t="104329" x="6973888" y="2270125"/>
          <p14:tracePt t="104337" x="7000875" y="2270125"/>
          <p14:tracePt t="104348" x="7019925" y="2270125"/>
          <p14:tracePt t="104353" x="7029450" y="2270125"/>
          <p14:tracePt t="104369" x="7046913" y="2270125"/>
          <p14:tracePt t="104376" x="7056438" y="2270125"/>
          <p14:tracePt t="104401" x="7065963" y="2270125"/>
          <p14:tracePt t="104417" x="7073900" y="2270125"/>
          <p14:tracePt t="104425" x="7083425" y="2270125"/>
          <p14:tracePt t="104432" x="7092950" y="2270125"/>
          <p14:tracePt t="104441" x="7110413" y="2270125"/>
          <p14:tracePt t="104449" x="7129463" y="2270125"/>
          <p14:tracePt t="104457" x="7138988" y="2270125"/>
          <p14:tracePt t="104465" x="7175500" y="2262188"/>
          <p14:tracePt t="104472" x="7192963" y="2262188"/>
          <p14:tracePt t="104481" x="7229475" y="2252663"/>
          <p14:tracePt t="104489" x="7248525" y="2252663"/>
          <p14:tracePt t="104497" x="7275513" y="2252663"/>
          <p14:tracePt t="104505" x="7319963" y="2233613"/>
          <p14:tracePt t="104512" x="7348538" y="2233613"/>
          <p14:tracePt t="104520" x="7392988" y="2233613"/>
          <p14:tracePt t="104528" x="7429500" y="2233613"/>
          <p14:tracePt t="104537" x="7475538" y="2233613"/>
          <p14:tracePt t="104544" x="7502525" y="2233613"/>
          <p14:tracePt t="104553" x="7531100" y="2233613"/>
          <p14:tracePt t="104560" x="7548563" y="2233613"/>
          <p14:tracePt t="104569" x="7567613" y="2233613"/>
          <p14:tracePt t="104577" x="7585075" y="2225675"/>
          <p14:tracePt t="104593" x="7594600" y="2225675"/>
          <p14:tracePt t="104609" x="7612063" y="2216150"/>
          <p14:tracePt t="104625" x="7621588" y="2216150"/>
          <p14:tracePt t="104635" x="7631113" y="2216150"/>
          <p14:tracePt t="104649" x="7631113" y="2206625"/>
          <p14:tracePt t="104656" x="7648575" y="2206625"/>
          <p14:tracePt t="104665" x="7658100" y="2206625"/>
          <p14:tracePt t="104674" x="7667625" y="2206625"/>
          <p14:tracePt t="104681" x="7675563" y="2206625"/>
          <p14:tracePt t="104689" x="7694613" y="2206625"/>
          <p14:tracePt t="104697" x="7712075" y="2206625"/>
          <p14:tracePt t="104705" x="7731125" y="2206625"/>
          <p14:tracePt t="104712" x="7758113" y="2206625"/>
          <p14:tracePt t="104720" x="7767638" y="2206625"/>
          <p14:tracePt t="104729" x="7785100" y="2206625"/>
          <p14:tracePt t="104738" x="7831138" y="2206625"/>
          <p14:tracePt t="104745" x="7840663" y="2206625"/>
          <p14:tracePt t="104754" x="7858125" y="2206625"/>
          <p14:tracePt t="104760" x="7885113" y="2206625"/>
          <p14:tracePt t="104769" x="7904163" y="2206625"/>
          <p14:tracePt t="104777" x="7931150" y="2206625"/>
          <p14:tracePt t="104785" x="7940675" y="2206625"/>
          <p14:tracePt t="104792" x="7950200" y="2206625"/>
          <p14:tracePt t="104809" x="7958138" y="2206625"/>
          <p14:tracePt t="104819" x="7977188" y="2225675"/>
          <p14:tracePt t="104833" x="7986713" y="2225675"/>
          <p14:tracePt t="104841" x="7986713" y="2233613"/>
          <p14:tracePt t="104848" x="7994650" y="2270125"/>
          <p14:tracePt t="104857" x="7994650" y="2279650"/>
          <p14:tracePt t="104864" x="7994650" y="2316163"/>
          <p14:tracePt t="104873" x="7994650" y="2343150"/>
          <p14:tracePt t="104880" x="7994650" y="2371725"/>
          <p14:tracePt t="104888" x="7994650" y="2416175"/>
          <p14:tracePt t="104897" x="7994650" y="2471738"/>
          <p14:tracePt t="104904" x="7994650" y="2508250"/>
          <p14:tracePt t="104913" x="7994650" y="2581275"/>
          <p14:tracePt t="104921" x="7994650" y="2654300"/>
          <p14:tracePt t="104928" x="7994650" y="2763838"/>
          <p14:tracePt t="104937" x="8013700" y="2854325"/>
          <p14:tracePt t="104945" x="8023225" y="2990850"/>
          <p14:tracePt t="104954" x="8050213" y="3119438"/>
          <p14:tracePt t="104961" x="8067675" y="3265488"/>
          <p14:tracePt t="104971" x="8096250" y="3429000"/>
          <p14:tracePt t="104977" x="8113713" y="3556000"/>
          <p14:tracePt t="104986" x="8123238" y="3711575"/>
          <p14:tracePt t="104992" x="8140700" y="3840163"/>
          <p14:tracePt t="105002" x="8169275" y="3984625"/>
          <p14:tracePt t="105009" x="8169275" y="4076700"/>
          <p14:tracePt t="105019" x="8169275" y="4186238"/>
          <p14:tracePt t="105024" x="8186738" y="4268788"/>
          <p14:tracePt t="105033" x="8186738" y="4340225"/>
          <p14:tracePt t="105040" x="8186738" y="4413250"/>
          <p14:tracePt t="105049" x="8186738" y="4468813"/>
          <p14:tracePt t="105056" x="8186738" y="4522788"/>
          <p14:tracePt t="105065" x="8186738" y="4578350"/>
          <p14:tracePt t="105073" x="8186738" y="4641850"/>
          <p14:tracePt t="105081" x="8186738" y="4678363"/>
          <p14:tracePt t="105089" x="8186738" y="4732338"/>
          <p14:tracePt t="105097" x="8186738" y="4805363"/>
          <p14:tracePt t="105105" x="8186738" y="4878388"/>
          <p14:tracePt t="105114" x="8186738" y="4970463"/>
          <p14:tracePt t="105121" x="8186738" y="5053013"/>
          <p14:tracePt t="105129" x="8186738" y="5160963"/>
          <p14:tracePt t="105137" x="8186738" y="5253038"/>
          <p14:tracePt t="105145" x="8186738" y="5307013"/>
          <p14:tracePt t="105153" x="8186738" y="5380038"/>
          <p14:tracePt t="105160" x="8186738" y="5435600"/>
          <p14:tracePt t="105169" x="8186738" y="5489575"/>
          <p14:tracePt t="105176" x="8186738" y="5535613"/>
          <p14:tracePt t="105185" x="8186738" y="5562600"/>
          <p14:tracePt t="105192" x="8186738" y="5581650"/>
          <p14:tracePt t="105202" x="8186738" y="5608638"/>
          <p14:tracePt t="105209" x="8186738" y="5618163"/>
          <p14:tracePt t="105233" x="8186738" y="5626100"/>
          <p14:tracePt t="105273" x="8186738" y="5635625"/>
          <p14:tracePt t="105288" x="8186738" y="5654675"/>
          <p14:tracePt t="105314" x="8186738" y="5662613"/>
          <p14:tracePt t="105352" x="8186738" y="5672138"/>
          <p14:tracePt t="105371" x="8186738" y="5699125"/>
          <p14:tracePt t="105380" x="8186738" y="5708650"/>
          <p14:tracePt t="105384" x="8186738" y="5735638"/>
          <p14:tracePt t="105393" x="8186738" y="5764213"/>
          <p14:tracePt t="105401" x="8186738" y="5808663"/>
          <p14:tracePt t="105410" x="8186738" y="5845175"/>
          <p14:tracePt t="105418" x="8186738" y="5900738"/>
          <p14:tracePt t="105426" x="8186738" y="5954713"/>
          <p14:tracePt t="105438" x="8177213" y="6037263"/>
          <p14:tracePt t="105444" x="8159750" y="6091238"/>
          <p14:tracePt t="105448" x="8140700" y="6137275"/>
          <p14:tracePt t="105457" x="8113713" y="6200775"/>
          <p14:tracePt t="105465" x="8104188" y="6219825"/>
          <p14:tracePt t="105473" x="8096250" y="6246813"/>
          <p14:tracePt t="105481" x="8086725" y="6292850"/>
          <p14:tracePt t="105489" x="8067675" y="6319838"/>
          <p14:tracePt t="105500" x="8059738" y="6338888"/>
          <p14:tracePt t="105505" x="8040688" y="6365875"/>
          <p14:tracePt t="105520" x="8040688" y="6392863"/>
          <p14:tracePt t="105528" x="8040688" y="6402388"/>
          <p14:tracePt t="105546" x="8031163" y="6419850"/>
          <p14:tracePt t="105556" x="8023225" y="6429375"/>
          <p14:tracePt t="105563" x="8013700" y="6446838"/>
          <p14:tracePt t="105572" x="8013700" y="6456363"/>
          <p14:tracePt t="105577" x="8004175" y="6475413"/>
          <p14:tracePt t="105586" x="7977188" y="6502400"/>
          <p14:tracePt t="105603" x="7950200" y="6538913"/>
          <p14:tracePt t="105609" x="7940675" y="6538913"/>
          <p14:tracePt t="105619" x="7940675" y="6548438"/>
          <p14:tracePt t="105624" x="7921625" y="6565900"/>
          <p14:tracePt t="105637" x="7913688" y="6584950"/>
          <p14:tracePt t="105643" x="7913688" y="6592888"/>
          <p14:tracePt t="105657" x="7904163" y="6621463"/>
          <p14:tracePt t="105673" x="7894638" y="6629400"/>
          <p14:tracePt t="105681" x="7877175" y="6648450"/>
          <p14:tracePt t="105689" x="7858125" y="6665913"/>
          <p14:tracePt t="105697" x="7850188" y="6675438"/>
          <p14:tracePt t="105705" x="7831138" y="6684963"/>
          <p14:tracePt t="105713" x="7821613" y="6684963"/>
          <p14:tracePt t="105721" x="7794625" y="6684963"/>
          <p14:tracePt t="105729" x="7758113" y="6694488"/>
          <p14:tracePt t="105739" x="7740650" y="6694488"/>
          <p14:tracePt t="105744" x="7694613" y="6694488"/>
          <p14:tracePt t="105754" x="7658100" y="6694488"/>
          <p14:tracePt t="105761" x="7631113" y="6694488"/>
          <p14:tracePt t="105768" x="7585075" y="6694488"/>
          <p14:tracePt t="105778" x="7548563" y="6694488"/>
          <p14:tracePt t="105787" x="7531100" y="6694488"/>
          <p14:tracePt t="105792" x="7466013" y="6665913"/>
          <p14:tracePt t="105802" x="7458075" y="6657975"/>
          <p14:tracePt t="105809" x="7439025" y="6629400"/>
          <p14:tracePt t="105818" x="7429500" y="6611938"/>
          <p14:tracePt t="105826" x="7421563" y="6584950"/>
          <p14:tracePt t="105837" x="7421563" y="6565900"/>
          <p14:tracePt t="105842" x="7421563" y="6538913"/>
          <p14:tracePt t="105848" x="7421563" y="6529388"/>
          <p14:tracePt t="105857" x="7421563" y="6511925"/>
          <p14:tracePt t="105865" x="7421563" y="6492875"/>
          <p14:tracePt t="105873" x="7421563" y="6475413"/>
          <p14:tracePt t="105893" x="7421563" y="6438900"/>
          <p14:tracePt t="105898" x="7421563" y="6429375"/>
          <p14:tracePt t="105906" x="7421563" y="6419850"/>
          <p14:tracePt t="105921" x="7421563" y="6402388"/>
          <p14:tracePt t="105929" x="7429500" y="6392863"/>
          <p14:tracePt t="105939" x="7448550" y="6383338"/>
          <p14:tracePt t="105944" x="7494588" y="6375400"/>
          <p14:tracePt t="105953" x="7539038" y="6346825"/>
          <p14:tracePt t="105961" x="7575550" y="6338888"/>
          <p14:tracePt t="105970" x="7648575" y="6338888"/>
          <p14:tracePt t="105976" x="7704138" y="6338888"/>
          <p14:tracePt t="105988" x="7748588" y="6338888"/>
          <p14:tracePt t="105992" x="7804150" y="6338888"/>
          <p14:tracePt t="106003" x="7821613" y="6338888"/>
          <p14:tracePt t="106008" x="7850188" y="6338888"/>
          <p14:tracePt t="106019" x="7885113" y="6356350"/>
          <p14:tracePt t="106025" x="7885113" y="6365875"/>
          <p14:tracePt t="106036" x="7904163" y="6392863"/>
          <p14:tracePt t="106040" x="7931150" y="6429375"/>
          <p14:tracePt t="106049" x="7940675" y="6446838"/>
          <p14:tracePt t="106057" x="7958138" y="6465888"/>
          <p14:tracePt t="106064" x="7958138" y="6483350"/>
          <p14:tracePt t="106072" x="7958138" y="6492875"/>
          <p14:tracePt t="106081" x="7967663" y="6511925"/>
          <p14:tracePt t="106089" x="7967663" y="6519863"/>
          <p14:tracePt t="106096" x="7977188" y="6529388"/>
          <p14:tracePt t="106105" x="7977188" y="6538913"/>
          <p14:tracePt t="106112" x="7977188" y="6556375"/>
          <p14:tracePt t="106121" x="7977188" y="6565900"/>
          <p14:tracePt t="106129" x="7977188" y="6575425"/>
          <p14:tracePt t="106153" x="7977188" y="6602413"/>
          <p14:tracePt t="106161" x="7958138" y="6611938"/>
          <p14:tracePt t="106169" x="7921625" y="6621463"/>
          <p14:tracePt t="106177" x="7904163" y="6621463"/>
          <p14:tracePt t="106188" x="7877175" y="6638925"/>
          <p14:tracePt t="106192" x="7858125" y="6638925"/>
          <p14:tracePt t="106202" x="7840663" y="6657975"/>
          <p14:tracePt t="106209" x="7821613" y="6657975"/>
          <p14:tracePt t="106225" x="7813675" y="6657975"/>
          <p14:tracePt t="106282" x="7804150" y="6657975"/>
          <p14:tracePt t="106297" x="7804150" y="6629400"/>
          <p14:tracePt t="106304" x="7804150" y="6621463"/>
          <p14:tracePt t="106314" x="7804150" y="6611938"/>
          <p14:tracePt t="106321" x="7804150" y="6584950"/>
          <p14:tracePt t="106336" x="7804150" y="6565900"/>
          <p14:tracePt t="106346" x="7821613" y="6529388"/>
          <p14:tracePt t="106353" x="7821613" y="6519863"/>
          <p14:tracePt t="106361" x="7821613" y="6502400"/>
          <p14:tracePt t="106369" x="7821613" y="6483350"/>
          <p14:tracePt t="106377" x="7821613" y="6475413"/>
          <p14:tracePt t="106384" x="7821613" y="6456363"/>
          <p14:tracePt t="106393" x="7821613" y="6438900"/>
          <p14:tracePt t="106402" x="7821613" y="6429375"/>
          <p14:tracePt t="106409" x="7821613" y="6402388"/>
          <p14:tracePt t="106422" x="7777163" y="6392863"/>
          <p14:tracePt t="106426" x="7721600" y="6383338"/>
          <p14:tracePt t="106441" x="7621588" y="6365875"/>
          <p14:tracePt t="106444" x="7494588" y="6329363"/>
          <p14:tracePt t="106448" x="7366000" y="6310313"/>
          <p14:tracePt t="106457" x="7248525" y="6292850"/>
          <p14:tracePt t="106465" x="7102475" y="6265863"/>
          <p14:tracePt t="106472" x="6992938" y="6237288"/>
          <p14:tracePt t="106481" x="6873875" y="6192838"/>
          <p14:tracePt t="106488" x="6773863" y="6164263"/>
          <p14:tracePt t="106497" x="6727825" y="6127750"/>
          <p14:tracePt t="106505" x="6710363" y="6110288"/>
          <p14:tracePt t="106512" x="6700838" y="6100763"/>
          <p14:tracePt t="106521" x="6681788" y="6100763"/>
          <p14:tracePt t="106529" x="6681788" y="6083300"/>
          <p14:tracePt t="106537" x="6681788" y="6064250"/>
          <p14:tracePt t="106545" x="6681788" y="6046788"/>
          <p14:tracePt t="106553" x="6681788" y="6027738"/>
          <p14:tracePt t="106560" x="6681788" y="6000750"/>
          <p14:tracePt t="106569" x="6681788" y="5991225"/>
          <p14:tracePt t="106577" x="6681788" y="5954713"/>
          <p14:tracePt t="106585" x="6691313" y="5937250"/>
          <p14:tracePt t="106592" x="6700838" y="5900738"/>
          <p14:tracePt t="106609" x="6718300" y="5873750"/>
          <p14:tracePt t="106618" x="6737350" y="5837238"/>
          <p14:tracePt t="106624" x="6746875" y="5800725"/>
          <p14:tracePt t="106634" x="6746875" y="5754688"/>
          <p14:tracePt t="106642" x="6746875" y="5727700"/>
          <p14:tracePt t="106649" x="6746875" y="5691188"/>
          <p14:tracePt t="106658" x="6746875" y="5645150"/>
          <p14:tracePt t="106665" x="6746875" y="5589588"/>
          <p14:tracePt t="106673" x="6746875" y="5554663"/>
          <p14:tracePt t="106682" x="6746875" y="5508625"/>
          <p14:tracePt t="106690" x="6746875" y="5481638"/>
          <p14:tracePt t="106699" x="6746875" y="5435600"/>
          <p14:tracePt t="106706" x="6746875" y="5380038"/>
          <p14:tracePt t="106714" x="6746875" y="5343525"/>
          <p14:tracePt t="106723" x="6746875" y="5299075"/>
          <p14:tracePt t="106729" x="6746875" y="5289550"/>
          <p14:tracePt t="106737" x="6746875" y="5253038"/>
          <p14:tracePt t="106744" x="6746875" y="5226050"/>
          <p14:tracePt t="106754" x="6746875" y="5197475"/>
          <p14:tracePt t="106760" x="6746875" y="5170488"/>
          <p14:tracePt t="106769" x="6746875" y="5143500"/>
          <p14:tracePt t="106777" x="6746875" y="5089525"/>
          <p14:tracePt t="106785" x="6746875" y="5024438"/>
          <p14:tracePt t="106792" x="6746875" y="4951413"/>
          <p14:tracePt t="106801" x="6746875" y="4897438"/>
          <p14:tracePt t="106808" x="6746875" y="4841875"/>
          <p14:tracePt t="106818" x="6727825" y="4778375"/>
          <p14:tracePt t="106825" x="6727825" y="4741863"/>
          <p14:tracePt t="106834" x="6700838" y="4678363"/>
          <p14:tracePt t="106841" x="6691313" y="4624388"/>
          <p14:tracePt t="106848" x="6654800" y="4578350"/>
          <p14:tracePt t="106858" x="6618288" y="4505325"/>
          <p14:tracePt t="106866" x="6591300" y="4478338"/>
          <p14:tracePt t="106875" x="6581775" y="4459288"/>
          <p14:tracePt t="106884" x="6545263" y="4441825"/>
          <p14:tracePt t="106890" x="6537325" y="4432300"/>
          <p14:tracePt t="106898" x="6500813" y="4422775"/>
          <p14:tracePt t="106907" x="6491288" y="4413250"/>
          <p14:tracePt t="106912" x="6481763" y="4413250"/>
          <p14:tracePt t="106920" x="6472238" y="4413250"/>
          <p14:tracePt t="106929" x="6464300" y="4413250"/>
          <p14:tracePt t="106937" x="6445250" y="4405313"/>
          <p14:tracePt t="106944" x="6427788" y="4405313"/>
          <p14:tracePt t="106953" x="6408738" y="4405313"/>
          <p14:tracePt t="106961" x="6391275" y="4395788"/>
          <p14:tracePt t="106972" x="6381750" y="4386263"/>
          <p14:tracePt t="106977" x="6372225" y="4386263"/>
          <p14:tracePt t="106986" x="6362700" y="4368800"/>
          <p14:tracePt t="107097" x="6427788" y="4368800"/>
          <p14:tracePt t="107105" x="6508750" y="4368800"/>
          <p14:tracePt t="107112" x="6637338" y="4368800"/>
          <p14:tracePt t="107121" x="6710363" y="4368800"/>
          <p14:tracePt t="107129" x="6783388" y="4368800"/>
          <p14:tracePt t="107136" x="6837363" y="4368800"/>
          <p14:tracePt t="107147" x="6883400" y="4368800"/>
          <p14:tracePt t="107153" x="6910388" y="4368800"/>
          <p14:tracePt t="107171" x="6919913" y="4368800"/>
          <p14:tracePt t="107194" x="6919913" y="4376738"/>
          <p14:tracePt t="107201" x="6919913" y="4395788"/>
          <p14:tracePt t="107209" x="6919913" y="4405313"/>
          <p14:tracePt t="107218" x="6919913" y="4422775"/>
          <p14:tracePt t="107227" x="6910388" y="4449763"/>
          <p14:tracePt t="107239" x="6892925" y="4478338"/>
          <p14:tracePt t="107241" x="6883400" y="4495800"/>
          <p14:tracePt t="107254" x="6883400" y="4505325"/>
          <p14:tracePt t="107259" x="6873875" y="4532313"/>
          <p14:tracePt t="107265" x="6864350" y="4551363"/>
          <p14:tracePt t="107273" x="6846888" y="4578350"/>
          <p14:tracePt t="107282" x="6827838" y="4595813"/>
          <p14:tracePt t="107289" x="6827838" y="4632325"/>
          <p14:tracePt t="107297" x="6810375" y="4668838"/>
          <p14:tracePt t="107305" x="6810375" y="4714875"/>
          <p14:tracePt t="107314" x="6800850" y="4760913"/>
          <p14:tracePt t="107320" x="6800850" y="4814888"/>
          <p14:tracePt t="107329" x="6773863" y="4887913"/>
          <p14:tracePt t="107337" x="6773863" y="4933950"/>
          <p14:tracePt t="107346" x="6773863" y="4987925"/>
          <p14:tracePt t="107353" x="6773863" y="5097463"/>
          <p14:tracePt t="107362" x="6773863" y="5189538"/>
          <p14:tracePt t="107369" x="6773863" y="5262563"/>
          <p14:tracePt t="107377" x="6773863" y="5389563"/>
          <p14:tracePt t="107384" x="6773863" y="5462588"/>
          <p14:tracePt t="107393" x="6773863" y="5554663"/>
          <p14:tracePt t="107402" x="6773863" y="5608638"/>
          <p14:tracePt t="107408" x="6773863" y="5626100"/>
          <p14:tracePt t="107420" x="6773863" y="5672138"/>
          <p14:tracePt t="107424" x="6773863" y="5691188"/>
          <p14:tracePt t="107434" x="6773863" y="5708650"/>
          <p14:tracePt t="107440" x="6773863" y="5727700"/>
          <p14:tracePt t="107458" x="6773863" y="5745163"/>
          <p14:tracePt t="107466" x="6773863" y="5754688"/>
          <p14:tracePt t="107473" x="6773863" y="5764213"/>
          <p14:tracePt t="107482" x="6773863" y="5772150"/>
          <p14:tracePt t="107497" x="6773863" y="5800725"/>
          <p14:tracePt t="107504" x="6783388" y="5808663"/>
          <p14:tracePt t="107520" x="6783388" y="5837238"/>
          <p14:tracePt t="107529" x="6783388" y="5854700"/>
          <p14:tracePt t="107537" x="6783388" y="5873750"/>
          <p14:tracePt t="107545" x="6791325" y="5918200"/>
          <p14:tracePt t="107553" x="6791325" y="5937250"/>
          <p14:tracePt t="107561" x="6810375" y="5964238"/>
          <p14:tracePt t="107569" x="6827838" y="6010275"/>
          <p14:tracePt t="107576" x="6856413" y="6054725"/>
          <p14:tracePt t="107585" x="6873875" y="6083300"/>
          <p14:tracePt t="107592" x="6892925" y="6119813"/>
          <p14:tracePt t="107605" x="6929438" y="6173788"/>
          <p14:tracePt t="107613" x="6946900" y="6200775"/>
          <p14:tracePt t="107618" x="6973888" y="6246813"/>
          <p14:tracePt t="107625" x="6992938" y="6265863"/>
          <p14:tracePt t="107633" x="6992938" y="6273800"/>
          <p14:tracePt t="107641" x="7000875" y="6283325"/>
          <p14:tracePt t="107657" x="7010400" y="6283325"/>
          <p14:tracePt t="107666" x="7019925" y="6292850"/>
          <p14:tracePt t="107856" x="7010400" y="6292850"/>
          <p14:tracePt t="107864" x="6992938" y="6292850"/>
          <p14:tracePt t="107880" x="6973888" y="6310313"/>
          <p14:tracePt t="107896" x="6964363" y="6319838"/>
          <p14:tracePt t="107905" x="6964363" y="6338888"/>
          <p14:tracePt t="107920" x="6964363" y="6346825"/>
          <p14:tracePt t="107929" x="6964363" y="6356350"/>
          <p14:tracePt t="107953" x="6964363" y="6375400"/>
          <p14:tracePt t="108140" x="6956425" y="6383338"/>
          <p14:tracePt t="108147" x="6946900" y="6402388"/>
          <p14:tracePt t="108153" x="6937375" y="6411913"/>
          <p14:tracePt t="108169" x="6937375" y="6419850"/>
          <p14:tracePt t="108176" x="6929438" y="6429375"/>
          <p14:tracePt t="108192" x="6929438" y="6438900"/>
          <p14:tracePt t="108208" x="6929438" y="6456363"/>
          <p14:tracePt t="108414" x="6946900" y="6465888"/>
          <p14:tracePt t="108417" x="7019925" y="6446838"/>
          <p14:tracePt t="108424" x="7065963" y="6438900"/>
          <p14:tracePt t="108434" x="7119938" y="6411913"/>
          <p14:tracePt t="108440" x="7183438" y="6402388"/>
          <p14:tracePt t="108455" x="7219950" y="6392863"/>
          <p14:tracePt t="108459" x="7265988" y="6383338"/>
          <p14:tracePt t="108464" x="7292975" y="6365875"/>
          <p14:tracePt t="108473" x="7329488" y="6346825"/>
          <p14:tracePt t="108481" x="7339013" y="6346825"/>
          <p14:tracePt t="108489" x="7348538" y="6338888"/>
          <p14:tracePt t="108496" x="7356475" y="6338888"/>
          <p14:tracePt t="108504" x="7366000" y="6329363"/>
          <p14:tracePt t="108513" x="7375525" y="6319838"/>
          <p14:tracePt t="108635" x="7375525" y="6310313"/>
          <p14:tracePt t="108658" x="7366000" y="6310313"/>
          <p14:tracePt t="108665" x="7339013" y="6310313"/>
          <p14:tracePt t="108681" x="7329488" y="6310313"/>
          <p14:tracePt t="108689" x="7319963" y="6310313"/>
          <p14:tracePt t="108705" x="7302500" y="6310313"/>
          <p14:tracePt t="108736" x="7292975" y="6310313"/>
          <p14:tracePt t="109113" x="7292975" y="6319838"/>
          <p14:tracePt t="109350" x="7302500" y="6319838"/>
          <p14:tracePt t="109361" x="7319963" y="6319838"/>
          <p14:tracePt t="109369" x="7329488" y="6319838"/>
          <p14:tracePt t="109393" x="7339013" y="6319838"/>
          <p14:tracePt t="109408" x="7356475" y="6319838"/>
          <p14:tracePt t="109417" x="7366000" y="6319838"/>
          <p14:tracePt t="109425" x="7375525" y="6319838"/>
          <p14:tracePt t="109435" x="7385050" y="6319838"/>
          <p14:tracePt t="109440" x="7392988" y="6319838"/>
          <p14:tracePt t="109449" x="7402513" y="6319838"/>
          <p14:tracePt t="109473" x="7412038" y="6319838"/>
          <p14:tracePt t="109521" x="7421563" y="6319838"/>
          <p14:tracePt t="109593" x="7429500" y="6319838"/>
          <p14:tracePt t="109617" x="7429500" y="6329363"/>
          <p14:tracePt t="109624" x="7412038" y="6338888"/>
          <p14:tracePt t="109633" x="7402513" y="6338888"/>
          <p14:tracePt t="109641" x="7392988" y="6346825"/>
          <p14:tracePt t="109649" x="7392988" y="6356350"/>
          <p14:tracePt t="109812" x="7385050" y="6365875"/>
          <p14:tracePt t="109824" x="7375525" y="6375400"/>
          <p14:tracePt t="109937" x="7375525" y="6365875"/>
          <p14:tracePt t="110026" x="7366000" y="6356350"/>
          <p14:tracePt t="110065" x="7356475" y="6365875"/>
          <p14:tracePt t="110089" x="7348538" y="6375400"/>
          <p14:tracePt t="110097" x="7339013" y="6392863"/>
          <p14:tracePt t="110677" x="7329488" y="6392863"/>
          <p14:tracePt t="110707" x="7329488" y="6383338"/>
          <p14:tracePt t="110739" x="7339013" y="6375400"/>
          <p14:tracePt t="110748" x="7339013" y="6365875"/>
          <p14:tracePt t="110822" x="7348538" y="6356350"/>
          <p14:tracePt t="111021" x="7348538" y="6365875"/>
          <p14:tracePt t="111057" x="7339013" y="6375400"/>
          <p14:tracePt t="111066" x="7339013" y="6383338"/>
          <p14:tracePt t="111081" x="7329488" y="6392863"/>
          <p14:tracePt t="111337" x="7329488" y="6383338"/>
          <p14:tracePt t="111353" x="7339013" y="6356350"/>
          <p14:tracePt t="111369" x="7339013" y="6346825"/>
          <p14:tracePt t="111392" x="7339013" y="6338888"/>
          <p14:tracePt t="111676" x="7339013" y="6319838"/>
          <p14:tracePt t="111699" x="7339013" y="6310313"/>
          <p14:tracePt t="111704" x="7339013" y="6302375"/>
          <p14:tracePt t="111712" x="7339013" y="6283325"/>
          <p14:tracePt t="111720" x="7348538" y="6265863"/>
          <p14:tracePt t="111730" x="7348538" y="6256338"/>
          <p14:tracePt t="111740" x="7348538" y="6229350"/>
          <p14:tracePt t="111745" x="7375525" y="6210300"/>
          <p14:tracePt t="111753" x="7375525" y="6183313"/>
          <p14:tracePt t="111760" x="7375525" y="6137275"/>
          <p14:tracePt t="111772" x="7385050" y="6110288"/>
          <p14:tracePt t="111778" x="7385050" y="6054725"/>
          <p14:tracePt t="111788" x="7385050" y="5964238"/>
          <p14:tracePt t="111793" x="7385050" y="5910263"/>
          <p14:tracePt t="111803" x="7385050" y="5818188"/>
          <p14:tracePt t="111809" x="7385050" y="5691188"/>
          <p14:tracePt t="111817" x="7385050" y="5599113"/>
          <p14:tracePt t="111824" x="7375525" y="5489575"/>
          <p14:tracePt t="111834" x="7348538" y="5353050"/>
          <p14:tracePt t="111841" x="7329488" y="5243513"/>
          <p14:tracePt t="111849" x="7292975" y="5126038"/>
          <p14:tracePt t="111857" x="7256463" y="4997450"/>
          <p14:tracePt t="111865" x="7219950" y="4878388"/>
          <p14:tracePt t="111873" x="7165975" y="4787900"/>
          <p14:tracePt t="111880" x="7138988" y="4687888"/>
          <p14:tracePt t="111904" x="7010400" y="4395788"/>
          <p14:tracePt t="111914" x="6946900" y="4276725"/>
          <p14:tracePt t="111922" x="6910388" y="4176713"/>
          <p14:tracePt t="111930" x="6856413" y="4094163"/>
          <p14:tracePt t="111941" x="6800850" y="3994150"/>
          <p14:tracePt t="111944" x="6737350" y="3903663"/>
          <p14:tracePt t="111953" x="6700838" y="3767138"/>
          <p14:tracePt t="111961" x="6654800" y="3702050"/>
          <p14:tracePt t="111969" x="6627813" y="3621088"/>
          <p14:tracePt t="111977" x="6591300" y="3548063"/>
          <p14:tracePt t="111986" x="6581775" y="3502025"/>
          <p14:tracePt t="111992" x="6573838" y="3438525"/>
          <p14:tracePt t="112004" x="6545263" y="3382963"/>
          <p14:tracePt t="112009" x="6537325" y="3319463"/>
          <p14:tracePt t="112018" x="6518275" y="3265488"/>
          <p14:tracePt t="112024" x="6481763" y="3200400"/>
          <p14:tracePt t="112036" x="6481763" y="3155950"/>
          <p14:tracePt t="112040" x="6472238" y="3119438"/>
          <p14:tracePt t="112050" x="6445250" y="3054350"/>
          <p14:tracePt t="112056" x="6408738" y="3009900"/>
          <p14:tracePt t="112064" x="6399213" y="2973388"/>
          <p14:tracePt t="112072" x="6391275" y="2946400"/>
          <p14:tracePt t="112082" x="6372225" y="2900363"/>
          <p14:tracePt t="112093" x="6372225" y="2890838"/>
          <p14:tracePt t="112096" x="6354763" y="2863850"/>
          <p14:tracePt t="112104" x="6354763" y="2854325"/>
          <p14:tracePt t="112121" x="6345238" y="2854325"/>
          <p14:tracePt t="112145" x="6335713" y="2844800"/>
          <p14:tracePt t="112161" x="6326188" y="2844800"/>
          <p14:tracePt t="112169" x="6318250" y="2844800"/>
          <p14:tracePt t="112177" x="6299200" y="2854325"/>
          <p14:tracePt t="112185" x="6281738" y="2854325"/>
          <p14:tracePt t="112192" x="6281738" y="2863850"/>
          <p14:tracePt t="112202" x="6272213" y="2863850"/>
          <p14:tracePt t="112209" x="6254750" y="2863850"/>
          <p14:tracePt t="112220" x="6245225" y="2863850"/>
          <p14:tracePt t="112274" x="6235700" y="2863850"/>
          <p14:tracePt t="112283" x="6226175" y="2863850"/>
          <p14:tracePt t="112290" x="6226175" y="2854325"/>
          <p14:tracePt t="112296" x="6226175" y="2844800"/>
          <p14:tracePt t="112304" x="6226175" y="2836863"/>
          <p14:tracePt t="112332" x="6226175" y="2817813"/>
          <p14:tracePt t="112347" x="6226175" y="2808288"/>
          <p14:tracePt t="112371" x="6218238" y="2800350"/>
          <p14:tracePt t="112418" x="6208713" y="2763838"/>
          <p14:tracePt t="112467" x="6199188" y="2763838"/>
          <p14:tracePt t="112520" x="6189663" y="2754313"/>
          <p14:tracePt t="112536" x="6181725" y="2754313"/>
          <p14:tracePt t="112634" x="6181725" y="2735263"/>
          <p14:tracePt t="112641" x="6162675" y="2717800"/>
          <p14:tracePt t="112657" x="6153150" y="2698750"/>
          <p14:tracePt t="112665" x="6153150" y="2690813"/>
          <p14:tracePt t="112673" x="6145213" y="2681288"/>
          <p14:tracePt t="112681" x="6145213" y="2671763"/>
          <p14:tracePt t="112690" x="6135688" y="2662238"/>
          <p14:tracePt t="112697" x="6126163" y="2654300"/>
          <p14:tracePt t="112704" x="6108700" y="2644775"/>
          <p14:tracePt t="112713" x="6099175" y="2644775"/>
          <p14:tracePt t="112745" x="6089650" y="2644775"/>
          <p14:tracePt t="112752" x="6080125" y="2644775"/>
          <p14:tracePt t="112761" x="6072188" y="2644775"/>
          <p14:tracePt t="112769" x="6062663" y="2644775"/>
          <p14:tracePt t="112777" x="6043613" y="2644775"/>
          <p14:tracePt t="112785" x="6035675" y="2644775"/>
          <p14:tracePt t="112809" x="6026150" y="2635250"/>
          <p14:tracePt t="112817" x="6007100" y="2635250"/>
          <p14:tracePt t="112841" x="5999163" y="2635250"/>
          <p14:tracePt t="112848" x="5989638" y="2625725"/>
          <p14:tracePt t="112873" x="5980113" y="2625725"/>
          <p14:tracePt t="112888" x="5972175" y="2625725"/>
          <p14:tracePt t="112931" x="5962650" y="2625725"/>
          <p14:tracePt t="112955" x="5953125" y="2625725"/>
          <p14:tracePt t="112993" x="5943600" y="2625725"/>
          <p14:tracePt t="113025" x="5926138" y="2625725"/>
          <p14:tracePt t="113034" x="5916613" y="2625725"/>
          <p14:tracePt t="113049" x="5907088" y="2635250"/>
          <p14:tracePt t="113179" x="5899150" y="2635250"/>
          <p14:tracePt t="113187" x="5870575" y="2654300"/>
          <p14:tracePt t="113195" x="5862638" y="2671763"/>
          <p14:tracePt t="113202" x="5853113" y="2681288"/>
          <p14:tracePt t="113209" x="5843588" y="2698750"/>
          <p14:tracePt t="113217" x="5834063" y="2708275"/>
          <p14:tracePt t="113225" x="5826125" y="2735263"/>
          <p14:tracePt t="113241" x="5816600" y="2754313"/>
          <p14:tracePt t="113256" x="5807075" y="2763838"/>
          <p14:tracePt t="113264" x="5807075" y="2771775"/>
          <p14:tracePt t="113272" x="5797550" y="2781300"/>
          <p14:tracePt t="113289" x="5780088" y="2800350"/>
          <p14:tracePt t="113298" x="5770563" y="2808288"/>
          <p14:tracePt t="113306" x="5761038" y="2817813"/>
          <p14:tracePt t="113317" x="5734050" y="2844800"/>
          <p14:tracePt t="113320" x="5724525" y="2854325"/>
          <p14:tracePt t="113330" x="5707063" y="2863850"/>
          <p14:tracePt t="113337" x="5697538" y="2873375"/>
          <p14:tracePt t="113345" x="5680075" y="2881313"/>
          <p14:tracePt t="113353" x="5661025" y="2900363"/>
          <p14:tracePt t="113369" x="5653088" y="2909888"/>
          <p14:tracePt t="113513" x="5653088" y="2900363"/>
          <p14:tracePt t="113867" x="5653088" y="2890838"/>
          <p14:tracePt t="113963" x="5661025" y="2890838"/>
          <p14:tracePt t="113974" x="5670550" y="2881313"/>
          <p14:tracePt t="113985" x="5688013" y="2881313"/>
          <p14:tracePt t="113992" x="5697538" y="2881313"/>
          <p14:tracePt t="114002" x="5707063" y="2881313"/>
          <p14:tracePt t="114008" x="5724525" y="2881313"/>
          <p14:tracePt t="114019" x="5734050" y="2881313"/>
          <p14:tracePt t="114025" x="5753100" y="2881313"/>
          <p14:tracePt t="114035" x="5770563" y="2881313"/>
          <p14:tracePt t="114040" x="5789613" y="2881313"/>
          <p14:tracePt t="114057" x="5816600" y="2881313"/>
          <p14:tracePt t="114077" x="5826125" y="2881313"/>
          <p14:tracePt t="114082" x="5834063" y="2881313"/>
          <p14:tracePt t="114088" x="5843588" y="2873375"/>
          <p14:tracePt t="114096" x="5853113" y="2873375"/>
          <p14:tracePt t="114340" x="5862638" y="2873375"/>
          <p14:tracePt t="114369" x="5862638" y="2881313"/>
          <p14:tracePt t="114378" x="5862638" y="2890838"/>
          <p14:tracePt t="114425" x="5853113" y="2900363"/>
          <p14:tracePt t="114433" x="5853113" y="2909888"/>
          <p14:tracePt t="114441" x="5853113" y="2927350"/>
          <p14:tracePt t="114450" x="5843588" y="2954338"/>
          <p14:tracePt t="114456" x="5843588" y="2982913"/>
          <p14:tracePt t="114465" x="5826125" y="3009900"/>
          <p14:tracePt t="114472" x="5826125" y="3027363"/>
          <p14:tracePt t="114483" x="5816600" y="3046413"/>
          <p14:tracePt t="114491" x="5816600" y="3073400"/>
          <p14:tracePt t="114496" x="5816600" y="3119438"/>
          <p14:tracePt t="114504" x="5816600" y="3127375"/>
          <p14:tracePt t="114521" x="5807075" y="3146425"/>
          <p14:tracePt t="114529" x="5807075" y="3155950"/>
          <p14:tracePt t="114536" x="5807075" y="3163888"/>
          <p14:tracePt t="114545" x="5807075" y="3173413"/>
          <p14:tracePt t="114552" x="5807075" y="3182938"/>
          <p14:tracePt t="114561" x="5807075" y="3200400"/>
          <p14:tracePt t="114576" x="5807075" y="3209925"/>
          <p14:tracePt t="114585" x="5807075" y="3246438"/>
          <p14:tracePt t="114592" x="5807075" y="3265488"/>
          <p14:tracePt t="114601" x="5807075" y="3282950"/>
          <p14:tracePt t="114609" x="5807075" y="3302000"/>
          <p14:tracePt t="114617" x="5807075" y="3328988"/>
          <p14:tracePt t="114625" x="5807075" y="3346450"/>
          <p14:tracePt t="114635" x="5807075" y="3355975"/>
          <p14:tracePt t="114641" x="5807075" y="3382963"/>
          <p14:tracePt t="114649" x="5807075" y="3392488"/>
          <p14:tracePt t="114658" x="5807075" y="3402013"/>
          <p14:tracePt t="114787" x="5797550" y="3402013"/>
          <p14:tracePt t="114827" x="5789613" y="3402013"/>
          <p14:tracePt t="114848" x="5780088" y="3402013"/>
          <p14:tracePt t="114873" x="5770563" y="3402013"/>
          <p14:tracePt t="114888" x="5761038" y="3402013"/>
          <p14:tracePt t="114897" x="5753100" y="3402013"/>
          <p14:tracePt t="114922" x="5743575" y="3402013"/>
          <p14:tracePt t="114928" x="5734050" y="3411538"/>
          <p14:tracePt t="114953" x="5724525" y="3419475"/>
          <p14:tracePt t="115005" x="5716588" y="3419475"/>
          <p14:tracePt t="115036" x="5707063" y="3411538"/>
          <p14:tracePt t="115089" x="5697538" y="3402013"/>
          <p14:tracePt t="115096" x="5697538" y="3392488"/>
          <p14:tracePt t="115113" x="5697538" y="3382963"/>
          <p14:tracePt t="115131" x="5688013" y="3375025"/>
          <p14:tracePt t="115275" x="5688013" y="3382963"/>
          <p14:tracePt t="115297" x="5688013" y="3392488"/>
          <p14:tracePt t="115304" x="5697538" y="3402013"/>
          <p14:tracePt t="115321" x="5707063" y="3402013"/>
          <p14:tracePt t="115337" x="5724525" y="3402013"/>
          <p14:tracePt t="115353" x="5734050" y="3402013"/>
          <p14:tracePt t="115369" x="5743575" y="3402013"/>
          <p14:tracePt t="115401" x="5753100" y="3402013"/>
          <p14:tracePt t="115441" x="5761038" y="3402013"/>
          <p14:tracePt t="115481" x="5770563" y="3402013"/>
          <p14:tracePt t="115513" x="5780088" y="3402013"/>
          <p14:tracePt t="115520" x="5789613" y="3402013"/>
          <p14:tracePt t="115706" x="5789613" y="3411538"/>
          <p14:tracePt t="115713" x="5780088" y="3429000"/>
          <p14:tracePt t="115728" x="5780088" y="3438525"/>
          <p14:tracePt t="115737" x="5780088" y="3455988"/>
          <p14:tracePt t="115746" x="5770563" y="3465513"/>
          <p14:tracePt t="115756" x="5770563" y="3482975"/>
          <p14:tracePt t="115760" x="5770563" y="3511550"/>
          <p14:tracePt t="115769" x="5770563" y="3529013"/>
          <p14:tracePt t="115778" x="5770563" y="3556000"/>
          <p14:tracePt t="115788" x="5770563" y="3575050"/>
          <p14:tracePt t="115794" x="5770563" y="3611563"/>
          <p14:tracePt t="115804" x="5770563" y="3621088"/>
          <p14:tracePt t="115811" x="5770563" y="3648075"/>
          <p14:tracePt t="115826" x="5770563" y="3657600"/>
          <p14:tracePt t="115842" x="5761038" y="3665538"/>
          <p14:tracePt t="115912" x="5761038" y="3684588"/>
          <p14:tracePt t="115944" x="5761038" y="3694113"/>
          <p14:tracePt t="115953" x="5743575" y="3702050"/>
          <p14:tracePt t="115970" x="5734050" y="3711575"/>
          <p14:tracePt t="116226" x="5724525" y="3711575"/>
          <p14:tracePt t="116253" x="5707063" y="3711575"/>
          <p14:tracePt t="116256" x="5697538" y="3711575"/>
          <p14:tracePt t="116264" x="5688013" y="3711575"/>
          <p14:tracePt t="116281" x="5670550" y="3711575"/>
          <p14:tracePt t="116288" x="5661025" y="3711575"/>
          <p14:tracePt t="116305" x="5653088" y="3711575"/>
          <p14:tracePt t="116329" x="5643563" y="3711575"/>
          <p14:tracePt t="116352" x="5624513" y="3711575"/>
          <p14:tracePt t="116425" x="5616575" y="3711575"/>
          <p14:tracePt t="116440" x="5607050" y="3721100"/>
          <p14:tracePt t="116459" x="5597525" y="3730625"/>
          <p14:tracePt t="116482" x="5588000" y="3748088"/>
          <p14:tracePt t="116491" x="5580063" y="3748088"/>
          <p14:tracePt t="116498" x="5570538" y="3757613"/>
          <p14:tracePt t="116506" x="5561013" y="3775075"/>
          <p14:tracePt t="116520" x="5561013" y="3784600"/>
          <p14:tracePt t="116529" x="5561013" y="3794125"/>
          <p14:tracePt t="116626" x="5561013" y="3784600"/>
          <p14:tracePt t="117114" x="5551488" y="3784600"/>
          <p14:tracePt t="117243" x="5543550" y="3794125"/>
          <p14:tracePt t="117271" x="5543550" y="3803650"/>
          <p14:tracePt t="117352" x="5543550" y="3811588"/>
          <p14:tracePt t="117362" x="5543550" y="3821113"/>
          <p14:tracePt t="117372" x="5543550" y="3848100"/>
          <p14:tracePt t="117380" x="5543550" y="3857625"/>
          <p14:tracePt t="117384" x="5534025" y="3867150"/>
          <p14:tracePt t="117393" x="5534025" y="3884613"/>
          <p14:tracePt t="117402" x="5524500" y="3884613"/>
          <p14:tracePt t="117417" x="5524500" y="3894138"/>
          <p14:tracePt t="117540" x="5524500" y="3884613"/>
          <p14:tracePt t="117593" x="5534025" y="3875088"/>
          <p14:tracePt t="117650" x="5507038" y="3903663"/>
          <p14:tracePt t="117658" x="5470525" y="3930650"/>
          <p14:tracePt t="117666" x="5441950" y="3967163"/>
          <p14:tracePt t="117675" x="5424488" y="3984625"/>
          <p14:tracePt t="117682" x="5405438" y="4003675"/>
          <p14:tracePt t="117692" x="5397500" y="4013200"/>
          <p14:tracePt t="117696" x="5378450" y="4021138"/>
          <p14:tracePt t="117729" x="5360988" y="4021138"/>
          <p14:tracePt t="117802" x="5351463" y="4021138"/>
          <p14:tracePt t="117857" x="5351463" y="4013200"/>
          <p14:tracePt t="118217" x="5351463" y="4003675"/>
          <p14:tracePt t="118240" x="5360988" y="3994150"/>
          <p14:tracePt t="118249" x="5378450" y="3994150"/>
          <p14:tracePt t="118257" x="5387975" y="3994150"/>
          <p14:tracePt t="118281" x="5397500" y="3984625"/>
          <p14:tracePt t="118305" x="5414963" y="3984625"/>
          <p14:tracePt t="118313" x="5434013" y="3967163"/>
          <p14:tracePt t="118329" x="5441950" y="3967163"/>
          <p14:tracePt t="118337" x="5461000" y="3957638"/>
          <p14:tracePt t="118354" x="5470525" y="3957638"/>
          <p14:tracePt t="118362" x="5487988" y="3957638"/>
          <p14:tracePt t="118369" x="5507038" y="3957638"/>
          <p14:tracePt t="118378" x="5524500" y="3957638"/>
          <p14:tracePt t="118392" x="5551488" y="3948113"/>
          <p14:tracePt t="118401" x="5570538" y="3948113"/>
          <p14:tracePt t="118408" x="5588000" y="3948113"/>
          <p14:tracePt t="118417" x="5607050" y="3948113"/>
          <p14:tracePt t="118424" x="5616575" y="3940175"/>
          <p14:tracePt t="118434" x="5643563" y="3940175"/>
          <p14:tracePt t="118441" x="5653088" y="3940175"/>
          <p14:tracePt t="118450" x="5670550" y="3921125"/>
          <p14:tracePt t="118466" x="5680075" y="3911600"/>
          <p14:tracePt t="118472" x="5688013" y="3911600"/>
          <p14:tracePt t="118482" x="5697538" y="3903663"/>
          <p14:tracePt t="118491" x="5707063" y="3894138"/>
          <p14:tracePt t="118497" x="5716588" y="3894138"/>
          <p14:tracePt t="118505" x="5734050" y="3884613"/>
          <p14:tracePt t="118529" x="5734050" y="3875088"/>
          <p14:tracePt t="118633" x="5724525" y="3884613"/>
          <p14:tracePt t="118685" x="5724525" y="3903663"/>
          <p14:tracePt t="118777" x="5724525" y="3911600"/>
          <p14:tracePt t="118817" x="5734050" y="3911600"/>
          <p14:tracePt t="118834" x="5743575" y="3911600"/>
          <p14:tracePt t="119018" x="5753100" y="3911600"/>
          <p14:tracePt t="119089" x="5761038" y="3911600"/>
          <p14:tracePt t="119096" x="5770563" y="3903663"/>
          <p14:tracePt t="119251" x="5789613" y="3903663"/>
          <p14:tracePt t="119270" x="5807075" y="3894138"/>
          <p14:tracePt t="119314" x="5816600" y="3894138"/>
          <p14:tracePt t="119346" x="5834063" y="3894138"/>
          <p14:tracePt t="119352" x="5843588" y="3884613"/>
          <p14:tracePt t="119385" x="5853113" y="3875088"/>
          <p14:tracePt t="119413" x="5862638" y="3857625"/>
          <p14:tracePt t="119644" x="5870575" y="3848100"/>
          <p14:tracePt t="119683" x="5870575" y="3840163"/>
          <p14:tracePt t="120843" x="5870575" y="3830638"/>
          <p14:tracePt t="120921" x="5870575" y="3821113"/>
          <p14:tracePt t="120928" x="5870575" y="3811588"/>
          <p14:tracePt t="120945" x="5870575" y="3803650"/>
          <p14:tracePt t="120953" x="5870575" y="3794125"/>
          <p14:tracePt t="120961" x="5870575" y="3784600"/>
          <p14:tracePt t="120975" x="5870575" y="3767138"/>
          <p14:tracePt t="120986" x="5870575" y="3757613"/>
          <p14:tracePt t="121002" x="5853113" y="3738563"/>
          <p14:tracePt t="121089" x="5853113" y="3721100"/>
          <p14:tracePt t="121105" x="5853113" y="3711575"/>
          <p14:tracePt t="121113" x="5853113" y="3702050"/>
          <p14:tracePt t="121144" x="5853113" y="3684588"/>
          <p14:tracePt t="121271" x="5843588" y="3684588"/>
          <p14:tracePt t="121283" x="5834063" y="3694113"/>
          <p14:tracePt t="121290" x="5834063" y="3702050"/>
          <p14:tracePt t="121296" x="5826125" y="3711575"/>
          <p14:tracePt t="121315" x="5816600" y="3721100"/>
          <p14:tracePt t="121320" x="5807075" y="3730625"/>
          <p14:tracePt t="121336" x="5807075" y="3738563"/>
          <p14:tracePt t="121441" x="5797550" y="3748088"/>
          <p14:tracePt t="121457" x="5797550" y="3757613"/>
          <p14:tracePt t="121473" x="5797550" y="3767138"/>
          <p14:tracePt t="121480" x="5789613" y="3767138"/>
          <p14:tracePt t="121497" x="5780088" y="3784600"/>
          <p14:tracePt t="121505" x="5770563" y="3794125"/>
          <p14:tracePt t="121520" x="5761038" y="3803650"/>
          <p14:tracePt t="121536" x="5753100" y="3811588"/>
          <p14:tracePt t="121554" x="5743575" y="3821113"/>
          <p14:tracePt t="121747" x="5743575" y="3830638"/>
          <p14:tracePt t="121945" x="5734050" y="3830638"/>
          <p14:tracePt t="121961" x="5724525" y="3830638"/>
          <p14:tracePt t="121979" x="5707063" y="3830638"/>
          <p14:tracePt t="121988" x="5688013" y="3840163"/>
          <p14:tracePt t="122011" x="5680075" y="3840163"/>
          <p14:tracePt t="122025" x="5670550" y="3840163"/>
          <p14:tracePt t="122049" x="5643563" y="3840163"/>
          <p14:tracePt t="122065" x="5634038" y="3830638"/>
          <p14:tracePt t="122177" x="5624513" y="3840163"/>
          <p14:tracePt t="122203" x="5624513" y="3857625"/>
          <p14:tracePt t="122366" x="5616575" y="3875088"/>
          <p14:tracePt t="122373" x="5607050" y="3884613"/>
          <p14:tracePt t="122380" x="5597525" y="3903663"/>
          <p14:tracePt t="122385" x="5588000" y="3911600"/>
          <p14:tracePt t="122394" x="5588000" y="3921125"/>
          <p14:tracePt t="122403" x="5580063" y="3940175"/>
          <p14:tracePt t="122425" x="5580063" y="3948113"/>
          <p14:tracePt t="122716" x="5570538" y="3948113"/>
          <p14:tracePt t="122790" x="5561013" y="3948113"/>
          <p14:tracePt t="122825" x="5561013" y="3930650"/>
          <p14:tracePt t="122841" x="5561013" y="3921125"/>
          <p14:tracePt t="122848" x="5561013" y="3911600"/>
          <p14:tracePt t="122865" x="5561013" y="3903663"/>
          <p14:tracePt t="123017" x="5561013" y="3911600"/>
          <p14:tracePt t="123201" x="5551488" y="3911600"/>
          <p14:tracePt t="123225" x="5534025" y="3911600"/>
          <p14:tracePt t="123249" x="5524500" y="3911600"/>
          <p14:tracePt t="123257" x="5507038" y="3911600"/>
          <p14:tracePt t="123265" x="5497513" y="3903663"/>
          <p14:tracePt t="123272" x="5487988" y="3894138"/>
          <p14:tracePt t="123281" x="5478463" y="3875088"/>
          <p14:tracePt t="123289" x="5470525" y="3875088"/>
          <p14:tracePt t="123296" x="5461000" y="3867150"/>
          <p14:tracePt t="123304" x="5434013" y="3840163"/>
          <p14:tracePt t="123312" x="5424488" y="3830638"/>
          <p14:tracePt t="123320" x="5397500" y="3821113"/>
          <p14:tracePt t="123329" x="5378450" y="3821113"/>
          <p14:tracePt t="123340" x="5351463" y="3821113"/>
          <p14:tracePt t="123355" x="5278438" y="3821113"/>
          <p14:tracePt t="123360" x="5224463" y="3811588"/>
          <p14:tracePt t="123370" x="5159375" y="3784600"/>
          <p14:tracePt t="123378" x="5068888" y="3784600"/>
          <p14:tracePt t="123385" x="5014913" y="3775075"/>
          <p14:tracePt t="123393" x="4949825" y="3757613"/>
          <p14:tracePt t="123401" x="4922838" y="3757613"/>
          <p14:tracePt t="123408" x="4876800" y="3748088"/>
          <p14:tracePt t="123416" x="4822825" y="3721100"/>
          <p14:tracePt t="123425" x="4786313" y="3711575"/>
          <p14:tracePt t="123435" x="4767263" y="3711575"/>
          <p14:tracePt t="123440" x="4759325" y="3711575"/>
          <p14:tracePt t="123450" x="4740275" y="3711575"/>
          <p14:tracePt t="123456" x="4730750" y="3711575"/>
          <p14:tracePt t="123465" x="4722813" y="3711575"/>
          <p14:tracePt t="123472" x="4703763" y="3711575"/>
          <p14:tracePt t="123480" x="4695825" y="3711575"/>
          <p14:tracePt t="123488" x="4686300" y="3711575"/>
          <p14:tracePt t="123506" x="4667250" y="3711575"/>
          <p14:tracePt t="123514" x="4659313" y="3711575"/>
          <p14:tracePt t="123522" x="4649788" y="3711575"/>
          <p14:tracePt t="123545" x="4640263" y="3711575"/>
          <p14:tracePt t="123625" x="4630738" y="3702050"/>
          <p14:tracePt t="123764" x="4622800" y="3702050"/>
          <p14:tracePt t="123778" x="4613275" y="3702050"/>
          <p14:tracePt t="123791" x="4603750" y="3711575"/>
          <p14:tracePt t="123792" x="4594225" y="3730625"/>
          <p14:tracePt t="123801" x="4576763" y="3748088"/>
          <p14:tracePt t="123809" x="4557713" y="3767138"/>
          <p14:tracePt t="123817" x="4557713" y="3775075"/>
          <p14:tracePt t="123824" x="4549775" y="3794125"/>
          <p14:tracePt t="123835" x="4521200" y="3811588"/>
          <p14:tracePt t="123850" x="4503738" y="3821113"/>
          <p14:tracePt t="123953" x="4503738" y="3811588"/>
          <p14:tracePt t="123961" x="4503738" y="3803650"/>
          <p14:tracePt t="123971" x="4513263" y="3794125"/>
          <p14:tracePt t="123985" x="4513263" y="3784600"/>
          <p14:tracePt t="124001" x="4521200" y="3775075"/>
          <p14:tracePt t="124137" x="4521200" y="3784600"/>
          <p14:tracePt t="124153" x="4521200" y="3803650"/>
          <p14:tracePt t="124177" x="4521200" y="3811588"/>
          <p14:tracePt t="124234" x="4530725" y="3821113"/>
          <p14:tracePt t="124289" x="4549775" y="3821113"/>
          <p14:tracePt t="124321" x="4557713" y="3821113"/>
          <p14:tracePt t="124337" x="4567238" y="3821113"/>
          <p14:tracePt t="124353" x="4586288" y="3821113"/>
          <p14:tracePt t="124465" x="4594225" y="3821113"/>
          <p14:tracePt t="124937" x="4586288" y="3821113"/>
          <p14:tracePt t="124957" x="4557713" y="3830638"/>
          <p14:tracePt t="125505" x="4567238" y="3821113"/>
          <p14:tracePt t="125522" x="4567238" y="3811588"/>
          <p14:tracePt t="125545" x="4576763" y="3803650"/>
          <p14:tracePt t="125667" x="4586288" y="3794125"/>
          <p14:tracePt t="126465" x="4586288" y="3784600"/>
          <p14:tracePt t="126619" x="4586288" y="3775075"/>
          <p14:tracePt t="126663" x="4586288" y="3757613"/>
          <p14:tracePt t="126931" x="4586288" y="3748088"/>
          <p14:tracePt t="127155" x="4586288" y="3738563"/>
          <p14:tracePt t="127308" x="4576763" y="3748088"/>
          <p14:tracePt t="127322" x="4576763" y="3767138"/>
          <p14:tracePt t="127332" x="4576763" y="3775075"/>
          <p14:tracePt t="127385" x="4576763" y="3784600"/>
          <p14:tracePt t="127425" x="4576763" y="3794125"/>
          <p14:tracePt t="127457" x="4594225" y="3794125"/>
          <p14:tracePt t="127473" x="4594225" y="3784600"/>
          <p14:tracePt t="127488" x="4603750" y="3767138"/>
          <p14:tracePt t="127697" x="4603750" y="3775075"/>
          <p14:tracePt t="127737" x="4603750" y="3784600"/>
          <p14:tracePt t="127964" x="4603750" y="3803650"/>
          <p14:tracePt t="127981" x="4630738" y="3821113"/>
          <p14:tracePt t="127985" x="4640263" y="3830638"/>
          <p14:tracePt t="128001" x="4659313" y="3848100"/>
          <p14:tracePt t="128019" x="4667250" y="3857625"/>
          <p14:tracePt t="128024" x="4676775" y="3857625"/>
          <p14:tracePt t="128056" x="4686300" y="3857625"/>
          <p14:tracePt t="128065" x="4703763" y="3857625"/>
          <p14:tracePt t="128072" x="4713288" y="3857625"/>
          <p14:tracePt t="128081" x="4730750" y="3857625"/>
          <p14:tracePt t="128097" x="4749800" y="3857625"/>
          <p14:tracePt t="128105" x="4767263" y="3848100"/>
          <p14:tracePt t="128113" x="4776788" y="3848100"/>
          <p14:tracePt t="128121" x="4786313" y="3848100"/>
          <p14:tracePt t="128129" x="4795838" y="3848100"/>
          <p14:tracePt t="128137" x="4803775" y="3848100"/>
          <p14:tracePt t="128144" x="4813300" y="3848100"/>
          <p14:tracePt t="128152" x="4840288" y="3848100"/>
          <p14:tracePt t="128161" x="4876800" y="3848100"/>
          <p14:tracePt t="128169" x="4913313" y="3848100"/>
          <p14:tracePt t="128177" x="4995863" y="3848100"/>
          <p14:tracePt t="128184" x="5049838" y="3848100"/>
          <p14:tracePt t="128192" x="5122863" y="3848100"/>
          <p14:tracePt t="128200" x="5195888" y="3848100"/>
          <p14:tracePt t="128209" x="5251450" y="3848100"/>
          <p14:tracePt t="128217" x="5334000" y="3848100"/>
          <p14:tracePt t="128225" x="5368925" y="3848100"/>
          <p14:tracePt t="128233" x="5414963" y="3848100"/>
          <p14:tracePt t="128240" x="5451475" y="3848100"/>
          <p14:tracePt t="128250" x="5478463" y="3830638"/>
          <p14:tracePt t="128269" x="5487988" y="3821113"/>
          <p14:tracePt t="128272" x="5497513" y="3811588"/>
          <p14:tracePt t="128284" x="5507038" y="3803650"/>
          <p14:tracePt t="128353" x="5514975" y="3794125"/>
          <p14:tracePt t="128452" x="5514975" y="3784600"/>
          <p14:tracePt t="128480" x="5497513" y="3784600"/>
          <p14:tracePt t="128498" x="5497513" y="3794125"/>
          <p14:tracePt t="128504" x="5497513" y="3803650"/>
          <p14:tracePt t="128520" x="5497513" y="3811588"/>
          <p14:tracePt t="128833" x="5497513" y="3821113"/>
          <p14:tracePt t="128841" x="5507038" y="3821113"/>
          <p14:tracePt t="128848" x="5514975" y="3821113"/>
          <p14:tracePt t="128857" x="5524500" y="3821113"/>
          <p14:tracePt t="128866" x="5534025" y="3811588"/>
          <p14:tracePt t="128872" x="5551488" y="3811588"/>
          <p14:tracePt t="128881" x="5561013" y="3811588"/>
          <p14:tracePt t="128903" x="5570538" y="3803650"/>
          <p14:tracePt t="128904" x="5580063" y="3803650"/>
          <p14:tracePt t="128930" x="5588000" y="3803650"/>
          <p14:tracePt t="128974" x="5597525" y="3803650"/>
          <p14:tracePt t="129004" x="5607050" y="3794125"/>
          <p14:tracePt t="129040" x="5616575" y="3794125"/>
          <p14:tracePt t="129057" x="5634038" y="3784600"/>
          <p14:tracePt t="129081" x="5643563" y="3775075"/>
          <p14:tracePt t="129089" x="5653088" y="3767138"/>
          <p14:tracePt t="129219" x="5661025" y="3767138"/>
          <p14:tracePt t="129411" x="5670550" y="3775075"/>
          <p14:tracePt t="129417" x="5670550" y="3803650"/>
          <p14:tracePt t="129427" x="5670550" y="3811588"/>
          <p14:tracePt t="129433" x="5670550" y="3840163"/>
          <p14:tracePt t="129441" x="5670550" y="3857625"/>
          <p14:tracePt t="129456" x="5670550" y="3867150"/>
          <p14:tracePt t="129459" x="5670550" y="3884613"/>
          <p14:tracePt t="129473" x="5670550" y="3903663"/>
          <p14:tracePt t="129482" x="5670550" y="3921125"/>
          <p14:tracePt t="129683" x="5653088" y="3940175"/>
          <p14:tracePt t="129701" x="5624513" y="3976688"/>
          <p14:tracePt t="129715" x="5624513" y="3984625"/>
          <p14:tracePt t="129726" x="5624513" y="3994150"/>
          <p14:tracePt t="129833" x="5624513" y="3984625"/>
          <p14:tracePt t="129929" x="5624513" y="3994150"/>
          <p14:tracePt t="129937" x="5624513" y="4013200"/>
          <p14:tracePt t="129954" x="5624513" y="4030663"/>
          <p14:tracePt t="129972" x="5624513" y="4040188"/>
          <p14:tracePt t="130098" x="5624513" y="4030663"/>
          <p14:tracePt t="130281" x="5624513" y="4021138"/>
          <p14:tracePt t="130297" x="5634038" y="4013200"/>
          <p14:tracePt t="130433" x="5634038" y="4021138"/>
          <p14:tracePt t="130449" x="5634038" y="4030663"/>
          <p14:tracePt t="130473" x="5634038" y="4040188"/>
          <p14:tracePt t="130481" x="5634038" y="4049713"/>
          <p14:tracePt t="130619" x="5624513" y="4049713"/>
          <p14:tracePt t="130694" x="5616575" y="4049713"/>
          <p14:tracePt t="130707" x="5597525" y="4067175"/>
          <p14:tracePt t="130716" x="5580063" y="4076700"/>
          <p14:tracePt t="130731" x="5570538" y="4086225"/>
          <p14:tracePt t="130745" x="5561013" y="4094163"/>
          <p14:tracePt t="130753" x="5551488" y="4094163"/>
          <p14:tracePt t="130768" x="5543550" y="4094163"/>
          <p14:tracePt t="130790" x="5534025" y="4094163"/>
          <p14:tracePt t="130865" x="5524500" y="4094163"/>
          <p14:tracePt t="130874" x="5524500" y="4086225"/>
          <p14:tracePt t="130895" x="5524500" y="4076700"/>
          <p14:tracePt t="130904" x="5524500" y="4067175"/>
          <p14:tracePt t="130913" x="5514975" y="4067175"/>
          <p14:tracePt t="130929" x="5507038" y="4057650"/>
          <p14:tracePt t="130945" x="5507038" y="4049713"/>
          <p14:tracePt t="130953" x="5507038" y="4040188"/>
          <p14:tracePt t="130969" x="5507038" y="4030663"/>
          <p14:tracePt t="130977" x="5507038" y="4021138"/>
          <p14:tracePt t="130993" x="5507038" y="4003675"/>
          <p14:tracePt t="131009" x="5507038" y="3994150"/>
          <p14:tracePt t="131017" x="5507038" y="3984625"/>
          <p14:tracePt t="131025" x="5514975" y="3976688"/>
          <p14:tracePt t="131035" x="5514975" y="3967163"/>
          <p14:tracePt t="131050" x="5524500" y="3957638"/>
          <p14:tracePt t="131066" x="5534025" y="3940175"/>
          <p14:tracePt t="131083" x="5551488" y="3930650"/>
          <p14:tracePt t="131113" x="5561013" y="3921125"/>
          <p14:tracePt t="131121" x="5570538" y="3911600"/>
          <p14:tracePt t="131129" x="5580063" y="3911600"/>
          <p14:tracePt t="131136" x="5588000" y="3911600"/>
          <p14:tracePt t="131144" x="5597525" y="3903663"/>
          <p14:tracePt t="131162" x="5616575" y="3903663"/>
          <p14:tracePt t="131178" x="5634038" y="3903663"/>
          <p14:tracePt t="131185" x="5653088" y="3903663"/>
          <p14:tracePt t="131193" x="5670550" y="3903663"/>
          <p14:tracePt t="131201" x="5680075" y="3903663"/>
          <p14:tracePt t="131209" x="5707063" y="3903663"/>
          <p14:tracePt t="131217" x="5716588" y="3903663"/>
          <p14:tracePt t="131241" x="5734050" y="3903663"/>
          <p14:tracePt t="131252" x="5743575" y="3903663"/>
          <p14:tracePt t="131273" x="5753100" y="3903663"/>
          <p14:tracePt t="131286" x="5761038" y="3903663"/>
          <p14:tracePt t="131314" x="5780088" y="3903663"/>
          <p14:tracePt t="131321" x="5789613" y="3903663"/>
          <p14:tracePt t="131329" x="5789613" y="3911600"/>
          <p14:tracePt t="131337" x="5789613" y="3921125"/>
          <p14:tracePt t="131344" x="5797550" y="3921125"/>
          <p14:tracePt t="131362" x="5797550" y="3940175"/>
          <p14:tracePt t="131369" x="5797550" y="3948113"/>
          <p14:tracePt t="131392" x="5797550" y="3957638"/>
          <p14:tracePt t="131401" x="5797550" y="3967163"/>
          <p14:tracePt t="131417" x="5797550" y="3984625"/>
          <p14:tracePt t="131457" x="5797550" y="3994150"/>
          <p14:tracePt t="131465" x="5797550" y="4003675"/>
          <p14:tracePt t="131482" x="5780088" y="4013200"/>
          <p14:tracePt t="131489" x="5761038" y="4013200"/>
          <p14:tracePt t="131498" x="5753100" y="4013200"/>
          <p14:tracePt t="131504" x="5724525" y="4021138"/>
          <p14:tracePt t="131513" x="5707063" y="4030663"/>
          <p14:tracePt t="131520" x="5688013" y="4030663"/>
          <p14:tracePt t="131531" x="5661025" y="4040188"/>
          <p14:tracePt t="131540" x="5653088" y="4040188"/>
          <p14:tracePt t="131546" x="5624513" y="4049713"/>
          <p14:tracePt t="131553" x="5607050" y="4049713"/>
          <p14:tracePt t="131560" x="5597525" y="4049713"/>
          <p14:tracePt t="131568" x="5580063" y="4049713"/>
          <p14:tracePt t="131576" x="5570538" y="4049713"/>
          <p14:tracePt t="131584" x="5570538" y="4057650"/>
          <p14:tracePt t="131592" x="5561013" y="4057650"/>
          <p14:tracePt t="131601" x="5551488" y="4067175"/>
          <p14:tracePt t="131609" x="5543550" y="4076700"/>
          <p14:tracePt t="131617" x="5534025" y="4076700"/>
          <p14:tracePt t="131641" x="5524500" y="4076700"/>
          <p14:tracePt t="131721" x="5524500" y="4067175"/>
          <p14:tracePt t="131753" x="5524500" y="4049713"/>
          <p14:tracePt t="131914" x="5497513" y="4049713"/>
          <p14:tracePt t="131942" x="5487988" y="4049713"/>
          <p14:tracePt t="131945" x="5478463" y="4049713"/>
          <p14:tracePt t="131955" x="5461000" y="4049713"/>
          <p14:tracePt t="131965" x="5441950" y="4057650"/>
          <p14:tracePt t="131973" x="5434013" y="4057650"/>
          <p14:tracePt t="131976" x="5414963" y="4076700"/>
          <p14:tracePt t="131985" x="5405438" y="4076700"/>
          <p14:tracePt t="131992" x="5405438" y="4086225"/>
          <p14:tracePt t="132001" x="5397500" y="4086225"/>
          <p14:tracePt t="132009" x="5387975" y="4094163"/>
          <p14:tracePt t="132018" x="5378450" y="4094163"/>
          <p14:tracePt t="132035" x="5368925" y="4103688"/>
          <p14:tracePt t="132349" x="5360988" y="4113213"/>
          <p14:tracePt t="132569" x="5360988" y="4130675"/>
          <p14:tracePt t="132577" x="5360988" y="4149725"/>
          <p14:tracePt t="132584" x="5351463" y="4167188"/>
          <p14:tracePt t="132592" x="5351463" y="4176713"/>
          <p14:tracePt t="132601" x="5351463" y="4203700"/>
          <p14:tracePt t="132612" x="5341938" y="4213225"/>
          <p14:tracePt t="132617" x="5341938" y="4222750"/>
          <p14:tracePt t="132625" x="5341938" y="4249738"/>
          <p14:tracePt t="132634" x="5334000" y="4259263"/>
          <p14:tracePt t="132779" x="5324475" y="4268788"/>
          <p14:tracePt t="132790" x="5324475" y="4276725"/>
          <p14:tracePt t="132824" x="5314950" y="4295775"/>
          <p14:tracePt t="132953" x="5324475" y="4295775"/>
          <p14:tracePt t="132961" x="5351463" y="4276725"/>
          <p14:tracePt t="132971" x="5378450" y="4240213"/>
          <p14:tracePt t="132977" x="5387975" y="4222750"/>
          <p14:tracePt t="132986" x="5405438" y="4186238"/>
          <p14:tracePt t="132992" x="5434013" y="4167188"/>
          <p14:tracePt t="133002" x="5461000" y="4122738"/>
          <p14:tracePt t="133009" x="5478463" y="4094163"/>
          <p14:tracePt t="133019" x="5507038" y="4067175"/>
          <p14:tracePt t="133024" x="5524500" y="4040188"/>
          <p14:tracePt t="133035" x="5534025" y="4030663"/>
          <p14:tracePt t="133040" x="5543550" y="4021138"/>
          <p14:tracePt t="133049" x="5543550" y="4003675"/>
          <p14:tracePt t="133160" x="5543550" y="4021138"/>
          <p14:tracePt t="133169" x="5543550" y="4030663"/>
          <p14:tracePt t="133184" x="5543550" y="4040188"/>
          <p14:tracePt t="133211" x="5543550" y="4057650"/>
          <p14:tracePt t="133283" x="5543550" y="4067175"/>
          <p14:tracePt t="133299" x="5543550" y="4076700"/>
          <p14:tracePt t="133311" x="5543550" y="4086225"/>
          <p14:tracePt t="133321" x="5543550" y="4103688"/>
          <p14:tracePt t="133337" x="5543550" y="4113213"/>
          <p14:tracePt t="133346" x="5543550" y="4122738"/>
          <p14:tracePt t="133361" x="5543550" y="4140200"/>
          <p14:tracePt t="133377" x="5543550" y="4149725"/>
          <p14:tracePt t="133392" x="5543550" y="4159250"/>
          <p14:tracePt t="133444" x="5534025" y="4167188"/>
          <p14:tracePt t="133530" x="5524500" y="4167188"/>
          <p14:tracePt t="133617" x="5514975" y="4167188"/>
          <p14:tracePt t="133642" x="5497513" y="4167188"/>
          <p14:tracePt t="133681" x="5487988" y="4167188"/>
          <p14:tracePt t="133720" x="5478463" y="4167188"/>
          <p14:tracePt t="133737" x="5461000" y="4167188"/>
          <p14:tracePt t="133754" x="5441950" y="4176713"/>
          <p14:tracePt t="133770" x="5434013" y="4186238"/>
          <p14:tracePt t="133785" x="5424488" y="4195763"/>
          <p14:tracePt t="133804" x="5414963" y="4203700"/>
          <p14:tracePt t="134025" x="5405438" y="4213225"/>
          <p14:tracePt t="134041" x="5397500" y="4222750"/>
          <p14:tracePt t="134049" x="5387975" y="4232275"/>
          <p14:tracePt t="134065" x="5378450" y="4232275"/>
          <p14:tracePt t="134227" x="5368925" y="4232275"/>
          <p14:tracePt t="134253" x="5368925" y="4222750"/>
          <p14:tracePt t="134261" x="5368925" y="4203700"/>
          <p14:tracePt t="134272" x="5368925" y="4195763"/>
          <p14:tracePt t="134281" x="5368925" y="4186238"/>
          <p14:tracePt t="134305" x="5378450" y="4167188"/>
          <p14:tracePt t="134633" x="5378450" y="4176713"/>
          <p14:tracePt t="134664" x="5378450" y="4186238"/>
          <p14:tracePt t="134738" x="5378450" y="4195763"/>
          <p14:tracePt t="134777" x="5378450" y="4203700"/>
          <p14:tracePt t="134809" x="5378450" y="4222750"/>
          <p14:tracePt t="134882" x="5378450" y="4232275"/>
          <p14:tracePt t="135116" x="5378450" y="4240213"/>
          <p14:tracePt t="135271" x="5378450" y="4259263"/>
          <p14:tracePt t="135348" x="5378450" y="4268788"/>
          <p14:tracePt t="135425" x="5378450" y="4276725"/>
          <p14:tracePt t="135707" x="5368925" y="4276725"/>
          <p14:tracePt t="135730" x="5360988" y="4286250"/>
          <p14:tracePt t="135739" x="5351463" y="4286250"/>
          <p14:tracePt t="135746" x="5341938" y="4286250"/>
          <p14:tracePt t="135752" x="5324475" y="4303713"/>
          <p14:tracePt t="135769" x="5314950" y="4313238"/>
          <p14:tracePt t="135793" x="5305425" y="4322763"/>
          <p14:tracePt t="136148" x="5297488" y="4322763"/>
          <p14:tracePt t="136209" x="5287963" y="4322763"/>
          <p14:tracePt t="136275" x="5268913" y="4322763"/>
          <p14:tracePt t="136319" x="5268913" y="4313238"/>
          <p14:tracePt t="136328" x="5268913" y="4303713"/>
          <p14:tracePt t="136337" x="5251450" y="4286250"/>
          <p14:tracePt t="136361" x="5251450" y="4276725"/>
          <p14:tracePt t="136419" x="5251450" y="4268788"/>
          <p14:tracePt t="136451" x="5251450" y="4259263"/>
          <p14:tracePt t="136478" x="5251450" y="4240213"/>
          <p14:tracePt t="136480" x="5251450" y="4232275"/>
          <p14:tracePt t="136512" x="5251450" y="4222750"/>
          <p14:tracePt t="136640" x="5241925" y="4213225"/>
          <p14:tracePt t="136649" x="5232400" y="4213225"/>
          <p14:tracePt t="136659" x="5232400" y="4222750"/>
          <p14:tracePt t="136664" x="5224463" y="4222750"/>
          <p14:tracePt t="136681" x="5214938" y="4232275"/>
          <p14:tracePt t="136689" x="5205413" y="4240213"/>
          <p14:tracePt t="136721" x="5195888" y="4249738"/>
          <p14:tracePt t="136762" x="5178425" y="4249738"/>
          <p14:tracePt t="136843" x="5168900" y="4249738"/>
          <p14:tracePt t="136874" x="5168900" y="4240213"/>
          <p14:tracePt t="136979" x="5159375" y="4232275"/>
          <p14:tracePt t="137064" x="5151438" y="4232275"/>
          <p14:tracePt t="137089" x="5141913" y="4232275"/>
          <p14:tracePt t="137286" x="5151438" y="4232275"/>
          <p14:tracePt t="137314" x="5151438" y="4222750"/>
          <p14:tracePt t="137329" x="5151438" y="4213225"/>
          <p14:tracePt t="137353" x="5168900" y="4195763"/>
          <p14:tracePt t="137377" x="5178425" y="4186238"/>
          <p14:tracePt t="137393" x="5187950" y="4176713"/>
          <p14:tracePt t="137401" x="5195888" y="4167188"/>
          <p14:tracePt t="137408" x="5205413" y="4159250"/>
          <p14:tracePt t="137418" x="5214938" y="4159250"/>
          <p14:tracePt t="137434" x="5224463" y="4149725"/>
          <p14:tracePt t="137458" x="5224463" y="4140200"/>
          <p14:tracePt t="137507" x="5224463" y="4122738"/>
          <p14:tracePt t="137555" x="5232400" y="4113213"/>
          <p14:tracePt t="137578" x="5241925" y="4103688"/>
          <p14:tracePt t="137817" x="5241925" y="4086225"/>
          <p14:tracePt t="137955" x="5241925" y="4076700"/>
          <p14:tracePt t="138027" x="5232400" y="4076700"/>
          <p14:tracePt t="138040" x="5232400" y="4086225"/>
          <p14:tracePt t="138049" x="5224463" y="4094163"/>
          <p14:tracePt t="138056" x="5224463" y="4103688"/>
          <p14:tracePt t="138065" x="5224463" y="4122738"/>
          <p14:tracePt t="138073" x="5214938" y="4130675"/>
          <p14:tracePt t="138083" x="5205413" y="4140200"/>
          <p14:tracePt t="138088" x="5205413" y="4149725"/>
          <p14:tracePt t="138098" x="5195888" y="4159250"/>
          <p14:tracePt t="138121" x="5195888" y="4176713"/>
          <p14:tracePt t="138169" x="5187950" y="4186238"/>
          <p14:tracePt t="138274" x="5168900" y="4195763"/>
          <p14:tracePt t="138321" x="5159375" y="4195763"/>
          <p14:tracePt t="138457" x="5151438" y="4195763"/>
          <p14:tracePt t="138465" x="5151438" y="4186238"/>
          <p14:tracePt t="138480" x="5151438" y="4167188"/>
          <p14:tracePt t="138488" x="5151438" y="4159250"/>
          <p14:tracePt t="138521" x="5151438" y="4149725"/>
          <p14:tracePt t="138843" x="5151438" y="4140200"/>
          <p14:tracePt t="138858" x="5151438" y="4122738"/>
          <p14:tracePt t="138867" x="5151438" y="4113213"/>
          <p14:tracePt t="138872" x="5159375" y="4103688"/>
          <p14:tracePt t="138889" x="5232400" y="4057650"/>
          <p14:tracePt t="138899" x="5278438" y="4040188"/>
          <p14:tracePt t="138904" x="5314950" y="4040188"/>
          <p14:tracePt t="138913" x="5351463" y="4030663"/>
          <p14:tracePt t="138920" x="5387975" y="4021138"/>
          <p14:tracePt t="138928" x="5434013" y="4013200"/>
          <p14:tracePt t="138937" x="5470525" y="4003675"/>
          <p14:tracePt t="138945" x="5487988" y="4003675"/>
          <p14:tracePt t="138953" x="5514975" y="4003675"/>
          <p14:tracePt t="138961" x="5543550" y="3994150"/>
          <p14:tracePt t="138977" x="5570538" y="3994150"/>
          <p14:tracePt t="138984" x="5588000" y="3994150"/>
          <p14:tracePt t="138993" x="5607050" y="3994150"/>
          <p14:tracePt t="139001" x="5616575" y="3984625"/>
          <p14:tracePt t="139009" x="5624513" y="3984625"/>
          <p14:tracePt t="139018" x="5634038" y="3984625"/>
          <p14:tracePt t="139026" x="5653088" y="3967163"/>
          <p14:tracePt t="139049" x="5670550" y="3957638"/>
          <p14:tracePt t="139073" x="5680075" y="3948113"/>
          <p14:tracePt t="139080" x="5688013" y="3948113"/>
          <p14:tracePt t="139097" x="5697538" y="3948113"/>
          <p14:tracePt t="139107" x="5707063" y="3940175"/>
          <p14:tracePt t="139129" x="5724525" y="3930650"/>
          <p14:tracePt t="139136" x="5734050" y="3930650"/>
          <p14:tracePt t="139144" x="5734050" y="3921125"/>
          <p14:tracePt t="139161" x="5743575" y="3911600"/>
          <p14:tracePt t="139177" x="5753100" y="3903663"/>
          <p14:tracePt t="139185" x="5770563" y="3884613"/>
          <p14:tracePt t="139201" x="5797550" y="3875088"/>
          <p14:tracePt t="139217" x="5807075" y="3867150"/>
          <p14:tracePt t="139226" x="5826125" y="3857625"/>
          <p14:tracePt t="139241" x="5834063" y="3848100"/>
          <p14:tracePt t="139249" x="5843588" y="3840163"/>
          <p14:tracePt t="139257" x="5853113" y="3840163"/>
          <p14:tracePt t="139266" x="5853113" y="3830638"/>
          <p14:tracePt t="139273" x="5862638" y="3821113"/>
          <p14:tracePt t="139286" x="5880100" y="3803650"/>
          <p14:tracePt t="139300" x="5889625" y="3794125"/>
          <p14:tracePt t="139316" x="5907088" y="3775075"/>
          <p14:tracePt t="139321" x="5907088" y="3767138"/>
          <p14:tracePt t="139347" x="5916613" y="3748088"/>
          <p14:tracePt t="139368" x="5916613" y="3730625"/>
          <p14:tracePt t="139414" x="5916613" y="3721100"/>
          <p14:tracePt t="139449" x="5916613" y="3711575"/>
          <p14:tracePt t="139517" x="5907088" y="3711575"/>
          <p14:tracePt t="139520" x="5899150" y="3711575"/>
          <p14:tracePt t="139537" x="5889625" y="3711575"/>
          <p14:tracePt t="139546" x="5880100" y="3711575"/>
          <p14:tracePt t="139555" x="5870575" y="3711575"/>
          <p14:tracePt t="139564" x="5853113" y="3711575"/>
          <p14:tracePt t="139568" x="5843588" y="3711575"/>
          <p14:tracePt t="139576" x="5834063" y="3721100"/>
          <p14:tracePt t="139584" x="5826125" y="3721100"/>
          <p14:tracePt t="139592" x="5826125" y="3730625"/>
          <p14:tracePt t="139601" x="5816600" y="3738563"/>
          <p14:tracePt t="139609" x="5807075" y="3738563"/>
          <p14:tracePt t="139617" x="5789613" y="3738563"/>
          <p14:tracePt t="139624" x="5780088" y="3748088"/>
          <p14:tracePt t="139633" x="5761038" y="3757613"/>
          <p14:tracePt t="139642" x="5743575" y="3767138"/>
          <p14:tracePt t="139659" x="5734050" y="3775075"/>
          <p14:tracePt t="139665" x="5707063" y="3784600"/>
          <p14:tracePt t="139672" x="5707063" y="3794125"/>
          <p14:tracePt t="139682" x="5697538" y="3803650"/>
          <p14:tracePt t="139699" x="5688013" y="3821113"/>
          <p14:tracePt t="139704" x="5688013" y="3830638"/>
          <p14:tracePt t="139722" x="5680075" y="3840163"/>
          <p14:tracePt t="139736" x="5670550" y="3848100"/>
          <p14:tracePt t="139794" x="5661025" y="3857625"/>
          <p14:tracePt t="139810" x="5661025" y="3867150"/>
          <p14:tracePt t="139833" x="5661025" y="3875088"/>
          <p14:tracePt t="139858" x="5653088" y="3894138"/>
          <p14:tracePt t="139897" x="5653088" y="3911600"/>
          <p14:tracePt t="139905" x="5643563" y="3911600"/>
          <p14:tracePt t="139921" x="5643563" y="3921125"/>
          <p14:tracePt t="139929" x="5643563" y="3930650"/>
          <p14:tracePt t="139937" x="5634038" y="3957638"/>
          <p14:tracePt t="139944" x="5634038" y="3967163"/>
          <p14:tracePt t="139961" x="5634038" y="3976688"/>
          <p14:tracePt t="139969" x="5634038" y="3994150"/>
          <p14:tracePt t="139977" x="5624513" y="3994150"/>
          <p14:tracePt t="139994" x="5624513" y="4013200"/>
          <p14:tracePt t="140004" x="5624513" y="4030663"/>
          <p14:tracePt t="140011" x="5624513" y="4040188"/>
          <p14:tracePt t="140018" x="5624513" y="4049713"/>
          <p14:tracePt t="140025" x="5624513" y="4057650"/>
          <p14:tracePt t="140040" x="5624513" y="4076700"/>
          <p14:tracePt t="140105" x="5643563" y="4076700"/>
          <p14:tracePt t="140113" x="5680075" y="4049713"/>
          <p14:tracePt t="140121" x="5688013" y="4040188"/>
          <p14:tracePt t="140131" x="5697538" y="4003675"/>
          <p14:tracePt t="140140" x="5716588" y="3984625"/>
          <p14:tracePt t="140152" x="5724525" y="3976688"/>
          <p14:tracePt t="140154" x="5724525" y="3957638"/>
          <p14:tracePt t="140169" x="5724525" y="3948113"/>
          <p14:tracePt t="140176" x="5724525" y="3940175"/>
          <p14:tracePt t="140193" x="5724525" y="3921125"/>
          <p14:tracePt t="140212" x="5724525" y="3911600"/>
          <p14:tracePt t="140225" x="5724525" y="3903663"/>
          <p14:tracePt t="140241" x="5724525" y="3894138"/>
          <p14:tracePt t="140273" x="5724525" y="3884613"/>
          <p14:tracePt t="140297" x="5724525" y="3875088"/>
          <p14:tracePt t="140331" x="5716588" y="3875088"/>
          <p14:tracePt t="140339" x="5707063" y="3875088"/>
          <p14:tracePt t="140355" x="5688013" y="3875088"/>
          <p14:tracePt t="140385" x="5670550" y="3875088"/>
          <p14:tracePt t="140450" x="5688013" y="3875088"/>
          <p14:tracePt t="140458" x="5743575" y="3875088"/>
          <p14:tracePt t="140465" x="5853113" y="3857625"/>
          <p14:tracePt t="140474" x="5980113" y="3840163"/>
          <p14:tracePt t="140482" x="6099175" y="3830638"/>
          <p14:tracePt t="140488" x="6208713" y="3830638"/>
          <p14:tracePt t="140498" x="6299200" y="3830638"/>
          <p14:tracePt t="140504" x="6408738" y="3830638"/>
          <p14:tracePt t="140512" x="6500813" y="3830638"/>
          <p14:tracePt t="140520" x="6627813" y="3830638"/>
          <p14:tracePt t="140529" x="6754813" y="3803650"/>
          <p14:tracePt t="140536" x="6856413" y="3784600"/>
          <p14:tracePt t="140545" x="6964363" y="3775075"/>
          <p14:tracePt t="140553" x="7019925" y="3757613"/>
          <p14:tracePt t="140561" x="7119938" y="3748088"/>
          <p14:tracePt t="140568" x="7175500" y="3738563"/>
          <p14:tracePt t="140579" x="7239000" y="3721100"/>
          <p14:tracePt t="140588" x="7292975" y="3721100"/>
          <p14:tracePt t="140597" x="7348538" y="3711575"/>
          <p14:tracePt t="140600" x="7385050" y="3711575"/>
          <p14:tracePt t="140609" x="7421563" y="3711575"/>
          <p14:tracePt t="140617" x="7439025" y="3702050"/>
          <p14:tracePt t="140625" x="7448550" y="3702050"/>
          <p14:tracePt t="140642" x="7466013" y="3702050"/>
          <p14:tracePt t="140804" x="7475538" y="3694113"/>
          <p14:tracePt t="140858" x="7475538" y="3684588"/>
          <p14:tracePt t="140937" x="7475538" y="3675063"/>
          <p14:tracePt t="140979" x="7485063" y="3648075"/>
          <p14:tracePt t="140993" x="7485063" y="3638550"/>
          <p14:tracePt t="141011" x="7485063" y="3621088"/>
          <p14:tracePt t="141018" x="7485063" y="3611563"/>
          <p14:tracePt t="141243" x="7485063" y="3629025"/>
          <p14:tracePt t="141259" x="7485063" y="3638550"/>
          <p14:tracePt t="141269" x="7485063" y="3648075"/>
          <p14:tracePt t="141272" x="7485063" y="3665538"/>
          <p14:tracePt t="141289" x="7466013" y="3694113"/>
          <p14:tracePt t="141299" x="7466013" y="3702050"/>
          <p14:tracePt t="141305" x="7466013" y="3730625"/>
          <p14:tracePt t="141316" x="7458075" y="3748088"/>
          <p14:tracePt t="141321" x="7448550" y="3775075"/>
          <p14:tracePt t="141329" x="7439025" y="3803650"/>
          <p14:tracePt t="141336" x="7429500" y="3821113"/>
          <p14:tracePt t="141348" x="7429500" y="3840163"/>
          <p14:tracePt t="141353" x="7421563" y="3875088"/>
          <p14:tracePt t="141363" x="7421563" y="3884613"/>
          <p14:tracePt t="141369" x="7421563" y="3921125"/>
          <p14:tracePt t="141376" x="7421563" y="3940175"/>
          <p14:tracePt t="141385" x="7412038" y="3967163"/>
          <p14:tracePt t="141392" x="7412038" y="3976688"/>
          <p14:tracePt t="141400" x="7412038" y="4013200"/>
          <p14:tracePt t="141409" x="7402513" y="4021138"/>
          <p14:tracePt t="141417" x="7402513" y="4049713"/>
          <p14:tracePt t="141425" x="7385050" y="4076700"/>
          <p14:tracePt t="141433" x="7385050" y="4103688"/>
          <p14:tracePt t="141441" x="7385050" y="4140200"/>
          <p14:tracePt t="141450" x="7385050" y="4159250"/>
          <p14:tracePt t="141457" x="7385050" y="4186238"/>
          <p14:tracePt t="141465" x="7385050" y="4222750"/>
          <p14:tracePt t="141473" x="7385050" y="4249738"/>
          <p14:tracePt t="141482" x="7385050" y="4259263"/>
          <p14:tracePt t="141488" x="7385050" y="4295775"/>
          <p14:tracePt t="141506" x="7385050" y="4303713"/>
          <p14:tracePt t="141518" x="7385050" y="4322763"/>
          <p14:tracePt t="141522" x="7385050" y="4340225"/>
          <p14:tracePt t="141537" x="7385050" y="4349750"/>
          <p14:tracePt t="141545" x="7385050" y="4368800"/>
          <p14:tracePt t="141553" x="7385050" y="4376738"/>
          <p14:tracePt t="141585" x="7385050" y="4386263"/>
          <p14:tracePt t="141593" x="7385050" y="4405313"/>
          <p14:tracePt t="141601" x="7375525" y="4413250"/>
          <p14:tracePt t="141690" x="7375525" y="4405313"/>
          <p14:tracePt t="141697" x="7375525" y="4376738"/>
          <p14:tracePt t="141705" x="7375525" y="4359275"/>
          <p14:tracePt t="141713" x="7375525" y="4332288"/>
          <p14:tracePt t="141720" x="7375525" y="4322763"/>
          <p14:tracePt t="141745" x="7375525" y="4303713"/>
          <p14:tracePt t="142187" x="7375525" y="4313238"/>
          <p14:tracePt t="142197" x="7366000" y="4322763"/>
          <p14:tracePt t="142217" x="7356475" y="4340225"/>
          <p14:tracePt t="142249" x="7356475" y="4349750"/>
          <p14:tracePt t="142288" x="7339013" y="4368800"/>
          <p14:tracePt t="142371" x="7329488" y="4368800"/>
          <p14:tracePt t="142402" x="7312025" y="4368800"/>
          <p14:tracePt t="142427" x="7302500" y="4368800"/>
          <p14:tracePt t="142465" x="7292975" y="4368800"/>
          <p14:tracePt t="142505" x="7283450" y="4368800"/>
          <p14:tracePt t="142979" x="7275513" y="4376738"/>
          <p14:tracePt t="143064" x="7265988" y="4376738"/>
          <p14:tracePt t="143073" x="7256463" y="4376738"/>
          <p14:tracePt t="143081" x="7219950" y="4376738"/>
          <p14:tracePt t="143088" x="7146925" y="4376738"/>
          <p14:tracePt t="143104" x="7037388" y="4376738"/>
          <p14:tracePt t="143109" x="6892925" y="4376738"/>
          <p14:tracePt t="143116" x="6718300" y="4376738"/>
          <p14:tracePt t="143121" x="6435725" y="4376738"/>
          <p14:tracePt t="143131" x="6181725" y="4376738"/>
          <p14:tracePt t="143136" x="5761038" y="4359275"/>
          <p14:tracePt t="143144" x="5151438" y="4286250"/>
          <p14:tracePt t="143152" x="4676775" y="4195763"/>
          <p14:tracePt t="143160" x="4321175" y="4130675"/>
          <p14:tracePt t="143168" x="4011613" y="4030663"/>
          <p14:tracePt t="143176" x="3765550" y="3976688"/>
          <p14:tracePt t="143184" x="3546475" y="3848100"/>
          <p14:tracePt t="143192" x="3390900" y="3784600"/>
          <p14:tracePt t="143200" x="3273425" y="3730625"/>
          <p14:tracePt t="143208" x="3163888" y="3657600"/>
          <p14:tracePt t="143216" x="3108325" y="3602038"/>
          <p14:tracePt t="143224" x="3090863" y="3575050"/>
          <p14:tracePt t="143233" x="3081338" y="3529013"/>
          <p14:tracePt t="143240" x="3081338" y="3519488"/>
          <p14:tracePt t="143250" x="3071813" y="3511550"/>
          <p14:tracePt t="143257" x="3071813" y="3492500"/>
          <p14:tracePt t="143273" x="3071813" y="3482975"/>
          <p14:tracePt t="143284" x="3063875" y="3475038"/>
          <p14:tracePt t="143305" x="3044825" y="3465513"/>
          <p14:tracePt t="143315" x="3027363" y="3455988"/>
          <p14:tracePt t="143328" x="2981325" y="3419475"/>
          <p14:tracePt t="143337" x="2935288" y="3411538"/>
          <p14:tracePt t="143349" x="2898775" y="3402013"/>
          <p14:tracePt t="143352" x="2852738" y="3365500"/>
          <p14:tracePt t="143362" x="2808288" y="3346450"/>
          <p14:tracePt t="143370" x="2744788" y="3302000"/>
          <p14:tracePt t="143380" x="2698750" y="3282950"/>
          <p14:tracePt t="143384" x="2679700" y="3273425"/>
          <p14:tracePt t="143393" x="2643188" y="3255963"/>
          <p14:tracePt t="143401" x="2616200" y="3255963"/>
          <p14:tracePt t="143408" x="2606675" y="3246438"/>
          <p14:tracePt t="143425" x="2598738" y="3246438"/>
          <p14:tracePt t="143457" x="2579688" y="3255963"/>
          <p14:tracePt t="143465" x="2570163" y="3265488"/>
          <p14:tracePt t="143473" x="2562225" y="3265488"/>
          <p14:tracePt t="143489" x="2552700" y="3273425"/>
          <p14:tracePt t="143506" x="2543175" y="3282950"/>
          <p14:tracePt t="143520" x="2543175" y="3292475"/>
          <p14:tracePt t="143529" x="2533650" y="3302000"/>
          <p14:tracePt t="143536" x="2533650" y="3309938"/>
          <p14:tracePt t="143553" x="2525713" y="3309938"/>
          <p14:tracePt t="143585" x="2525713" y="3319463"/>
          <p14:tracePt t="143779" x="2533650" y="3328988"/>
          <p14:tracePt t="143785" x="2589213" y="3328988"/>
          <p14:tracePt t="143794" x="2698750" y="3319463"/>
          <p14:tracePt t="143805" x="2808288" y="3302000"/>
          <p14:tracePt t="143808" x="2954338" y="3302000"/>
          <p14:tracePt t="143816" x="3100388" y="3302000"/>
          <p14:tracePt t="143824" x="3227388" y="3302000"/>
          <p14:tracePt t="143833" x="3354388" y="3302000"/>
          <p14:tracePt t="143840" x="3500438" y="3302000"/>
          <p14:tracePt t="143848" x="3609975" y="3302000"/>
          <p14:tracePt t="143856" x="3719513" y="3302000"/>
          <p14:tracePt t="143865" x="3846513" y="3302000"/>
          <p14:tracePt t="143874" x="3902075" y="3302000"/>
          <p14:tracePt t="143892" x="4038600" y="3302000"/>
          <p14:tracePt t="143901" x="4065588" y="3302000"/>
          <p14:tracePt t="143905" x="4084638" y="3302000"/>
          <p14:tracePt t="143912" x="4111625" y="3302000"/>
          <p14:tracePt t="143921" x="4129088" y="3302000"/>
          <p14:tracePt t="143929" x="4138613" y="3302000"/>
          <p14:tracePt t="143936" x="4157663" y="3302000"/>
          <p14:tracePt t="143954" x="4175125" y="3302000"/>
          <p14:tracePt t="143974" x="4194175" y="3302000"/>
          <p14:tracePt t="143985" x="4202113" y="3302000"/>
          <p14:tracePt t="144025" x="4211638" y="3302000"/>
          <p14:tracePt t="144056" x="4221163" y="3302000"/>
          <p14:tracePt t="144065" x="4248150" y="3309938"/>
          <p14:tracePt t="144082" x="4257675" y="3319463"/>
          <p14:tracePt t="144202" x="4267200" y="3319463"/>
          <p14:tracePt t="144235" x="4230688" y="3319463"/>
          <p14:tracePt t="144243" x="4121150" y="3319463"/>
          <p14:tracePt t="144249" x="3975100" y="3319463"/>
          <p14:tracePt t="144256" x="3846513" y="3319463"/>
          <p14:tracePt t="144266" x="3702050" y="3319463"/>
          <p14:tracePt t="144272" x="3573463" y="3319463"/>
          <p14:tracePt t="144281" x="3446463" y="3319463"/>
          <p14:tracePt t="144288" x="3336925" y="3319463"/>
          <p14:tracePt t="144303" x="3263900" y="3319463"/>
          <p14:tracePt t="144306" x="3154363" y="3319463"/>
          <p14:tracePt t="144319" x="3081338" y="3319463"/>
          <p14:tracePt t="144324" x="3027363" y="3319463"/>
          <p14:tracePt t="144332" x="2962275" y="3319463"/>
          <p14:tracePt t="144338" x="2925763" y="3319463"/>
          <p14:tracePt t="144349" x="2871788" y="3319463"/>
          <p14:tracePt t="144352" x="2825750" y="3309938"/>
          <p14:tracePt t="144367" x="2789238" y="3309938"/>
          <p14:tracePt t="144370" x="2744788" y="3302000"/>
          <p14:tracePt t="144377" x="2708275" y="3302000"/>
          <p14:tracePt t="144385" x="2689225" y="3302000"/>
          <p14:tracePt t="144392" x="2643188" y="3273425"/>
          <p14:tracePt t="144401" x="2635250" y="3273425"/>
          <p14:tracePt t="144410" x="2616200" y="3273425"/>
          <p14:tracePt t="144561" x="2643188" y="3273425"/>
          <p14:tracePt t="144569" x="2708275" y="3292475"/>
          <p14:tracePt t="144577" x="2798763" y="3302000"/>
          <p14:tracePt t="144584" x="2944813" y="3328988"/>
          <p14:tracePt t="144592" x="3127375" y="3346450"/>
          <p14:tracePt t="144600" x="3336925" y="3375025"/>
          <p14:tracePt t="144611" x="3582988" y="3411538"/>
          <p14:tracePt t="144619" x="3783013" y="3429000"/>
          <p14:tracePt t="144630" x="3965575" y="3446463"/>
          <p14:tracePt t="144632" x="4129088" y="3455988"/>
          <p14:tracePt t="144641" x="4275138" y="3492500"/>
          <p14:tracePt t="144651" x="4384675" y="3502025"/>
          <p14:tracePt t="144658" x="4467225" y="3511550"/>
          <p14:tracePt t="144664" x="4503738" y="3511550"/>
          <p14:tracePt t="144672" x="4521200" y="3519488"/>
          <p14:tracePt t="144682" x="4540250" y="3519488"/>
          <p14:tracePt t="144691" x="4549775" y="3519488"/>
          <p14:tracePt t="144761" x="4557713" y="3529013"/>
          <p14:tracePt t="144826" x="4557713" y="3538538"/>
          <p14:tracePt t="144834" x="4549775" y="3548063"/>
          <p14:tracePt t="144848" x="4530725" y="3565525"/>
          <p14:tracePt t="144858" x="4521200" y="3592513"/>
          <p14:tracePt t="144870" x="4503738" y="3602038"/>
          <p14:tracePt t="144874" x="4494213" y="3629025"/>
          <p14:tracePt t="144884" x="4484688" y="3638550"/>
          <p14:tracePt t="144893" x="4476750" y="3657600"/>
          <p14:tracePt t="144899" x="4467225" y="3675063"/>
          <p14:tracePt t="144904" x="4440238" y="3694113"/>
          <p14:tracePt t="144914" x="4440238" y="3702050"/>
          <p14:tracePt t="144920" x="4421188" y="3721100"/>
          <p14:tracePt t="144929" x="4413250" y="3730625"/>
          <p14:tracePt t="144961" x="4403725" y="3738563"/>
          <p14:tracePt t="145307" x="4413250" y="3738563"/>
          <p14:tracePt t="145352" x="4421188" y="3738563"/>
          <p14:tracePt t="145396" x="4421188" y="3748088"/>
          <p14:tracePt t="145400" x="4421188" y="3757613"/>
          <p14:tracePt t="145414" x="4421188" y="3767138"/>
          <p14:tracePt t="145425" x="4421188" y="3775075"/>
          <p14:tracePt t="145440" x="4430713" y="3803650"/>
          <p14:tracePt t="145474" x="4430713" y="3811588"/>
          <p14:tracePt t="145601" x="4430713" y="3830638"/>
          <p14:tracePt t="146068" x="4430713" y="3840163"/>
          <p14:tracePt t="146089" x="4413250" y="3840163"/>
          <p14:tracePt t="146096" x="4357688" y="3840163"/>
          <p14:tracePt t="146105" x="4294188" y="3821113"/>
          <p14:tracePt t="146113" x="4184650" y="3821113"/>
          <p14:tracePt t="146121" x="4111625" y="3811588"/>
          <p14:tracePt t="146129" x="3975100" y="3784600"/>
          <p14:tracePt t="146137" x="3846513" y="3767138"/>
          <p14:tracePt t="146144" x="3756025" y="3757613"/>
          <p14:tracePt t="146152" x="3629025" y="3738563"/>
          <p14:tracePt t="146162" x="3509963" y="3711575"/>
          <p14:tracePt t="146169" x="3436938" y="3711575"/>
          <p14:tracePt t="146177" x="3363913" y="3711575"/>
          <p14:tracePt t="146185" x="3327400" y="3711575"/>
          <p14:tracePt t="146193" x="3309938" y="3711575"/>
          <p14:tracePt t="146200" x="3263900" y="3702050"/>
          <p14:tracePt t="146209" x="3254375" y="3702050"/>
          <p14:tracePt t="146217" x="3227388" y="3702050"/>
          <p14:tracePt t="146225" x="3217863" y="3702050"/>
          <p14:tracePt t="146233" x="3208338" y="3694113"/>
          <p14:tracePt t="146241" x="3200400" y="3694113"/>
          <p14:tracePt t="146249" x="3171825" y="3694113"/>
          <p14:tracePt t="146257" x="3127375" y="3694113"/>
          <p14:tracePt t="146265" x="3071813" y="3694113"/>
          <p14:tracePt t="146272" x="3017838" y="3694113"/>
          <p14:tracePt t="146281" x="2962275" y="3694113"/>
          <p14:tracePt t="146291" x="2917825" y="3694113"/>
          <p14:tracePt t="146298" x="2889250" y="3684588"/>
          <p14:tracePt t="146304" x="2871788" y="3684588"/>
          <p14:tracePt t="146315" x="2852738" y="3665538"/>
          <p14:tracePt t="146331" x="2844800" y="3657600"/>
          <p14:tracePt t="146336" x="2844800" y="3648075"/>
          <p14:tracePt t="146344" x="2844800" y="3629025"/>
          <p14:tracePt t="146352" x="2844800" y="3611563"/>
          <p14:tracePt t="146365" x="2844800" y="3584575"/>
          <p14:tracePt t="146368" x="2844800" y="3575050"/>
          <p14:tracePt t="146376" x="2844800" y="3565525"/>
          <p14:tracePt t="146385" x="2844800" y="3529013"/>
          <p14:tracePt t="146392" x="2844800" y="3492500"/>
          <p14:tracePt t="146400" x="2844800" y="3475038"/>
          <p14:tracePt t="146409" x="2844800" y="3446463"/>
          <p14:tracePt t="146417" x="2844800" y="3429000"/>
          <p14:tracePt t="146425" x="2844800" y="3355975"/>
          <p14:tracePt t="146433" x="2862263" y="3309938"/>
          <p14:tracePt t="146441" x="2871788" y="3273425"/>
          <p14:tracePt t="146450" x="2881313" y="3228975"/>
          <p14:tracePt t="146456" x="2889250" y="3182938"/>
          <p14:tracePt t="146465" x="2917825" y="3136900"/>
          <p14:tracePt t="146472" x="2925763" y="3100388"/>
          <p14:tracePt t="146481" x="2935288" y="3054350"/>
          <p14:tracePt t="146488" x="2935288" y="3017838"/>
          <p14:tracePt t="146498" x="2935288" y="2982913"/>
          <p14:tracePt t="146504" x="2944813" y="2946400"/>
          <p14:tracePt t="146514" x="2944813" y="2936875"/>
          <p14:tracePt t="146520" x="2944813" y="2900363"/>
          <p14:tracePt t="146529" x="2944813" y="2873375"/>
          <p14:tracePt t="146536" x="2944813" y="2863850"/>
          <p14:tracePt t="146545" x="2944813" y="2854325"/>
          <p14:tracePt t="146553" x="2944813" y="2844800"/>
          <p14:tracePt t="146561" x="2944813" y="2827338"/>
          <p14:tracePt t="146585" x="2944813" y="2817813"/>
          <p14:tracePt t="146593" x="2944813" y="2808288"/>
          <p14:tracePt t="146609" x="2944813" y="2781300"/>
          <p14:tracePt t="146629" x="2944813" y="2763838"/>
          <p14:tracePt t="146636" x="2944813" y="2735263"/>
          <p14:tracePt t="146642" x="2962275" y="2708275"/>
          <p14:tracePt t="146649" x="2962275" y="2690813"/>
          <p14:tracePt t="146657" x="2981325" y="2644775"/>
          <p14:tracePt t="146665" x="2981325" y="2625725"/>
          <p14:tracePt t="146673" x="2990850" y="2589213"/>
          <p14:tracePt t="146684" x="2998788" y="2562225"/>
          <p14:tracePt t="146694" x="2998788" y="2525713"/>
          <p14:tracePt t="146698" x="3017838" y="2498725"/>
          <p14:tracePt t="146704" x="3027363" y="2462213"/>
          <p14:tracePt t="146723" x="3027363" y="2435225"/>
          <p14:tracePt t="146728" x="3027363" y="2425700"/>
          <p14:tracePt t="146737" x="3027363" y="2416175"/>
          <p14:tracePt t="146761" x="3027363" y="2408238"/>
          <p14:tracePt t="146858" x="3027363" y="2398713"/>
          <p14:tracePt t="146893" x="3017838" y="2398713"/>
          <p14:tracePt t="146913" x="2998788" y="2398713"/>
          <p14:tracePt t="146921" x="2990850" y="2398713"/>
          <p14:tracePt t="146928" x="2981325" y="2398713"/>
          <p14:tracePt t="146936" x="2954338" y="2398713"/>
          <p14:tracePt t="146944" x="2935288" y="2408238"/>
          <p14:tracePt t="146961" x="2925763" y="2416175"/>
          <p14:tracePt t="146977" x="2908300" y="2435225"/>
          <p14:tracePt t="146985" x="2898775" y="2435225"/>
          <p14:tracePt t="147041" x="2889250" y="2435225"/>
          <p14:tracePt t="147057" x="2871788" y="2435225"/>
          <p14:tracePt t="147073" x="2852738" y="2425700"/>
          <p14:tracePt t="147081" x="2835275" y="2398713"/>
          <p14:tracePt t="147089" x="2808288" y="2371725"/>
          <p14:tracePt t="147098" x="2789238" y="2352675"/>
          <p14:tracePt t="147105" x="2781300" y="2335213"/>
          <p14:tracePt t="147115" x="2744788" y="2289175"/>
          <p14:tracePt t="147120" x="2725738" y="2262188"/>
          <p14:tracePt t="147128" x="2698750" y="2233613"/>
          <p14:tracePt t="147136" x="2679700" y="2216150"/>
          <p14:tracePt t="147144" x="2643188" y="2206625"/>
          <p14:tracePt t="147152" x="2616200" y="2189163"/>
          <p14:tracePt t="147160" x="2598738" y="2179638"/>
          <p14:tracePt t="147169" x="2562225" y="2179638"/>
          <p14:tracePt t="147177" x="2543175" y="2179638"/>
          <p14:tracePt t="147184" x="2506663" y="2179638"/>
          <p14:tracePt t="147192" x="2489200" y="2170113"/>
          <p14:tracePt t="147201" x="2452688" y="2170113"/>
          <p14:tracePt t="147209" x="2406650" y="2170113"/>
          <p14:tracePt t="147216" x="2370138" y="2170113"/>
          <p14:tracePt t="147224" x="2324100" y="2170113"/>
          <p14:tracePt t="147233" x="2287588" y="2170113"/>
          <p14:tracePt t="147242" x="2243138" y="2170113"/>
          <p14:tracePt t="147252" x="2206625" y="2152650"/>
          <p14:tracePt t="147258" x="2179638" y="2133600"/>
          <p14:tracePt t="147268" x="2160588" y="2133600"/>
          <p14:tracePt t="147272" x="2151063" y="2125663"/>
          <p14:tracePt t="147285" x="2124075" y="2125663"/>
          <p14:tracePt t="147288" x="2114550" y="2116138"/>
          <p14:tracePt t="147299" x="2106613" y="2116138"/>
          <p14:tracePt t="147304" x="2097088" y="2116138"/>
          <p14:tracePt t="147315" x="2087563" y="2106613"/>
          <p14:tracePt t="147320" x="2087563" y="2097088"/>
          <p14:tracePt t="147329" x="2078038" y="2089150"/>
          <p14:tracePt t="147348" x="2070100" y="2089150"/>
          <p14:tracePt t="147352" x="2060575" y="2089150"/>
          <p14:tracePt t="147360" x="2041525" y="2089150"/>
          <p14:tracePt t="147377" x="2033588" y="2089150"/>
          <p14:tracePt t="147417" x="2024063" y="2089150"/>
          <p14:tracePt t="147425" x="2005013" y="2089150"/>
          <p14:tracePt t="147440" x="1987550" y="2089150"/>
          <p14:tracePt t="147449" x="1978025" y="2089150"/>
          <p14:tracePt t="147456" x="1941513" y="2097088"/>
          <p14:tracePt t="147465" x="1895475" y="2106613"/>
          <p14:tracePt t="147472" x="1860550" y="2116138"/>
          <p14:tracePt t="147481" x="1795463" y="2143125"/>
          <p14:tracePt t="147489" x="1714500" y="2170113"/>
          <p14:tracePt t="147503" x="1641475" y="2179638"/>
          <p14:tracePt t="147509" x="1568450" y="2179638"/>
          <p14:tracePt t="147522" x="1412875" y="2206625"/>
          <p14:tracePt t="147531" x="1349375" y="2216150"/>
          <p14:tracePt t="147537" x="1293813" y="2216150"/>
          <p14:tracePt t="147544" x="1239838" y="2216150"/>
          <p14:tracePt t="147553" x="1185863" y="2216150"/>
          <p14:tracePt t="147561" x="1130300" y="2216150"/>
          <p14:tracePt t="147568" x="1084263" y="2216150"/>
          <p14:tracePt t="147576" x="1039813" y="2206625"/>
          <p14:tracePt t="147585" x="984250" y="2189163"/>
          <p14:tracePt t="147593" x="920750" y="2152650"/>
          <p14:tracePt t="147600" x="874713" y="2133600"/>
          <p14:tracePt t="147609" x="830263" y="2106613"/>
          <p14:tracePt t="147618" x="801688" y="2079625"/>
          <p14:tracePt t="147624" x="747713" y="2043113"/>
          <p14:tracePt t="147633" x="720725" y="2024063"/>
          <p14:tracePt t="147641" x="701675" y="2006600"/>
          <p14:tracePt t="147649" x="665163" y="1970088"/>
          <p14:tracePt t="147657" x="655638" y="1943100"/>
          <p14:tracePt t="147667" x="638175" y="1924050"/>
          <p14:tracePt t="147672" x="620713" y="1878013"/>
          <p14:tracePt t="147681" x="620713" y="1833563"/>
          <p14:tracePt t="147689" x="611188" y="1804988"/>
          <p14:tracePt t="147697" x="611188" y="1778000"/>
          <p14:tracePt t="147704" x="611188" y="1731963"/>
          <p14:tracePt t="147714" x="611188" y="1697038"/>
          <p14:tracePt t="147720" x="611188" y="1677988"/>
          <p14:tracePt t="147729" x="611188" y="1651000"/>
          <p14:tracePt t="147738" x="611188" y="1631950"/>
          <p14:tracePt t="147744" x="628650" y="1587500"/>
          <p14:tracePt t="147752" x="638175" y="1577975"/>
          <p14:tracePt t="147760" x="655638" y="1568450"/>
          <p14:tracePt t="147768" x="684213" y="1541463"/>
          <p14:tracePt t="147776" x="720725" y="1531938"/>
          <p14:tracePt t="147785" x="765175" y="1531938"/>
          <p14:tracePt t="147792" x="811213" y="1522413"/>
          <p14:tracePt t="147801" x="884238" y="1522413"/>
          <p14:tracePt t="147808" x="947738" y="1504950"/>
          <p14:tracePt t="147817" x="984250" y="1504950"/>
          <p14:tracePt t="147824" x="1047750" y="1485900"/>
          <p14:tracePt t="147832" x="1103313" y="1485900"/>
          <p14:tracePt t="147840" x="1157288" y="1485900"/>
          <p14:tracePt t="147849" x="1212850" y="1485900"/>
          <p14:tracePt t="147859" x="1258888" y="1477963"/>
          <p14:tracePt t="147869" x="1285875" y="1477963"/>
          <p14:tracePt t="147875" x="1312863" y="1477963"/>
          <p14:tracePt t="147884" x="1358900" y="1477963"/>
          <p14:tracePt t="147889" x="1366838" y="1477963"/>
          <p14:tracePt t="147904" x="1376363" y="1477963"/>
          <p14:tracePt t="147915" x="1403350" y="1477963"/>
          <p14:tracePt t="147920" x="1412875" y="1477963"/>
          <p14:tracePt t="147930" x="1439863" y="1495425"/>
          <p14:tracePt t="147937" x="1468438" y="1531938"/>
          <p14:tracePt t="147944" x="1504950" y="1550988"/>
          <p14:tracePt t="147952" x="1522413" y="1577975"/>
          <p14:tracePt t="147961" x="1549400" y="1614488"/>
          <p14:tracePt t="147969" x="1576388" y="1641475"/>
          <p14:tracePt t="147978" x="1595438" y="1687513"/>
          <p14:tracePt t="147988" x="1612900" y="1704975"/>
          <p14:tracePt t="147992" x="1631950" y="1724025"/>
          <p14:tracePt t="148001" x="1658938" y="1741488"/>
          <p14:tracePt t="148009" x="1677988" y="1768475"/>
          <p14:tracePt t="148025" x="1685925" y="1778000"/>
          <p14:tracePt t="148034" x="1685925" y="1787525"/>
          <p14:tracePt t="148041" x="1695450" y="1804988"/>
          <p14:tracePt t="148051" x="1695450" y="1814513"/>
          <p14:tracePt t="148066" x="1695450" y="1824038"/>
          <p14:tracePt t="148073" x="1695450" y="1833563"/>
          <p14:tracePt t="148089" x="1695450" y="1841500"/>
          <p14:tracePt t="148098" x="1695450" y="1851025"/>
          <p14:tracePt t="148104" x="1695450" y="1860550"/>
          <p14:tracePt t="148114" x="1695450" y="1870075"/>
          <p14:tracePt t="148121" x="1695450" y="1887538"/>
          <p14:tracePt t="148128" x="1695450" y="1906588"/>
          <p14:tracePt t="148137" x="1695450" y="1914525"/>
          <p14:tracePt t="148147" x="1685925" y="1914525"/>
          <p14:tracePt t="148152" x="1668463" y="1943100"/>
          <p14:tracePt t="148160" x="1658938" y="1951038"/>
          <p14:tracePt t="148169" x="1641475" y="1970088"/>
          <p14:tracePt t="148177" x="1622425" y="1987550"/>
          <p14:tracePt t="148185" x="1604963" y="1997075"/>
          <p14:tracePt t="148192" x="1568450" y="2006600"/>
          <p14:tracePt t="148201" x="1541463" y="2033588"/>
          <p14:tracePt t="148208" x="1512888" y="2033588"/>
          <p14:tracePt t="148217" x="1485900" y="2043113"/>
          <p14:tracePt t="148224" x="1449388" y="2043113"/>
          <p14:tracePt t="148232" x="1431925" y="2043113"/>
          <p14:tracePt t="148240" x="1422400" y="2043113"/>
          <p14:tracePt t="148249" x="1385888" y="2043113"/>
          <p14:tracePt t="148265" x="1366838" y="2043113"/>
          <p14:tracePt t="148272" x="1322388" y="2024063"/>
          <p14:tracePt t="148289" x="1312863" y="2024063"/>
          <p14:tracePt t="148298" x="1312863" y="2006600"/>
          <p14:tracePt t="148305" x="1303338" y="1997075"/>
          <p14:tracePt t="148315" x="1303338" y="1987550"/>
          <p14:tracePt t="148320" x="1303338" y="1979613"/>
          <p14:tracePt t="148337" x="1303338" y="1960563"/>
          <p14:tracePt t="148384" x="1312863" y="1951038"/>
          <p14:tracePt t="148392" x="1330325" y="1951038"/>
          <p14:tracePt t="148401" x="1366838" y="1951038"/>
          <p14:tracePt t="148410" x="1385888" y="1951038"/>
          <p14:tracePt t="148416" x="1412875" y="1951038"/>
          <p14:tracePt t="148425" x="1458913" y="1951038"/>
          <p14:tracePt t="148432" x="1485900" y="1951038"/>
          <p14:tracePt t="148440" x="1512888" y="1951038"/>
          <p14:tracePt t="148449" x="1558925" y="1951038"/>
          <p14:tracePt t="148456" x="1568450" y="1951038"/>
          <p14:tracePt t="148465" x="1568450" y="1943100"/>
          <p14:tracePt t="148472" x="1576388" y="1943100"/>
          <p14:tracePt t="148488" x="1595438" y="1943100"/>
          <p14:tracePt t="148561" x="1604963" y="1951038"/>
          <p14:tracePt t="148568" x="1604963" y="1970088"/>
          <p14:tracePt t="148577" x="1604963" y="2006600"/>
          <p14:tracePt t="148584" x="1604963" y="2052638"/>
          <p14:tracePt t="148592" x="1604963" y="2079625"/>
          <p14:tracePt t="148600" x="1604963" y="2116138"/>
          <p14:tracePt t="148609" x="1604963" y="2160588"/>
          <p14:tracePt t="148617" x="1604963" y="2216150"/>
          <p14:tracePt t="148625" x="1604963" y="2270125"/>
          <p14:tracePt t="148633" x="1604963" y="2325688"/>
          <p14:tracePt t="148642" x="1604963" y="2389188"/>
          <p14:tracePt t="148649" x="1604963" y="2425700"/>
          <p14:tracePt t="148667" x="1604963" y="2517775"/>
          <p14:tracePt t="148675" x="1622425" y="2554288"/>
          <p14:tracePt t="148680" x="1658938" y="2581275"/>
          <p14:tracePt t="148688" x="1695450" y="2589213"/>
          <p14:tracePt t="148698" x="1731963" y="2608263"/>
          <p14:tracePt t="148705" x="1768475" y="2617788"/>
          <p14:tracePt t="148714" x="1831975" y="2617788"/>
          <p14:tracePt t="148720" x="1905000" y="2617788"/>
          <p14:tracePt t="148730" x="1960563" y="2617788"/>
          <p14:tracePt t="148736" x="2051050" y="2617788"/>
          <p14:tracePt t="148744" x="2143125" y="2617788"/>
          <p14:tracePt t="148752" x="2251075" y="2617788"/>
          <p14:tracePt t="148762" x="2343150" y="2617788"/>
          <p14:tracePt t="148770" x="2470150" y="2617788"/>
          <p14:tracePt t="148776" x="2562225" y="2617788"/>
          <p14:tracePt t="148784" x="2652713" y="2617788"/>
          <p14:tracePt t="148792" x="2725738" y="2617788"/>
          <p14:tracePt t="148801" x="2808288" y="2617788"/>
          <p14:tracePt t="148809" x="2881313" y="2644775"/>
          <p14:tracePt t="148817" x="2908300" y="2644775"/>
          <p14:tracePt t="148824" x="2954338" y="2654300"/>
          <p14:tracePt t="148833" x="2971800" y="2654300"/>
          <p14:tracePt t="148840" x="3008313" y="2654300"/>
          <p14:tracePt t="148849" x="3027363" y="2662238"/>
          <p14:tracePt t="148857" x="3071813" y="2662238"/>
          <p14:tracePt t="148865" x="3100388" y="2662238"/>
          <p14:tracePt t="148873" x="3117850" y="2662238"/>
          <p14:tracePt t="148883" x="3127375" y="2662238"/>
          <p14:tracePt t="148888" x="3154363" y="2662238"/>
          <p14:tracePt t="148898" x="3163888" y="2662238"/>
          <p14:tracePt t="148904" x="3171825" y="2662238"/>
          <p14:tracePt t="148915" x="3181350" y="2662238"/>
          <p14:tracePt t="148929" x="3200400" y="2671763"/>
          <p14:tracePt t="148944" x="3200400" y="2681288"/>
          <p14:tracePt t="148952" x="3208338" y="2681288"/>
          <p14:tracePt t="149034" x="3208338" y="2690813"/>
          <p14:tracePt t="149040" x="3208338" y="2698750"/>
          <p14:tracePt t="149057" x="3208338" y="2717800"/>
          <p14:tracePt t="149073" x="3208338" y="2727325"/>
          <p14:tracePt t="149097" x="3208338" y="2735263"/>
          <p14:tracePt t="149129" x="3208338" y="2744788"/>
          <p14:tracePt t="149146" x="3208338" y="2754313"/>
          <p14:tracePt t="149154" x="3208338" y="2763838"/>
          <p14:tracePt t="149163" x="3208338" y="2781300"/>
          <p14:tracePt t="149169" x="3208338" y="2800350"/>
          <p14:tracePt t="149176" x="3208338" y="2827338"/>
          <p14:tracePt t="149184" x="3208338" y="2854325"/>
          <p14:tracePt t="149192" x="3208338" y="2909888"/>
          <p14:tracePt t="149200" x="3200400" y="2973388"/>
          <p14:tracePt t="149208" x="3181350" y="3017838"/>
          <p14:tracePt t="149217" x="3171825" y="3073400"/>
          <p14:tracePt t="149225" x="3163888" y="3109913"/>
          <p14:tracePt t="149233" x="3136900" y="3163888"/>
          <p14:tracePt t="149241" x="3127375" y="3192463"/>
          <p14:tracePt t="149249" x="3127375" y="3236913"/>
          <p14:tracePt t="149256" x="3117850" y="3255963"/>
          <p14:tracePt t="149265" x="3117850" y="3282950"/>
          <p14:tracePt t="149273" x="3108325" y="3292475"/>
          <p14:tracePt t="149339" x="3090863" y="3265488"/>
          <p14:tracePt t="149356" x="3063875" y="3200400"/>
          <p14:tracePt t="149361" x="3044825" y="3163888"/>
          <p14:tracePt t="149368" x="3027363" y="3146425"/>
          <p14:tracePt t="149376" x="2990850" y="3119438"/>
          <p14:tracePt t="149385" x="2944813" y="3082925"/>
          <p14:tracePt t="149392" x="2917825" y="3063875"/>
          <p14:tracePt t="149400" x="2852738" y="3036888"/>
          <p14:tracePt t="149410" x="2781300" y="3027363"/>
          <p14:tracePt t="149417" x="2735263" y="3027363"/>
          <p14:tracePt t="149426" x="2679700" y="3027363"/>
          <p14:tracePt t="149433" x="2643188" y="3017838"/>
          <p14:tracePt t="149441" x="2598738" y="3017838"/>
          <p14:tracePt t="149449" x="2570163" y="2990850"/>
          <p14:tracePt t="149457" x="2525713" y="2963863"/>
          <p14:tracePt t="149465" x="2506663" y="2954338"/>
          <p14:tracePt t="149473" x="2470150" y="2917825"/>
          <p14:tracePt t="149481" x="2425700" y="2873375"/>
          <p14:tracePt t="149489" x="2397125" y="2844800"/>
          <p14:tracePt t="149498" x="2360613" y="2817813"/>
          <p14:tracePt t="149505" x="2316163" y="2781300"/>
          <p14:tracePt t="149515" x="2270125" y="2744788"/>
          <p14:tracePt t="149520" x="2251075" y="2744788"/>
          <p14:tracePt t="149529" x="2224088" y="2735263"/>
          <p14:tracePt t="149536" x="2214563" y="2735263"/>
          <p14:tracePt t="149545" x="2206625" y="2735263"/>
          <p14:tracePt t="149553" x="2187575" y="2735263"/>
          <p14:tracePt t="149568" x="2179638" y="2735263"/>
          <p14:tracePt t="149584" x="2160588" y="2744788"/>
          <p14:tracePt t="149592" x="2160588" y="2763838"/>
          <p14:tracePt t="149601" x="2160588" y="2790825"/>
          <p14:tracePt t="149609" x="2160588" y="2808288"/>
          <p14:tracePt t="149618" x="2160588" y="2836863"/>
          <p14:tracePt t="149626" x="2160588" y="2844800"/>
          <p14:tracePt t="149633" x="2160588" y="2854325"/>
          <p14:tracePt t="149645" x="2160588" y="2873375"/>
          <p14:tracePt t="149648" x="2160588" y="2881313"/>
          <p14:tracePt t="149658" x="2170113" y="2890838"/>
          <p14:tracePt t="149690" x="2179638" y="2890838"/>
          <p14:tracePt t="149705" x="2187575" y="2890838"/>
          <p14:tracePt t="149722" x="2197100" y="2900363"/>
          <p14:tracePt t="149729" x="2197100" y="2917825"/>
          <p14:tracePt t="149738" x="2224088" y="2936875"/>
          <p14:tracePt t="149750" x="2224088" y="2954338"/>
          <p14:tracePt t="149755" x="2243138" y="2990850"/>
          <p14:tracePt t="149762" x="2260600" y="3046413"/>
          <p14:tracePt t="149770" x="2270125" y="3073400"/>
          <p14:tracePt t="149776" x="2270125" y="3127375"/>
          <p14:tracePt t="149784" x="2287588" y="3173413"/>
          <p14:tracePt t="149793" x="2297113" y="3200400"/>
          <p14:tracePt t="149801" x="2297113" y="3246438"/>
          <p14:tracePt t="149809" x="2297113" y="3273425"/>
          <p14:tracePt t="149816" x="2297113" y="3302000"/>
          <p14:tracePt t="149824" x="2297113" y="3319463"/>
          <p14:tracePt t="149833" x="2297113" y="3338513"/>
          <p14:tracePt t="149840" x="2297113" y="3346450"/>
          <p14:tracePt t="149848" x="2297113" y="3355975"/>
          <p14:tracePt t="150035" x="2297113" y="3375025"/>
          <p14:tracePt t="150040" x="2297113" y="3429000"/>
          <p14:tracePt t="150049" x="2324100" y="3511550"/>
          <p14:tracePt t="150057" x="2333625" y="3602038"/>
          <p14:tracePt t="150067" x="2352675" y="3702050"/>
          <p14:tracePt t="150074" x="2352675" y="3811588"/>
          <p14:tracePt t="150084" x="2352675" y="3921125"/>
          <p14:tracePt t="150090" x="2352675" y="4049713"/>
          <p14:tracePt t="150102" x="2352675" y="4122738"/>
          <p14:tracePt t="150104" x="2352675" y="4232275"/>
          <p14:tracePt t="150114" x="2352675" y="4303713"/>
          <p14:tracePt t="150120" x="2352675" y="4359275"/>
          <p14:tracePt t="150129" x="2352675" y="4405313"/>
          <p14:tracePt t="150136" x="2352675" y="4422775"/>
          <p14:tracePt t="150144" x="2352675" y="4441825"/>
          <p14:tracePt t="150401" x="2352675" y="4459288"/>
          <p14:tracePt t="150410" x="2360613" y="4505325"/>
          <p14:tracePt t="150416" x="2360613" y="4559300"/>
          <p14:tracePt t="150425" x="2389188" y="4641850"/>
          <p14:tracePt t="150433" x="2397125" y="4714875"/>
          <p14:tracePt t="150441" x="2397125" y="4787900"/>
          <p14:tracePt t="150450" x="2397125" y="4841875"/>
          <p14:tracePt t="150456" x="2397125" y="4906963"/>
          <p14:tracePt t="150465" x="2397125" y="4933950"/>
          <p14:tracePt t="150472" x="2397125" y="4970463"/>
          <p14:tracePt t="150481" x="2397125" y="4997450"/>
          <p14:tracePt t="150488" x="2397125" y="5033963"/>
          <p14:tracePt t="150497" x="2397125" y="5070475"/>
          <p14:tracePt t="150514" x="2397125" y="5097463"/>
          <p14:tracePt t="150520" x="2397125" y="5106988"/>
          <p14:tracePt t="150537" x="2389188" y="5126038"/>
          <p14:tracePt t="150561" x="2389188" y="5143500"/>
          <p14:tracePt t="150577" x="2389188" y="5153025"/>
          <p14:tracePt t="150585" x="2389188" y="5160963"/>
          <p14:tracePt t="150601" x="2389188" y="5170488"/>
          <p14:tracePt t="150683" x="2389188" y="5189538"/>
          <p14:tracePt t="150728" x="2397125" y="5189538"/>
          <p14:tracePt t="150754" x="2406650" y="5197475"/>
          <p14:tracePt t="150762" x="2406650" y="5243513"/>
          <p14:tracePt t="150770" x="2406650" y="5307013"/>
          <p14:tracePt t="150776" x="2406650" y="5416550"/>
          <p14:tracePt t="150784" x="2406650" y="5508625"/>
          <p14:tracePt t="150792" x="2406650" y="5562600"/>
          <p14:tracePt t="150801" x="2406650" y="5635625"/>
          <p14:tracePt t="150808" x="2406650" y="5691188"/>
          <p14:tracePt t="150816" x="2416175" y="5808663"/>
          <p14:tracePt t="150826" x="2416175" y="5845175"/>
          <p14:tracePt t="150833" x="2416175" y="5900738"/>
          <p14:tracePt t="150842" x="2416175" y="5927725"/>
          <p14:tracePt t="150853" x="2416175" y="5946775"/>
          <p14:tracePt t="150856" x="2416175" y="5954713"/>
          <p14:tracePt t="150864" x="2416175" y="5964238"/>
          <p14:tracePt t="150996" x="2425700" y="5973763"/>
          <p14:tracePt t="151009" x="2433638" y="5973763"/>
          <p14:tracePt t="151017" x="2443163" y="5964238"/>
          <p14:tracePt t="151039" x="2452688" y="5954713"/>
          <p14:tracePt t="151042" x="2470150" y="5946775"/>
          <p14:tracePt t="151049" x="2489200" y="5946775"/>
          <p14:tracePt t="151057" x="2506663" y="5937250"/>
          <p14:tracePt t="151065" x="2525713" y="5937250"/>
          <p14:tracePt t="151072" x="2533650" y="5937250"/>
          <p14:tracePt t="151081" x="2552700" y="5937250"/>
          <p14:tracePt t="151097" x="2562225" y="5937250"/>
          <p14:tracePt t="151104" x="2570163" y="5937250"/>
          <p14:tracePt t="151114" x="2579688" y="5937250"/>
          <p14:tracePt t="151120" x="2589213" y="5937250"/>
          <p14:tracePt t="151137" x="2606675" y="5937250"/>
          <p14:tracePt t="151144" x="2616200" y="5946775"/>
          <p14:tracePt t="151153" x="2616200" y="5954713"/>
          <p14:tracePt t="151160" x="2625725" y="5973763"/>
          <p14:tracePt t="151177" x="2625725" y="6000750"/>
          <p14:tracePt t="151193" x="2643188" y="6018213"/>
          <p14:tracePt t="151209" x="2643188" y="6037263"/>
          <p14:tracePt t="151217" x="2643188" y="6046788"/>
          <p14:tracePt t="151225" x="2652713" y="6054725"/>
          <p14:tracePt t="151265" x="2662238" y="6073775"/>
          <p14:tracePt t="151297" x="2662238" y="6083300"/>
          <p14:tracePt t="151314" x="2671763" y="6091238"/>
          <p14:tracePt t="151321" x="2679700" y="6100763"/>
          <p14:tracePt t="151329" x="2689225" y="6110288"/>
          <p14:tracePt t="151346" x="2698750" y="6110288"/>
          <p14:tracePt t="151354" x="2708275" y="6127750"/>
          <p14:tracePt t="151364" x="2716213" y="6137275"/>
          <p14:tracePt t="151368" x="2725738" y="6137275"/>
          <p14:tracePt t="151376" x="2744788" y="6146800"/>
          <p14:tracePt t="151384" x="2771775" y="6146800"/>
          <p14:tracePt t="151392" x="2789238" y="6146800"/>
          <p14:tracePt t="151401" x="2808288" y="6156325"/>
          <p14:tracePt t="151411" x="2817813" y="6156325"/>
          <p14:tracePt t="151418" x="2825750" y="6156325"/>
          <p14:tracePt t="151426" x="2835275" y="6156325"/>
          <p14:tracePt t="151436" x="2852738" y="6156325"/>
          <p14:tracePt t="151449" x="2871788" y="6173788"/>
          <p14:tracePt t="151465" x="2881313" y="6173788"/>
          <p14:tracePt t="151489" x="2881313" y="6200775"/>
          <p14:tracePt t="151497" x="2898775" y="6219825"/>
          <p14:tracePt t="151504" x="2898775" y="6229350"/>
          <p14:tracePt t="151514" x="2908300" y="6256338"/>
          <p14:tracePt t="151521" x="2908300" y="6273800"/>
          <p14:tracePt t="151529" x="2908300" y="6302375"/>
          <p14:tracePt t="151536" x="2908300" y="6319838"/>
          <p14:tracePt t="151544" x="2908300" y="6346825"/>
          <p14:tracePt t="151553" x="2908300" y="6356350"/>
          <p14:tracePt t="151561" x="2917825" y="6375400"/>
          <p14:tracePt t="151568" x="2917825" y="6392863"/>
          <p14:tracePt t="151577" x="2917825" y="6402388"/>
          <p14:tracePt t="151585" x="2917825" y="6411913"/>
          <p14:tracePt t="151601" x="2917825" y="6429375"/>
          <p14:tracePt t="151633" x="2917825" y="6438900"/>
          <p14:tracePt t="151649" x="2917825" y="6446838"/>
          <p14:tracePt t="151660" x="2917825" y="6465888"/>
          <p14:tracePt t="151673" x="2917825" y="6475413"/>
          <p14:tracePt t="151681" x="2925763" y="6492875"/>
          <p14:tracePt t="151698" x="2935288" y="6502400"/>
          <p14:tracePt t="151705" x="2954338" y="6511925"/>
          <p14:tracePt t="151736" x="2962275" y="6519863"/>
          <p14:tracePt t="151777" x="2990850" y="6529388"/>
          <p14:tracePt t="151817" x="2998788" y="6529388"/>
          <p14:tracePt t="151954" x="3008313" y="6538913"/>
          <p14:tracePt t="151961" x="3008313" y="6548438"/>
          <p14:tracePt t="151969" x="3008313" y="6556375"/>
          <p14:tracePt t="151976" x="2998788" y="6575425"/>
          <p14:tracePt t="151986" x="2990850" y="6584950"/>
          <p14:tracePt t="152001" x="2981325" y="6592888"/>
          <p14:tracePt t="152009" x="2971800" y="6611938"/>
          <p14:tracePt t="152018" x="2962275" y="6621463"/>
          <p14:tracePt t="152025" x="2954338" y="6629400"/>
          <p14:tracePt t="152033" x="2954338" y="6638925"/>
          <p14:tracePt t="152041" x="2944813" y="6657975"/>
          <p14:tracePt t="152049" x="2935288" y="6665913"/>
          <p14:tracePt t="152056" x="2935288" y="6675438"/>
          <p14:tracePt t="152073" x="2935288" y="6684963"/>
          <p14:tracePt t="152089" x="2935288" y="6694488"/>
          <p14:tracePt t="152155" x="2935288" y="6711950"/>
          <p14:tracePt t="152211" x="2935288" y="6721475"/>
          <p14:tracePt t="152227" x="2935288" y="6731000"/>
          <p14:tracePt t="152249" x="2935288" y="6748463"/>
          <p14:tracePt t="152297" x="2944813" y="6757988"/>
          <p14:tracePt t="152305" x="2962275" y="6757988"/>
          <p14:tracePt t="152315" x="2998788" y="6748463"/>
          <p14:tracePt t="152321" x="3035300" y="6731000"/>
          <p14:tracePt t="152330" x="3071813" y="6702425"/>
          <p14:tracePt t="152337" x="3154363" y="6665913"/>
          <p14:tracePt t="152349" x="3208338" y="6629400"/>
          <p14:tracePt t="152352" x="3244850" y="6602413"/>
          <p14:tracePt t="152363" x="3273425" y="6584950"/>
          <p14:tracePt t="152369" x="3300413" y="6565900"/>
          <p14:tracePt t="152377" x="3309938" y="6556375"/>
          <p14:tracePt t="152394" x="3317875" y="6548438"/>
          <p14:tracePt t="152413" x="3336925" y="6529388"/>
          <p14:tracePt t="152498" x="3327400" y="6529388"/>
          <p14:tracePt t="152515" x="3309938" y="6529388"/>
          <p14:tracePt t="152531" x="3300413" y="6529388"/>
          <p14:tracePt t="152552" x="3290888" y="6529388"/>
          <p14:tracePt t="152585" x="3273425" y="6519863"/>
          <p14:tracePt t="152593" x="3263900" y="6519863"/>
          <p14:tracePt t="152619" x="3263900" y="6511925"/>
          <p14:tracePt t="152763" x="3273425" y="6519863"/>
          <p14:tracePt t="152773" x="3281363" y="6519863"/>
          <p14:tracePt t="152779" x="3300413" y="6538913"/>
          <p14:tracePt t="152792" x="3336925" y="6538913"/>
          <p14:tracePt t="152801" x="3346450" y="6538913"/>
          <p14:tracePt t="152809" x="3354388" y="6548438"/>
          <p14:tracePt t="152816" x="3373438" y="6548438"/>
          <p14:tracePt t="152824" x="3382963" y="6548438"/>
          <p14:tracePt t="152833" x="3390900" y="6548438"/>
          <p14:tracePt t="152840" x="3400425" y="6548438"/>
          <p14:tracePt t="152848" x="3409950" y="6548438"/>
          <p14:tracePt t="152859" x="3419475" y="6548438"/>
          <p14:tracePt t="152869" x="3419475" y="6538913"/>
          <p14:tracePt t="152885" x="3427413" y="6529388"/>
          <p14:tracePt t="153057" x="3436938" y="6529388"/>
          <p14:tracePt t="153081" x="3446463" y="6529388"/>
          <p14:tracePt t="153089" x="3455988" y="6529388"/>
          <p14:tracePt t="153169" x="3463925" y="6519863"/>
          <p14:tracePt t="153177" x="3473450" y="6511925"/>
          <p14:tracePt t="153202" x="3473450" y="6502400"/>
          <p14:tracePt t="153218" x="3490913" y="6502400"/>
          <p14:tracePt t="153228" x="3500438" y="6502400"/>
          <p14:tracePt t="153232" x="3509963" y="6502400"/>
          <p14:tracePt t="153241" x="3527425" y="6502400"/>
          <p14:tracePt t="153249" x="3546475" y="6502400"/>
          <p14:tracePt t="153258" x="3556000" y="6502400"/>
          <p14:tracePt t="153274" x="3582988" y="6502400"/>
          <p14:tracePt t="153285" x="3600450" y="6502400"/>
          <p14:tracePt t="153288" x="3629025" y="6502400"/>
          <p14:tracePt t="153297" x="3673475" y="6502400"/>
          <p14:tracePt t="153305" x="3702050" y="6502400"/>
          <p14:tracePt t="153317" x="3746500" y="6502400"/>
          <p14:tracePt t="153320" x="3783013" y="6502400"/>
          <p14:tracePt t="153331" x="3802063" y="6502400"/>
          <p14:tracePt t="153337" x="3829050" y="6502400"/>
          <p14:tracePt t="153348" x="3883025" y="6502400"/>
          <p14:tracePt t="153352" x="3929063" y="6502400"/>
          <p14:tracePt t="153364" x="3956050" y="6502400"/>
          <p14:tracePt t="153369" x="4011613" y="6492875"/>
          <p14:tracePt t="153378" x="4048125" y="6492875"/>
          <p14:tracePt t="153384" x="4094163" y="6492875"/>
          <p14:tracePt t="153392" x="4111625" y="6492875"/>
          <p14:tracePt t="153401" x="4129088" y="6492875"/>
          <p14:tracePt t="153410" x="4148138" y="6492875"/>
          <p14:tracePt t="153416" x="4157663" y="6492875"/>
          <p14:tracePt t="153432" x="4165600" y="6492875"/>
          <p14:tracePt t="153459" x="4175125" y="6492875"/>
          <p14:tracePt t="153522" x="4184650" y="6492875"/>
          <p14:tracePt t="153545" x="4194175" y="6483350"/>
          <p14:tracePt t="153561" x="4202113" y="6475413"/>
          <p14:tracePt t="153569" x="4202113" y="6465888"/>
          <p14:tracePt t="153577" x="4202113" y="6419850"/>
          <p14:tracePt t="153585" x="4202113" y="6365875"/>
          <p14:tracePt t="153593" x="4221163" y="6319838"/>
          <p14:tracePt t="153600" x="4221163" y="6292850"/>
          <p14:tracePt t="153609" x="4238625" y="6237288"/>
          <p14:tracePt t="153616" x="4248150" y="6192838"/>
          <p14:tracePt t="153625" x="4267200" y="6146800"/>
          <p14:tracePt t="153633" x="4284663" y="6119813"/>
          <p14:tracePt t="153641" x="4311650" y="6100763"/>
          <p14:tracePt t="153649" x="4340225" y="6091238"/>
          <p14:tracePt t="153658" x="4394200" y="6073775"/>
          <p14:tracePt t="153667" x="4448175" y="6073775"/>
          <p14:tracePt t="153674" x="4503738" y="6073775"/>
          <p14:tracePt t="153683" x="4549775" y="6083300"/>
          <p14:tracePt t="153691" x="4576763" y="6110288"/>
          <p14:tracePt t="153698" x="4613275" y="6119813"/>
          <p14:tracePt t="153705" x="4640263" y="6156325"/>
          <p14:tracePt t="153714" x="4659313" y="6173788"/>
          <p14:tracePt t="168777" x="4649788" y="6173788"/>
          <p14:tracePt t="168784" x="4513263" y="6173788"/>
          <p14:tracePt t="168793" x="4330700" y="6173788"/>
          <p14:tracePt t="168800" x="4094163" y="6127750"/>
          <p14:tracePt t="168809" x="3911600" y="6127750"/>
          <p14:tracePt t="168817" x="3729038" y="6127750"/>
          <p14:tracePt t="168826" x="3546475" y="6119813"/>
          <p14:tracePt t="168835" x="3419475" y="6083300"/>
          <p14:tracePt t="168842" x="3317875" y="6027738"/>
          <p14:tracePt t="168852" x="3263900" y="5964238"/>
          <p14:tracePt t="168857" x="3244850" y="5900738"/>
          <p14:tracePt t="168865" x="3227388" y="5754688"/>
          <p14:tracePt t="168873" x="3208338" y="5608638"/>
          <p14:tracePt t="168881" x="3181350" y="5462588"/>
          <p14:tracePt t="168889" x="3154363" y="5226050"/>
          <p14:tracePt t="168897" x="3136900" y="4987925"/>
          <p14:tracePt t="168905" x="3044825" y="4787900"/>
          <p14:tracePt t="168913" x="2971800" y="4624388"/>
          <p14:tracePt t="168921" x="2835275" y="4441825"/>
          <p14:tracePt t="168929" x="2735263" y="4303713"/>
          <p14:tracePt t="168940" x="2598738" y="4195763"/>
          <p14:tracePt t="168947" x="2462213" y="4122738"/>
          <p14:tracePt t="168953" x="2379663" y="4076700"/>
          <p14:tracePt t="168963" x="2260600" y="4003675"/>
          <p14:tracePt t="168969" x="2179638" y="3967163"/>
          <p14:tracePt t="168977" x="2097088" y="3911600"/>
          <p14:tracePt t="168986" x="2024063" y="3875088"/>
          <p14:tracePt t="168993" x="1941513" y="3830638"/>
          <p14:tracePt t="169000" x="1860550" y="3803650"/>
          <p14:tracePt t="169009" x="1778000" y="3748088"/>
          <p14:tracePt t="169017" x="1695450" y="3694113"/>
          <p14:tracePt t="169024" x="1631950" y="3665538"/>
          <p14:tracePt t="169033" x="1568450" y="3621088"/>
          <p14:tracePt t="169041" x="1504950" y="3584575"/>
          <p14:tracePt t="169049" x="1476375" y="3565525"/>
          <p14:tracePt t="169060" x="1458913" y="3548063"/>
          <p14:tracePt t="169068" x="1422400" y="3519488"/>
          <p14:tracePt t="169074" x="1403350" y="3475038"/>
          <p14:tracePt t="169084" x="1395413" y="3465513"/>
          <p14:tracePt t="169089" x="1376363" y="3446463"/>
          <p14:tracePt t="169099" x="1358900" y="3402013"/>
          <p14:tracePt t="169104" x="1322388" y="3355975"/>
          <p14:tracePt t="169112" x="1293813" y="3328988"/>
          <p14:tracePt t="169120" x="1276350" y="3255963"/>
          <p14:tracePt t="169130" x="1249363" y="3209925"/>
          <p14:tracePt t="169137" x="1239838" y="3182938"/>
          <p14:tracePt t="169146" x="1230313" y="3136900"/>
          <p14:tracePt t="169152" x="1212850" y="3109913"/>
          <p14:tracePt t="169162" x="1203325" y="3090863"/>
          <p14:tracePt t="169169" x="1203325" y="3082925"/>
          <p14:tracePt t="169177" x="1193800" y="3073400"/>
          <p14:tracePt t="169249" x="1193800" y="3109913"/>
          <p14:tracePt t="169257" x="1193800" y="3200400"/>
          <p14:tracePt t="169265" x="1193800" y="3273425"/>
          <p14:tracePt t="169273" x="1193800" y="3365500"/>
          <p14:tracePt t="169280" x="1193800" y="3465513"/>
          <p14:tracePt t="169288" x="1193800" y="3556000"/>
          <p14:tracePt t="169297" x="1193800" y="3665538"/>
          <p14:tracePt t="169304" x="1193800" y="3738563"/>
          <p14:tracePt t="169315" x="1193800" y="3848100"/>
          <p14:tracePt t="169320" x="1193800" y="3940175"/>
          <p14:tracePt t="169330" x="1193800" y="4030663"/>
          <p14:tracePt t="169336" x="1193800" y="4159250"/>
          <p14:tracePt t="169348" x="1193800" y="4303713"/>
          <p14:tracePt t="169352" x="1193800" y="4432300"/>
          <p14:tracePt t="169363" x="1193800" y="4578350"/>
          <p14:tracePt t="169369" x="1176338" y="4668838"/>
          <p14:tracePt t="169377" x="1176338" y="4797425"/>
          <p14:tracePt t="169384" x="1176338" y="4906963"/>
          <p14:tracePt t="169392" x="1176338" y="5016500"/>
          <p14:tracePt t="169401" x="1176338" y="5126038"/>
          <p14:tracePt t="169413" x="1176338" y="5253038"/>
          <p14:tracePt t="169416" x="1176338" y="5343525"/>
          <p14:tracePt t="169424" x="1176338" y="5435600"/>
          <p14:tracePt t="169433" x="1176338" y="5518150"/>
          <p14:tracePt t="169440" x="1185863" y="5572125"/>
          <p14:tracePt t="169449" x="1203325" y="5599113"/>
          <p14:tracePt t="169457" x="1212850" y="5645150"/>
          <p14:tracePt t="169464" x="1212850" y="5654675"/>
          <p14:tracePt t="169473" x="1212850" y="5672138"/>
          <p14:tracePt t="169484" x="1212850" y="5681663"/>
          <p14:tracePt t="169555" x="1222375" y="5635625"/>
          <p14:tracePt t="169565" x="1222375" y="5562600"/>
          <p14:tracePt t="169569" x="1222375" y="5489575"/>
          <p14:tracePt t="169577" x="1222375" y="5362575"/>
          <p14:tracePt t="169585" x="1222375" y="5253038"/>
          <p14:tracePt t="169593" x="1222375" y="5160963"/>
          <p14:tracePt t="169602" x="1222375" y="5033963"/>
          <p14:tracePt t="169610" x="1222375" y="4906963"/>
          <p14:tracePt t="169618" x="1222375" y="4778375"/>
          <p14:tracePt t="169626" x="1222375" y="4614863"/>
          <p14:tracePt t="169634" x="1222375" y="4505325"/>
          <p14:tracePt t="169645" x="1222375" y="4359275"/>
          <p14:tracePt t="169648" x="1239838" y="4176713"/>
          <p14:tracePt t="169658" x="1266825" y="4057650"/>
          <p14:tracePt t="169665" x="1285875" y="3911600"/>
          <p14:tracePt t="169675" x="1293813" y="3767138"/>
          <p14:tracePt t="169681" x="1312863" y="3638550"/>
          <p14:tracePt t="169689" x="1339850" y="3511550"/>
          <p14:tracePt t="169697" x="1349375" y="3429000"/>
          <p14:tracePt t="169706" x="1366838" y="3355975"/>
          <p14:tracePt t="169715" x="1366838" y="3282950"/>
          <p14:tracePt t="169721" x="1366838" y="3236913"/>
          <p14:tracePt t="169732" x="1366838" y="3209925"/>
          <p14:tracePt t="169739" x="1366838" y="3192463"/>
          <p14:tracePt t="169749" x="1376363" y="3173413"/>
          <p14:tracePt t="169753" x="1376363" y="3163888"/>
          <p14:tracePt t="169769" x="1376363" y="3155950"/>
          <p14:tracePt t="169923" x="1376363" y="3163888"/>
          <p14:tracePt t="169930" x="1376363" y="3182938"/>
          <p14:tracePt t="169937" x="1366838" y="3209925"/>
          <p14:tracePt t="169946" x="1358900" y="3219450"/>
          <p14:tracePt t="169953" x="1349375" y="3246438"/>
          <p14:tracePt t="169967" x="1339850" y="3292475"/>
          <p14:tracePt t="169971" x="1330325" y="3319463"/>
          <p14:tracePt t="169976" x="1303338" y="3365500"/>
          <p14:tracePt t="169984" x="1285875" y="3411538"/>
          <p14:tracePt t="169992" x="1276350" y="3429000"/>
          <p14:tracePt t="170001" x="1249363" y="3465513"/>
          <p14:tracePt t="170009" x="1239838" y="3502025"/>
          <p14:tracePt t="170018" x="1230313" y="3519488"/>
          <p14:tracePt t="170025" x="1230313" y="3529013"/>
          <p14:tracePt t="170032" x="1222375" y="3556000"/>
          <p14:tracePt t="170065" x="1222375" y="3565525"/>
          <p14:tracePt t="170185" x="1212850" y="3565525"/>
          <p14:tracePt t="170201" x="1212850" y="3538538"/>
          <p14:tracePt t="170209" x="1230313" y="3502025"/>
          <p14:tracePt t="170217" x="1258888" y="3475038"/>
          <p14:tracePt t="170224" x="1276350" y="3455988"/>
          <p14:tracePt t="170232" x="1312863" y="3419475"/>
          <p14:tracePt t="170240" x="1322388" y="3411538"/>
          <p14:tracePt t="170249" x="1339850" y="3392488"/>
          <p14:tracePt t="170257" x="1349375" y="3392488"/>
          <p14:tracePt t="170265" x="1349375" y="3382963"/>
          <p14:tracePt t="170273" x="1358900" y="3375025"/>
          <p14:tracePt t="170297" x="1376363" y="3375025"/>
          <p14:tracePt t="170449" x="1385888" y="3365500"/>
          <p14:tracePt t="170481" x="1385888" y="3355975"/>
          <p14:tracePt t="170489" x="1385888" y="3338513"/>
          <p14:tracePt t="170497" x="1376363" y="3328988"/>
          <p14:tracePt t="170504" x="1349375" y="3319463"/>
          <p14:tracePt t="170513" x="1312863" y="3319463"/>
          <p14:tracePt t="170520" x="1276350" y="3319463"/>
          <p14:tracePt t="170529" x="1222375" y="3309938"/>
          <p14:tracePt t="170536" x="1176338" y="3309938"/>
          <p14:tracePt t="170548" x="1139825" y="3309938"/>
          <p14:tracePt t="170552" x="1120775" y="3309938"/>
          <p14:tracePt t="170563" x="1093788" y="3309938"/>
          <p14:tracePt t="170568" x="1076325" y="3309938"/>
          <p14:tracePt t="170577" x="1057275" y="3309938"/>
          <p14:tracePt t="170584" x="1047750" y="3309938"/>
          <p14:tracePt t="170600" x="1039813" y="3309938"/>
          <p14:tracePt t="170676" x="1030288" y="3309938"/>
          <p14:tracePt t="170706" x="1030288" y="3319463"/>
          <p14:tracePt t="170714" x="1039813" y="3328988"/>
          <p14:tracePt t="170722" x="1047750" y="3328988"/>
          <p14:tracePt t="170732" x="1076325" y="3328988"/>
          <p14:tracePt t="170738" x="1103313" y="3328988"/>
          <p14:tracePt t="170748" x="1157288" y="3328988"/>
          <p14:tracePt t="170752" x="1193800" y="3328988"/>
          <p14:tracePt t="170765" x="1293813" y="3338513"/>
          <p14:tracePt t="170769" x="1366838" y="3338513"/>
          <p14:tracePt t="170779" x="1468438" y="3338513"/>
          <p14:tracePt t="170786" x="1541463" y="3346450"/>
          <p14:tracePt t="170792" x="1668463" y="3382963"/>
          <p14:tracePt t="170801" x="1741488" y="3382963"/>
          <p14:tracePt t="170809" x="1841500" y="3392488"/>
          <p14:tracePt t="170817" x="1914525" y="3402013"/>
          <p14:tracePt t="170825" x="1968500" y="3402013"/>
          <p14:tracePt t="170832" x="2051050" y="3419475"/>
          <p14:tracePt t="170842" x="2078038" y="3419475"/>
          <p14:tracePt t="170852" x="2114550" y="3419475"/>
          <p14:tracePt t="170856" x="2133600" y="3419475"/>
          <p14:tracePt t="170865" x="2170113" y="3419475"/>
          <p14:tracePt t="170873" x="2179638" y="3419475"/>
          <p14:tracePt t="170881" x="2187575" y="3419475"/>
          <p14:tracePt t="170889" x="2206625" y="3419475"/>
          <p14:tracePt t="170898" x="2214563" y="3419475"/>
          <p14:tracePt t="170905" x="2233613" y="3419475"/>
          <p14:tracePt t="170913" x="2251075" y="3419475"/>
          <p14:tracePt t="170920" x="2260600" y="3419475"/>
          <p14:tracePt t="170929" x="2270125" y="3419475"/>
          <p14:tracePt t="170946" x="2287588" y="3419475"/>
          <p14:tracePt t="170964" x="2297113" y="3419475"/>
          <p14:tracePt t="170985" x="2306638" y="3419475"/>
          <p14:tracePt t="171018" x="2316163" y="3419475"/>
          <p14:tracePt t="171061" x="2333625" y="3419475"/>
          <p14:tracePt t="171085" x="2343150" y="3419475"/>
          <p14:tracePt t="171091" x="2352675" y="3419475"/>
          <p14:tracePt t="171098" x="2370138" y="3419475"/>
          <p14:tracePt t="171105" x="2379663" y="3419475"/>
          <p14:tracePt t="171113" x="2397125" y="3419475"/>
          <p14:tracePt t="171122" x="2425700" y="3438525"/>
          <p14:tracePt t="171133" x="2470150" y="3446463"/>
          <p14:tracePt t="171138" x="2498725" y="3446463"/>
          <p14:tracePt t="171147" x="2543175" y="3475038"/>
          <p14:tracePt t="171153" x="2625725" y="3511550"/>
          <p14:tracePt t="171162" x="2652713" y="3519488"/>
          <p14:tracePt t="171168" x="2708275" y="3556000"/>
          <p14:tracePt t="171178" x="2752725" y="3575050"/>
          <p14:tracePt t="171185" x="2817813" y="3621088"/>
          <p14:tracePt t="171194" x="2852738" y="3638550"/>
          <p14:tracePt t="171203" x="2908300" y="3684588"/>
          <p14:tracePt t="171208" x="2971800" y="3738563"/>
          <p14:tracePt t="171217" x="3008313" y="3767138"/>
          <p14:tracePt t="171225" x="3071813" y="3840163"/>
          <p14:tracePt t="171232" x="3100388" y="3884613"/>
          <p14:tracePt t="171242" x="3144838" y="3948113"/>
          <p14:tracePt t="171249" x="3171825" y="4030663"/>
          <p14:tracePt t="171256" x="3208338" y="4076700"/>
          <p14:tracePt t="171265" x="3236913" y="4140200"/>
          <p14:tracePt t="171273" x="3244850" y="4176713"/>
          <p14:tracePt t="171281" x="3263900" y="4213225"/>
          <p14:tracePt t="171289" x="3273425" y="4240213"/>
          <p14:tracePt t="171297" x="3290888" y="4268788"/>
          <p14:tracePt t="171305" x="3290888" y="4276725"/>
          <p14:tracePt t="171315" x="3300413" y="4295775"/>
          <p14:tracePt t="171320" x="3300413" y="4303713"/>
          <p14:tracePt t="171329" x="3300413" y="4313238"/>
          <p14:tracePt t="171348" x="3309938" y="4322763"/>
          <p14:tracePt t="171493" x="3309938" y="4313238"/>
          <p14:tracePt t="171505" x="3309938" y="4303713"/>
          <p14:tracePt t="171514" x="3309938" y="4286250"/>
          <p14:tracePt t="171521" x="3300413" y="4268788"/>
          <p14:tracePt t="171530" x="3290888" y="4259263"/>
          <p14:tracePt t="171537" x="3281363" y="4259263"/>
          <p14:tracePt t="171551" x="3273425" y="4249738"/>
          <p14:tracePt t="171570" x="3263900" y="4249738"/>
          <p14:tracePt t="171586" x="3254375" y="4249738"/>
          <p14:tracePt t="171610" x="3236913" y="4249738"/>
          <p14:tracePt t="171618" x="3227388" y="4249738"/>
          <p14:tracePt t="171633" x="3217863" y="4249738"/>
          <p14:tracePt t="171646" x="3200400" y="4249738"/>
          <p14:tracePt t="171675" x="3190875" y="4249738"/>
          <p14:tracePt t="171729" x="3181350" y="4249738"/>
          <p14:tracePt t="171784" x="3171825" y="4240213"/>
          <p14:tracePt t="171793" x="3171825" y="4232275"/>
          <p14:tracePt t="171801" x="3171825" y="4222750"/>
          <p14:tracePt t="171808" x="3171825" y="4203700"/>
          <p14:tracePt t="171817" x="3171825" y="4186238"/>
          <p14:tracePt t="171824" x="3171825" y="4176713"/>
          <p14:tracePt t="171833" x="3171825" y="4159250"/>
          <p14:tracePt t="171840" x="3171825" y="4149725"/>
          <p14:tracePt t="171848" x="3181350" y="4130675"/>
          <p14:tracePt t="171857" x="3190875" y="4122738"/>
          <p14:tracePt t="171872" x="3200400" y="4122738"/>
          <p14:tracePt t="171898" x="3208338" y="4113213"/>
          <p14:tracePt t="171905" x="3217863" y="4103688"/>
          <p14:tracePt t="172081" x="3208338" y="4103688"/>
          <p14:tracePt t="172089" x="3200400" y="4113213"/>
          <p14:tracePt t="172105" x="3190875" y="4122738"/>
          <p14:tracePt t="172259" x="3227388" y="4103688"/>
          <p14:tracePt t="172273" x="3309938" y="4094163"/>
          <p14:tracePt t="172281" x="3346450" y="4086225"/>
          <p14:tracePt t="172289" x="3390900" y="4076700"/>
          <p14:tracePt t="172297" x="3409950" y="4057650"/>
          <p14:tracePt t="172305" x="3436938" y="4057650"/>
          <p14:tracePt t="172321" x="3455988" y="4049713"/>
          <p14:tracePt t="172337" x="3463925" y="4040188"/>
          <p14:tracePt t="172349" x="3473450" y="4040188"/>
          <p14:tracePt t="172368" x="3482975" y="4040188"/>
          <p14:tracePt t="172413" x="3490913" y="4040188"/>
          <p14:tracePt t="172717" x="3509963" y="4040188"/>
          <p14:tracePt t="172730" x="3527425" y="4040188"/>
          <p14:tracePt t="172738" x="3556000" y="4049713"/>
          <p14:tracePt t="172747" x="3582988" y="4057650"/>
          <p14:tracePt t="172754" x="3619500" y="4067175"/>
          <p14:tracePt t="172763" x="3636963" y="4076700"/>
          <p14:tracePt t="172768" x="3683000" y="4103688"/>
          <p14:tracePt t="172778" x="3702050" y="4113213"/>
          <p14:tracePt t="172784" x="3729038" y="4122738"/>
          <p14:tracePt t="172792" x="3746500" y="4130675"/>
          <p14:tracePt t="172800" x="3746500" y="4140200"/>
          <p14:tracePt t="172809" x="3775075" y="4149725"/>
          <p14:tracePt t="172816" x="3783013" y="4159250"/>
          <p14:tracePt t="172825" x="3810000" y="4176713"/>
          <p14:tracePt t="172832" x="3819525" y="4176713"/>
          <p14:tracePt t="172840" x="3829050" y="4186238"/>
          <p14:tracePt t="172848" x="3829050" y="4195763"/>
          <p14:tracePt t="172856" x="3838575" y="4203700"/>
          <p14:tracePt t="172864" x="3856038" y="4240213"/>
          <p14:tracePt t="172881" x="3856038" y="4268788"/>
          <p14:tracePt t="172899" x="3856038" y="4295775"/>
          <p14:tracePt t="172904" x="3856038" y="4322763"/>
          <p14:tracePt t="172913" x="3856038" y="4340225"/>
          <p14:tracePt t="172921" x="3856038" y="4368800"/>
          <p14:tracePt t="172928" x="3856038" y="4386263"/>
          <p14:tracePt t="172937" x="3856038" y="4413250"/>
          <p14:tracePt t="172945" x="3856038" y="4432300"/>
          <p14:tracePt t="172953" x="3856038" y="4468813"/>
          <p14:tracePt t="172964" x="3856038" y="4478338"/>
          <p14:tracePt t="172970" x="3856038" y="4514850"/>
          <p14:tracePt t="172978" x="3856038" y="4551363"/>
          <p14:tracePt t="172984" x="3856038" y="4568825"/>
          <p14:tracePt t="172995" x="3856038" y="4587875"/>
          <p14:tracePt t="173001" x="3856038" y="4605338"/>
          <p14:tracePt t="173008" x="3856038" y="4641850"/>
          <p14:tracePt t="173017" x="3856038" y="4660900"/>
          <p14:tracePt t="173024" x="3846513" y="4697413"/>
          <p14:tracePt t="173032" x="3838575" y="4724400"/>
          <p14:tracePt t="173041" x="3810000" y="4741863"/>
          <p14:tracePt t="173049" x="3802063" y="4760913"/>
          <p14:tracePt t="173056" x="3783013" y="4778375"/>
          <p14:tracePt t="173065" x="3783013" y="4787900"/>
          <p14:tracePt t="173072" x="3775075" y="4805363"/>
          <p14:tracePt t="173084" x="3765550" y="4805363"/>
          <p14:tracePt t="173145" x="3756025" y="4805363"/>
          <p14:tracePt t="173153" x="3756025" y="4768850"/>
          <p14:tracePt t="173161" x="3756025" y="4714875"/>
          <p14:tracePt t="173168" x="3756025" y="4660900"/>
          <p14:tracePt t="173179" x="3756025" y="4605338"/>
          <p14:tracePt t="173184" x="3756025" y="4532313"/>
          <p14:tracePt t="173192" x="3756025" y="4478338"/>
          <p14:tracePt t="173200" x="3775075" y="4395788"/>
          <p14:tracePt t="173209" x="3802063" y="4313238"/>
          <p14:tracePt t="173216" x="3810000" y="4276725"/>
          <p14:tracePt t="173225" x="3838575" y="4195763"/>
          <p14:tracePt t="173232" x="3846513" y="4149725"/>
          <p14:tracePt t="173240" x="3865563" y="4122738"/>
          <p14:tracePt t="173248" x="3875088" y="4076700"/>
          <p14:tracePt t="173256" x="3883025" y="4057650"/>
          <p14:tracePt t="173264" x="3892550" y="4040188"/>
          <p14:tracePt t="173273" x="3892550" y="4021138"/>
          <p14:tracePt t="173281" x="3902075" y="4021138"/>
          <p14:tracePt t="173353" x="3902075" y="4113213"/>
          <p14:tracePt t="173364" x="3902075" y="4149725"/>
          <p14:tracePt t="173368" x="3902075" y="4203700"/>
          <p14:tracePt t="173378" x="3902075" y="4249738"/>
          <p14:tracePt t="173386" x="3902075" y="4303713"/>
          <p14:tracePt t="173398" x="3902075" y="4359275"/>
          <p14:tracePt t="173400" x="3902075" y="4395788"/>
          <p14:tracePt t="173408" x="3902075" y="4441825"/>
          <p14:tracePt t="173417" x="3902075" y="4478338"/>
          <p14:tracePt t="173425" x="3902075" y="4495800"/>
          <p14:tracePt t="173433" x="3902075" y="4505325"/>
          <p14:tracePt t="173440" x="3911600" y="4541838"/>
          <p14:tracePt t="173449" x="3911600" y="4551363"/>
          <p14:tracePt t="173457" x="3911600" y="4568825"/>
          <p14:tracePt t="173481" x="3911600" y="4578350"/>
          <p14:tracePt t="173521" x="3911600" y="4587875"/>
          <p14:tracePt t="173569" x="3911600" y="4605338"/>
          <p14:tracePt t="173601" x="3911600" y="4614863"/>
          <p14:tracePt t="173619" x="3911600" y="4624388"/>
          <p14:tracePt t="173633" x="3911600" y="4632325"/>
          <p14:tracePt t="173641" x="3911600" y="4641850"/>
          <p14:tracePt t="173656" x="3911600" y="4651375"/>
          <p14:tracePt t="173674" x="3911600" y="4660900"/>
          <p14:tracePt t="173691" x="3911600" y="4668838"/>
          <p14:tracePt t="173697" x="3911600" y="4687888"/>
          <p14:tracePt t="173715" x="3911600" y="4697413"/>
          <p14:tracePt t="173730" x="3911600" y="4705350"/>
          <p14:tracePt t="173737" x="3911600" y="4724400"/>
          <p14:tracePt t="173745" x="3911600" y="4732338"/>
          <p14:tracePt t="173752" x="3911600" y="4751388"/>
          <p14:tracePt t="173762" x="3911600" y="4768850"/>
          <p14:tracePt t="173768" x="3911600" y="4787900"/>
          <p14:tracePt t="173777" x="3911600" y="4797425"/>
          <p14:tracePt t="173784" x="3911600" y="4814888"/>
          <p14:tracePt t="173792" x="3911600" y="4833938"/>
          <p14:tracePt t="173801" x="3911600" y="4870450"/>
          <p14:tracePt t="173809" x="3911600" y="4878388"/>
          <p14:tracePt t="173816" x="3911600" y="4914900"/>
          <p14:tracePt t="173826" x="3929063" y="4951413"/>
          <p14:tracePt t="173834" x="3929063" y="4970463"/>
          <p14:tracePt t="173842" x="3938588" y="4979988"/>
          <p14:tracePt t="173852" x="3948113" y="5006975"/>
          <p14:tracePt t="173867" x="3956050" y="5016500"/>
          <p14:tracePt t="173898" x="3975100" y="5024438"/>
          <p14:tracePt t="173912" x="3984625" y="5033963"/>
          <p14:tracePt t="173937" x="3992563" y="5033963"/>
          <p14:tracePt t="173962" x="4002088" y="5033963"/>
          <p14:tracePt t="173971" x="4011613" y="5033963"/>
          <p14:tracePt t="173985" x="4021138" y="5033963"/>
          <p14:tracePt t="173993" x="4029075" y="5033963"/>
          <p14:tracePt t="174009" x="4048125" y="5033963"/>
          <p14:tracePt t="174017" x="4057650" y="5033963"/>
          <p14:tracePt t="174024" x="4057650" y="5024438"/>
          <p14:tracePt t="174041" x="4065588" y="5016500"/>
          <p14:tracePt t="174081" x="4084638" y="5016500"/>
          <p14:tracePt t="174113" x="4094163" y="5016500"/>
          <p14:tracePt t="174147" x="4102100" y="5016500"/>
          <p14:tracePt t="174170" x="4111625" y="5006975"/>
          <p14:tracePt t="174201" x="4121150" y="5006975"/>
          <p14:tracePt t="174217" x="4129088" y="4997450"/>
          <p14:tracePt t="174235" x="4138613" y="4997450"/>
          <p14:tracePt t="174244" x="4148138" y="4997450"/>
          <p14:tracePt t="174250" x="4165600" y="4979988"/>
          <p14:tracePt t="174257" x="4175125" y="4970463"/>
          <p14:tracePt t="174265" x="4194175" y="4960938"/>
          <p14:tracePt t="174272" x="4211638" y="4951413"/>
          <p14:tracePt t="174281" x="4238625" y="4914900"/>
          <p14:tracePt t="174291" x="4275138" y="4897438"/>
          <p14:tracePt t="174301" x="4303713" y="4870450"/>
          <p14:tracePt t="174308" x="4330700" y="4841875"/>
          <p14:tracePt t="174315" x="4376738" y="4797425"/>
          <p14:tracePt t="174320" x="4448175" y="4751388"/>
          <p14:tracePt t="174329" x="4494213" y="4697413"/>
          <p14:tracePt t="174336" x="4557713" y="4668838"/>
          <p14:tracePt t="174350" x="4586288" y="4641850"/>
          <p14:tracePt t="174352" x="4630738" y="4605338"/>
          <p14:tracePt t="174362" x="4667250" y="4578350"/>
          <p14:tracePt t="174370" x="4686300" y="4551363"/>
          <p14:tracePt t="174378" x="4722813" y="4522788"/>
          <p14:tracePt t="174385" x="4740275" y="4514850"/>
          <p14:tracePt t="174392" x="4740275" y="4505325"/>
          <p14:tracePt t="174400" x="4767263" y="4495800"/>
          <p14:tracePt t="174409" x="4776788" y="4486275"/>
          <p14:tracePt t="174419" x="4803775" y="4478338"/>
          <p14:tracePt t="174426" x="4813300" y="4478338"/>
          <p14:tracePt t="174435" x="4832350" y="4468813"/>
          <p14:tracePt t="174450" x="4868863" y="4468813"/>
          <p14:tracePt t="174456" x="4876800" y="4468813"/>
          <p14:tracePt t="174465" x="4905375" y="4459288"/>
          <p14:tracePt t="174472" x="4913313" y="4449763"/>
          <p14:tracePt t="174480" x="4922838" y="4441825"/>
          <p14:tracePt t="174490" x="4949825" y="4441825"/>
          <p14:tracePt t="174498" x="4959350" y="4432300"/>
          <p14:tracePt t="174515" x="4959350" y="4422775"/>
          <p14:tracePt t="174532" x="4986338" y="4413250"/>
          <p14:tracePt t="174554" x="4995863" y="4405313"/>
          <p14:tracePt t="174707" x="5005388" y="4395788"/>
          <p14:tracePt t="174730" x="5014913" y="4395788"/>
          <p14:tracePt t="174739" x="5022850" y="4395788"/>
          <p14:tracePt t="174745" x="5032375" y="4386263"/>
          <p14:tracePt t="174754" x="5041900" y="4368800"/>
          <p14:tracePt t="174762" x="5041900" y="4359275"/>
          <p14:tracePt t="174768" x="5041900" y="4349750"/>
          <p14:tracePt t="174778" x="5059363" y="4313238"/>
          <p14:tracePt t="174785" x="5059363" y="4303713"/>
          <p14:tracePt t="174792" x="5078413" y="4286250"/>
          <p14:tracePt t="174801" x="5086350" y="4268788"/>
          <p14:tracePt t="174809" x="5086350" y="4259263"/>
          <p14:tracePt t="174816" x="5095875" y="4232275"/>
          <p14:tracePt t="174832" x="5114925" y="4213225"/>
          <p14:tracePt t="174841" x="5141913" y="4176713"/>
          <p14:tracePt t="174848" x="5141913" y="4167188"/>
          <p14:tracePt t="174858" x="5168900" y="4130675"/>
          <p14:tracePt t="174867" x="5178425" y="4122738"/>
          <p14:tracePt t="174874" x="5195888" y="4103688"/>
          <p14:tracePt t="174883" x="5224463" y="4076700"/>
          <p14:tracePt t="174889" x="5232400" y="4067175"/>
          <p14:tracePt t="174898" x="5268913" y="4040188"/>
          <p14:tracePt t="174906" x="5314950" y="4013200"/>
          <p14:tracePt t="174915" x="5378450" y="3976688"/>
          <p14:tracePt t="174922" x="5441950" y="3967163"/>
          <p14:tracePt t="174930" x="5524500" y="3921125"/>
          <p14:tracePt t="174937" x="5616575" y="3894138"/>
          <p14:tracePt t="174945" x="5743575" y="3867150"/>
          <p14:tracePt t="174952" x="5862638" y="3840163"/>
          <p14:tracePt t="174961" x="5953125" y="3830638"/>
          <p14:tracePt t="174971" x="6099175" y="3811588"/>
          <p14:tracePt t="174978" x="6254750" y="3784600"/>
          <p14:tracePt t="174985" x="6418263" y="3767138"/>
          <p14:tracePt t="174995" x="6591300" y="3767138"/>
          <p14:tracePt t="175002" x="6746875" y="3748088"/>
          <p14:tracePt t="175010" x="6892925" y="3738563"/>
          <p14:tracePt t="175020" x="7019925" y="3711575"/>
          <p14:tracePt t="175025" x="7129463" y="3711575"/>
          <p14:tracePt t="175033" x="7239000" y="3711575"/>
          <p14:tracePt t="175041" x="7312025" y="3711575"/>
          <p14:tracePt t="175049" x="7356475" y="3711575"/>
          <p14:tracePt t="175057" x="7412038" y="3711575"/>
          <p14:tracePt t="175065" x="7429500" y="3711575"/>
          <p14:tracePt t="175074" x="7458075" y="3711575"/>
          <p14:tracePt t="175084" x="7466013" y="3711575"/>
          <p14:tracePt t="175121" x="7485063" y="3702050"/>
          <p14:tracePt t="175253" x="7485063" y="3694113"/>
          <p14:tracePt t="175271" x="7485063" y="3675063"/>
          <p14:tracePt t="175274" x="7485063" y="3665538"/>
          <p14:tracePt t="175280" x="7485063" y="3657600"/>
          <p14:tracePt t="175305" x="7485063" y="3648075"/>
          <p14:tracePt t="175321" x="7485063" y="3638550"/>
          <p14:tracePt t="175337" x="7466013" y="3621088"/>
          <p14:tracePt t="175362" x="7458075" y="3611563"/>
          <p14:tracePt t="175433" x="7448550" y="3611563"/>
          <p14:tracePt t="175491" x="7429500" y="3611563"/>
          <p14:tracePt t="175507" x="7421563" y="3602038"/>
          <p14:tracePt t="175530" x="7421563" y="3592513"/>
          <p14:tracePt t="175545" x="7421563" y="3584575"/>
          <p14:tracePt t="175577" x="7421563" y="3556000"/>
          <p14:tracePt t="175593" x="7421563" y="3548063"/>
          <p14:tracePt t="175609" x="7421563" y="3538538"/>
          <p14:tracePt t="175617" x="7421563" y="3529013"/>
          <p14:tracePt t="175625" x="7421563" y="3511550"/>
          <p14:tracePt t="175648" x="7421563" y="3502025"/>
          <p14:tracePt t="175657" x="7421563" y="3492500"/>
          <p14:tracePt t="175665" x="7421563" y="3482975"/>
          <p14:tracePt t="175672" x="7421563" y="3475038"/>
          <p14:tracePt t="175698" x="7421563" y="3455988"/>
          <p14:tracePt t="175723" x="7421563" y="3446463"/>
          <p14:tracePt t="175737" x="7421563" y="3419475"/>
          <p14:tracePt t="175986" x="7412038" y="3419475"/>
          <p14:tracePt t="176001" x="7392988" y="3419475"/>
          <p14:tracePt t="176018" x="7385050" y="3419475"/>
          <p14:tracePt t="176025" x="7375525" y="3419475"/>
          <p14:tracePt t="176041" x="7375525" y="3392488"/>
          <p14:tracePt t="176057" x="7375525" y="3382963"/>
          <p14:tracePt t="176064" x="7375525" y="3375025"/>
          <p14:tracePt t="176081" x="7375525" y="3365500"/>
          <p14:tracePt t="176129" x="7375525" y="3355975"/>
          <p14:tracePt t="176137" x="7412038" y="3355975"/>
          <p14:tracePt t="176144" x="7421563" y="3355975"/>
          <p14:tracePt t="176153" x="7429500" y="3355975"/>
          <p14:tracePt t="176169" x="7439025" y="3355975"/>
          <p14:tracePt t="176185" x="7458075" y="3355975"/>
          <p14:tracePt t="196746" x="7466013" y="3355975"/>
          <p14:tracePt t="196801" x="7402513" y="3355975"/>
          <p14:tracePt t="196808" x="7319963" y="3302000"/>
          <p14:tracePt t="196817" x="7256463" y="3246438"/>
          <p14:tracePt t="196825" x="7248525" y="3173413"/>
          <p14:tracePt t="196833" x="7248525" y="3082925"/>
          <p14:tracePt t="196840" x="7248525" y="2990850"/>
          <p14:tracePt t="196848" x="7248525" y="2881313"/>
          <p14:tracePt t="196856" x="7292975" y="2763838"/>
          <p14:tracePt t="196864" x="7348538" y="2681288"/>
          <p14:tracePt t="196873" x="7385050" y="2598738"/>
          <p14:tracePt t="196881" x="7421563" y="2554288"/>
          <p14:tracePt t="196895" x="7439025" y="2517775"/>
          <p14:tracePt t="196897" x="7475538" y="2462213"/>
          <p14:tracePt t="196904" x="7485063" y="2452688"/>
          <p14:tracePt t="196914" x="7494588" y="2408238"/>
          <p14:tracePt t="196920" x="7521575" y="2325688"/>
          <p14:tracePt t="196929" x="7539038" y="2252663"/>
          <p14:tracePt t="196936" x="7567613" y="2152650"/>
          <p14:tracePt t="196945" x="7585075" y="2079625"/>
          <p14:tracePt t="196953" x="7602538" y="1943100"/>
          <p14:tracePt t="196962" x="7602538" y="1851025"/>
          <p14:tracePt t="196969" x="7602538" y="1778000"/>
          <p14:tracePt t="196977" x="7602538" y="1724025"/>
          <p14:tracePt t="196985" x="7585075" y="1614488"/>
          <p14:tracePt t="196994" x="7567613" y="1514475"/>
          <p14:tracePt t="197001" x="7558088" y="1404938"/>
          <p14:tracePt t="197010" x="7558088" y="1258888"/>
          <p14:tracePt t="197017" x="7531100" y="1130300"/>
          <p14:tracePt t="197026" x="7531100" y="1020763"/>
          <p14:tracePt t="197033" x="7531100" y="930275"/>
          <p14:tracePt t="197041" x="7531100" y="847725"/>
          <p14:tracePt t="197049" x="7531100" y="757238"/>
          <p14:tracePt t="197057" x="7531100" y="701675"/>
          <p14:tracePt t="197065" x="7531100" y="665163"/>
          <p14:tracePt t="197073" x="7531100" y="592138"/>
          <p14:tracePt t="197081" x="7531100" y="519113"/>
          <p14:tracePt t="197089" x="7531100" y="446088"/>
          <p14:tracePt t="197096" x="7531100" y="374650"/>
          <p14:tracePt t="197104" x="7531100" y="292100"/>
          <p14:tracePt t="197114" x="7531100" y="255588"/>
          <p14:tracePt t="197121" x="7531100" y="200025"/>
          <p14:tracePt t="197129" x="7531100" y="173038"/>
          <p14:tracePt t="197137" x="7521575" y="155575"/>
          <p14:tracePt t="197146" x="7475538" y="155575"/>
          <p14:tracePt t="197153" x="7439025" y="155575"/>
          <p14:tracePt t="197161" x="7412038" y="155575"/>
          <p14:tracePt t="197168" x="7375525" y="163513"/>
          <p14:tracePt t="197185" x="7366000" y="163513"/>
          <p14:tracePt t="197217" x="7356475" y="163513"/>
          <p14:tracePt t="197265" x="7348538" y="173038"/>
          <p14:tracePt t="197297" x="7319963" y="192088"/>
          <p14:tracePt t="197305" x="7319963" y="200025"/>
          <p14:tracePt t="197315" x="7319963" y="219075"/>
          <p14:tracePt t="197320" x="7302500" y="255588"/>
          <p14:tracePt t="197329" x="7283450" y="319088"/>
          <p14:tracePt t="197337" x="7265988" y="365125"/>
          <p14:tracePt t="197346" x="7265988" y="455613"/>
          <p14:tracePt t="197352" x="7212013" y="574675"/>
          <p14:tracePt t="197362" x="7212013" y="665163"/>
          <p14:tracePt t="197369" x="7183438" y="793750"/>
          <p14:tracePt t="197381" x="7183438" y="920750"/>
          <p14:tracePt t="197384" x="7165975" y="1030288"/>
          <p14:tracePt t="197393" x="7129463" y="1166813"/>
          <p14:tracePt t="197401" x="7110413" y="1331913"/>
          <p14:tracePt t="197411" x="7092950" y="1531938"/>
          <p14:tracePt t="197417" x="7065963" y="1677988"/>
          <p14:tracePt t="197426" x="7037388" y="1841500"/>
          <p14:tracePt t="197432" x="7019925" y="2006600"/>
          <p14:tracePt t="197440" x="6992938" y="2189163"/>
          <p14:tracePt t="197448" x="6973888" y="2335213"/>
          <p14:tracePt t="197456" x="6956425" y="2508250"/>
          <p14:tracePt t="197465" x="6946900" y="2635250"/>
          <p14:tracePt t="197472" x="6919913" y="2727325"/>
          <p14:tracePt t="197481" x="6910388" y="2790825"/>
          <p14:tracePt t="197489" x="6910388" y="2827338"/>
          <p14:tracePt t="197497" x="6892925" y="2863850"/>
          <p14:tracePt t="197513" x="6892925" y="2881313"/>
          <p14:tracePt t="197520" x="6892925" y="2890838"/>
          <p14:tracePt t="197529" x="6892925" y="2909888"/>
          <p14:tracePt t="197537" x="6892925" y="2917825"/>
          <p14:tracePt t="197545" x="6892925" y="2927350"/>
          <p14:tracePt t="197561" x="6892925" y="2946400"/>
          <p14:tracePt t="197568" x="6892925" y="2954338"/>
          <p14:tracePt t="197577" x="6892925" y="2973388"/>
          <p14:tracePt t="197587" x="6892925" y="2990850"/>
          <p14:tracePt t="197601" x="6892925" y="3009900"/>
          <p14:tracePt t="197617" x="6892925" y="3027363"/>
          <p14:tracePt t="197953" x="6892925" y="3036888"/>
          <p14:tracePt t="198002" x="6873875" y="3036888"/>
          <p14:tracePt t="198138" x="6873875" y="3054350"/>
          <p14:tracePt t="198145" x="6873875" y="3073400"/>
          <p14:tracePt t="198153" x="6873875" y="3082925"/>
          <p14:tracePt t="198161" x="6873875" y="3090863"/>
          <p14:tracePt t="198169" x="6873875" y="3127375"/>
          <p14:tracePt t="198185" x="6873875" y="3155950"/>
          <p14:tracePt t="198194" x="6873875" y="3163888"/>
          <p14:tracePt t="198200" x="6873875" y="3173413"/>
          <p14:tracePt t="198233" x="6892925" y="3173413"/>
          <p14:tracePt t="198248" x="6900863" y="3173413"/>
          <p14:tracePt t="198265" x="6910388" y="3173413"/>
          <p14:tracePt t="198281" x="6919913" y="3173413"/>
          <p14:tracePt t="198297" x="6937375" y="3173413"/>
          <p14:tracePt t="198393" x="6946900" y="3173413"/>
          <p14:tracePt t="198617" x="6956425" y="3182938"/>
          <p14:tracePt t="198625" x="6956425" y="3209925"/>
          <p14:tracePt t="198633" x="6956425" y="3219450"/>
          <p14:tracePt t="198642" x="6956425" y="3255963"/>
          <p14:tracePt t="198664" x="6956425" y="3302000"/>
          <p14:tracePt t="198673" x="6956425" y="3328988"/>
          <p14:tracePt t="198680" x="6964363" y="3346450"/>
          <p14:tracePt t="198690" x="7000875" y="3375025"/>
          <p14:tracePt t="198696" x="7037388" y="3392488"/>
          <p14:tracePt t="198705" x="7073900" y="3411538"/>
          <p14:tracePt t="198713" x="7110413" y="3419475"/>
          <p14:tracePt t="198720" x="7156450" y="3446463"/>
          <p14:tracePt t="198728" x="7202488" y="3455988"/>
          <p14:tracePt t="198736" x="7239000" y="3455988"/>
          <p14:tracePt t="198745" x="7275513" y="3465513"/>
          <p14:tracePt t="198753" x="7302500" y="3465513"/>
          <p14:tracePt t="198761" x="7312025" y="3465513"/>
          <p14:tracePt t="198768" x="7329488" y="3465513"/>
          <p14:tracePt t="198785" x="7339013" y="3465513"/>
          <p14:tracePt t="198801" x="7348538" y="3465513"/>
          <p14:tracePt t="198825" x="7356475" y="3465513"/>
          <p14:tracePt t="198857" x="7375525" y="3475038"/>
          <p14:tracePt t="198945" x="7385050" y="3482975"/>
          <p14:tracePt t="199225" x="7392988" y="3492500"/>
          <p14:tracePt t="199332" x="7392988" y="3502025"/>
          <p14:tracePt t="199341" x="7392988" y="3511550"/>
          <p14:tracePt t="199350" x="7392988" y="3529013"/>
          <p14:tracePt t="199352" x="7392988" y="3538538"/>
          <p14:tracePt t="199365" x="7392988" y="3565525"/>
          <p14:tracePt t="199369" x="7392988" y="3575050"/>
          <p14:tracePt t="199379" x="7392988" y="3584575"/>
          <p14:tracePt t="199384" x="7402513" y="3611563"/>
          <p14:tracePt t="199394" x="7402513" y="3621088"/>
          <p14:tracePt t="199400" x="7402513" y="3629025"/>
          <p14:tracePt t="199425" x="7402513" y="3648075"/>
          <p14:tracePt t="199457" x="7402513" y="3657600"/>
          <p14:tracePt t="199743" x="7412038" y="3665538"/>
          <p14:tracePt t="199752" x="7429500" y="3665538"/>
          <p14:tracePt t="199755" x="7475538" y="3665538"/>
          <p14:tracePt t="199761" x="7531100" y="3665538"/>
          <p14:tracePt t="199769" x="7585075" y="3675063"/>
          <p14:tracePt t="199777" x="7631113" y="3675063"/>
          <p14:tracePt t="199784" x="7685088" y="3684588"/>
          <p14:tracePt t="199792" x="7712075" y="3684588"/>
          <p14:tracePt t="199800" x="7748588" y="3684588"/>
          <p14:tracePt t="199809" x="7794625" y="3684588"/>
          <p14:tracePt t="199817" x="7813675" y="3684588"/>
          <p14:tracePt t="199826" x="7831138" y="3684588"/>
          <p14:tracePt t="199897" x="7840663" y="3684588"/>
          <p14:tracePt t="199937" x="7840663" y="3675063"/>
          <p14:tracePt t="199944" x="7840663" y="3665538"/>
          <p14:tracePt t="199952" x="7840663" y="3657600"/>
          <p14:tracePt t="199961" x="7831138" y="3657600"/>
          <p14:tracePt t="199970" x="7804150" y="3657600"/>
          <p14:tracePt t="199977" x="7794625" y="3648075"/>
          <p14:tracePt t="199986" x="7767638" y="3648075"/>
          <p14:tracePt t="199994" x="7758113" y="3648075"/>
          <p14:tracePt t="200010" x="7748588" y="3648075"/>
          <p14:tracePt t="200018" x="7740650" y="3648075"/>
          <p14:tracePt t="200026" x="7731125" y="3648075"/>
          <p14:tracePt t="200034" x="7721600" y="3648075"/>
          <p14:tracePt t="200041" x="7712075" y="3648075"/>
          <p14:tracePt t="200049" x="7704138" y="3648075"/>
          <p14:tracePt t="200064" x="7694613" y="3648075"/>
          <p14:tracePt t="200073" x="7685088" y="3648075"/>
          <p14:tracePt t="200081" x="7675563" y="3648075"/>
          <p14:tracePt t="200089" x="7667625" y="3648075"/>
          <p14:tracePt t="200096" x="7648575" y="3648075"/>
          <p14:tracePt t="200105" x="7639050" y="3648075"/>
          <p14:tracePt t="200121" x="7631113" y="3648075"/>
          <p14:tracePt t="200128" x="7612063" y="3648075"/>
          <p14:tracePt t="200136" x="7594600" y="3629025"/>
          <p14:tracePt t="200145" x="7585075" y="3629025"/>
          <p14:tracePt t="200152" x="7567613" y="3629025"/>
          <p14:tracePt t="200161" x="7548563" y="3629025"/>
          <p14:tracePt t="200169" x="7539038" y="3621088"/>
          <p14:tracePt t="200177" x="7512050" y="3611563"/>
          <p14:tracePt t="200185" x="7494588" y="3602038"/>
          <p14:tracePt t="200194" x="7475538" y="3584575"/>
          <p14:tracePt t="200201" x="7458075" y="3575050"/>
          <p14:tracePt t="200210" x="7448550" y="3565525"/>
          <p14:tracePt t="200217" x="7412038" y="3538538"/>
          <p14:tracePt t="200227" x="7385050" y="3519488"/>
          <p14:tracePt t="200233" x="7339013" y="3482975"/>
          <p14:tracePt t="200240" x="7283450" y="3446463"/>
          <p14:tracePt t="200249" x="7239000" y="3402013"/>
          <p14:tracePt t="200257" x="7212013" y="3365500"/>
          <p14:tracePt t="200264" x="7156450" y="3328988"/>
          <p14:tracePt t="200273" x="7110413" y="3302000"/>
          <p14:tracePt t="200282" x="7065963" y="3265488"/>
          <p14:tracePt t="200289" x="7046913" y="3236913"/>
          <p14:tracePt t="200297" x="7000875" y="3192463"/>
          <p14:tracePt t="200304" x="6964363" y="3173413"/>
          <p14:tracePt t="200314" x="6946900" y="3163888"/>
          <p14:tracePt t="200321" x="6910388" y="3146425"/>
          <p14:tracePt t="200329" x="6873875" y="3127375"/>
          <p14:tracePt t="200337" x="6864350" y="3127375"/>
          <p14:tracePt t="200347" x="6846888" y="3119438"/>
          <p14:tracePt t="200352" x="6800850" y="3082925"/>
          <p14:tracePt t="200362" x="6773863" y="3073400"/>
          <p14:tracePt t="200368" x="6754813" y="3073400"/>
          <p14:tracePt t="200379" x="6718300" y="3063875"/>
          <p14:tracePt t="200384" x="6681788" y="3036888"/>
          <p14:tracePt t="200396" x="6664325" y="3027363"/>
          <p14:tracePt t="200401" x="6645275" y="3017838"/>
          <p14:tracePt t="200410" x="6610350" y="3009900"/>
          <p14:tracePt t="200417" x="6564313" y="2990850"/>
          <p14:tracePt t="200428" x="6545263" y="2973388"/>
          <p14:tracePt t="200432" x="6500813" y="2946400"/>
          <p14:tracePt t="200440" x="6481763" y="2927350"/>
          <p14:tracePt t="200449" x="6445250" y="2909888"/>
          <p14:tracePt t="200457" x="6435725" y="2900363"/>
          <p14:tracePt t="200464" x="6418263" y="2881313"/>
          <p14:tracePt t="200472" x="6399213" y="2863850"/>
          <p14:tracePt t="200480" x="6381750" y="2844800"/>
          <p14:tracePt t="200489" x="6372225" y="2836863"/>
          <p14:tracePt t="200497" x="6354763" y="2827338"/>
          <p14:tracePt t="200505" x="6354763" y="2817813"/>
          <p14:tracePt t="200513" x="6335713" y="2800350"/>
          <p14:tracePt t="200520" x="6299200" y="2781300"/>
          <p14:tracePt t="200528" x="6281738" y="2771775"/>
          <p14:tracePt t="200538" x="6254750" y="2735263"/>
          <p14:tracePt t="200546" x="6235700" y="2727325"/>
          <p14:tracePt t="200554" x="6189663" y="2698750"/>
          <p14:tracePt t="200562" x="6172200" y="2681288"/>
          <p14:tracePt t="200568" x="6153150" y="2671763"/>
          <p14:tracePt t="200579" x="6108700" y="2644775"/>
          <p14:tracePt t="200585" x="6089650" y="2625725"/>
          <p14:tracePt t="200599" x="6072188" y="2617788"/>
          <p14:tracePt t="200601" x="6035675" y="2589213"/>
          <p14:tracePt t="200609" x="6007100" y="2571750"/>
          <p14:tracePt t="200616" x="5999163" y="2571750"/>
          <p14:tracePt t="200628" x="5972175" y="2562225"/>
          <p14:tracePt t="200632" x="5962650" y="2562225"/>
          <p14:tracePt t="200642" x="5926138" y="2554288"/>
          <p14:tracePt t="200648" x="5916613" y="2554288"/>
          <p14:tracePt t="200665" x="5907088" y="2554288"/>
          <p14:tracePt t="200674" x="5889625" y="2554288"/>
          <p14:tracePt t="200682" x="5880100" y="2554288"/>
          <p14:tracePt t="200696" x="5870575" y="2554288"/>
          <p14:tracePt t="200697" x="5853113" y="2554288"/>
          <p14:tracePt t="200705" x="5843588" y="2554288"/>
          <p14:tracePt t="200712" x="5826125" y="2554288"/>
          <p14:tracePt t="200736" x="5816600" y="2554288"/>
          <p14:tracePt t="200745" x="5807075" y="2562225"/>
          <p14:tracePt t="200761" x="5789613" y="2581275"/>
          <p14:tracePt t="200786" x="5780088" y="2598738"/>
          <p14:tracePt t="200793" x="5770563" y="2608263"/>
          <p14:tracePt t="200800" x="5761038" y="2617788"/>
          <p14:tracePt t="200817" x="5753100" y="2635250"/>
          <p14:tracePt t="200841" x="5753100" y="2644775"/>
          <p14:tracePt t="200848" x="5753100" y="2662238"/>
          <p14:tracePt t="200858" x="5743575" y="2662238"/>
          <p14:tracePt t="200874" x="5743575" y="2671763"/>
          <p14:tracePt t="200890" x="5743575" y="2681288"/>
          <p14:tracePt t="200900" x="5743575" y="2690813"/>
          <p14:tracePt t="200915" x="5743575" y="2698750"/>
          <p14:tracePt t="201025" x="5743575" y="2708275"/>
          <p14:tracePt t="201153" x="5743575" y="2717800"/>
          <p14:tracePt t="201161" x="5743575" y="2735263"/>
          <p14:tracePt t="201169" x="5743575" y="2754313"/>
          <p14:tracePt t="201177" x="5743575" y="2781300"/>
          <p14:tracePt t="201185" x="5743575" y="2808288"/>
          <p14:tracePt t="201192" x="5743575" y="2844800"/>
          <p14:tracePt t="201201" x="5743575" y="2881313"/>
          <p14:tracePt t="201210" x="5743575" y="2909888"/>
          <p14:tracePt t="201217" x="5743575" y="2954338"/>
          <p14:tracePt t="201226" x="5743575" y="2990850"/>
          <p14:tracePt t="201232" x="5743575" y="3036888"/>
          <p14:tracePt t="201241" x="5743575" y="3063875"/>
          <p14:tracePt t="201249" x="5743575" y="3090863"/>
          <p14:tracePt t="201257" x="5743575" y="3119438"/>
          <p14:tracePt t="201265" x="5743575" y="3136900"/>
          <p14:tracePt t="201274" x="5743575" y="3146425"/>
          <p14:tracePt t="201282" x="5743575" y="3155950"/>
          <p14:tracePt t="201291" x="5743575" y="3173413"/>
          <p14:tracePt t="201307" x="5743575" y="3182938"/>
          <p14:tracePt t="201330" x="5743575" y="3192463"/>
          <p14:tracePt t="201347" x="5724525" y="3219450"/>
          <p14:tracePt t="201380" x="5724525" y="3236913"/>
          <p14:tracePt t="201384" x="5724525" y="3265488"/>
          <p14:tracePt t="201393" x="5724525" y="3282950"/>
          <p14:tracePt t="201401" x="5724525" y="3319463"/>
          <p14:tracePt t="201410" x="5716588" y="3338513"/>
          <p14:tracePt t="201416" x="5716588" y="3365500"/>
          <p14:tracePt t="201427" x="5716588" y="3382963"/>
          <p14:tracePt t="201433" x="5716588" y="3402013"/>
          <p14:tracePt t="201441" x="5716588" y="3419475"/>
          <p14:tracePt t="201448" x="5716588" y="3446463"/>
          <p14:tracePt t="201459" x="5716588" y="3455988"/>
          <p14:tracePt t="201465" x="5716588" y="3465513"/>
          <p14:tracePt t="201473" x="5716588" y="3482975"/>
          <p14:tracePt t="201480" x="5716588" y="3492500"/>
          <p14:tracePt t="201490" x="5716588" y="3502025"/>
          <p14:tracePt t="201497" x="5716588" y="3511550"/>
          <p14:tracePt t="201504" x="5716588" y="3529013"/>
          <p14:tracePt t="201512" x="5716588" y="3548063"/>
          <p14:tracePt t="201529" x="5716588" y="3565525"/>
          <p14:tracePt t="201537" x="5716588" y="3575050"/>
          <p14:tracePt t="201545" x="5716588" y="3584575"/>
          <p14:tracePt t="201553" x="5716588" y="3592513"/>
          <p14:tracePt t="201561" x="5716588" y="3611563"/>
          <p14:tracePt t="201568" x="5716588" y="3621088"/>
          <p14:tracePt t="201593" x="5716588" y="3629025"/>
          <p14:tracePt t="201601" x="5716588" y="3648075"/>
          <p14:tracePt t="201612" x="5707063" y="3657600"/>
          <p14:tracePt t="201633" x="5707063" y="3665538"/>
          <p14:tracePt t="201640" x="5697538" y="3675063"/>
          <p14:tracePt t="201657" x="5697538" y="3684588"/>
          <p14:tracePt t="201665" x="5688013" y="3694113"/>
          <p14:tracePt t="201673" x="5680075" y="3702050"/>
          <p14:tracePt t="201699" x="5670550" y="3711575"/>
          <p14:tracePt t="201722" x="5670550" y="3730625"/>
          <p14:tracePt t="201737" x="5670550" y="3738563"/>
          <p14:tracePt t="201745" x="5670550" y="3748088"/>
          <p14:tracePt t="201761" x="5661025" y="3748088"/>
          <p14:tracePt t="201769" x="5661025" y="3767138"/>
          <p14:tracePt t="201777" x="5661025" y="3775075"/>
          <p14:tracePt t="201784" x="5661025" y="3784600"/>
          <p14:tracePt t="201795" x="5661025" y="3794125"/>
          <p14:tracePt t="201802" x="5661025" y="3821113"/>
          <p14:tracePt t="201816" x="5653088" y="3830638"/>
          <p14:tracePt t="201827" x="5643563" y="3840163"/>
          <p14:tracePt t="201832" x="5643563" y="3857625"/>
          <p14:tracePt t="201848" x="5634038" y="3875088"/>
          <p14:tracePt t="201873" x="5634038" y="3894138"/>
          <p14:tracePt t="201895" x="5624513" y="3903663"/>
          <p14:tracePt t="202174" x="5624513" y="3911600"/>
          <p14:tracePt t="202192" x="5616575" y="3921125"/>
          <p14:tracePt t="202289" x="5607050" y="3921125"/>
          <p14:tracePt t="202318" x="5597525" y="3930650"/>
          <p14:tracePt t="202337" x="5597525" y="3940175"/>
          <p14:tracePt t="202529" x="5597525" y="3930650"/>
          <p14:tracePt t="202537" x="5597525" y="3903663"/>
          <p14:tracePt t="202553" x="5607050" y="3884613"/>
          <p14:tracePt t="202561" x="5607050" y="3867150"/>
          <p14:tracePt t="202569" x="5616575" y="3857625"/>
          <p14:tracePt t="202577" x="5616575" y="3848100"/>
          <p14:tracePt t="202585" x="5624513" y="3840163"/>
          <p14:tracePt t="202593" x="5634038" y="3830638"/>
          <p14:tracePt t="202610" x="5634038" y="3821113"/>
          <p14:tracePt t="202616" x="5643563" y="3811588"/>
          <p14:tracePt t="202763" x="5643563" y="3803650"/>
          <p14:tracePt t="202778" x="5643563" y="3811588"/>
          <p14:tracePt t="202784" x="5643563" y="3821113"/>
          <p14:tracePt t="202801" x="5643563" y="3830638"/>
          <p14:tracePt t="202809" x="5634038" y="3857625"/>
          <p14:tracePt t="202816" x="5624513" y="3867150"/>
          <p14:tracePt t="202827" x="5624513" y="3875088"/>
          <p14:tracePt t="202832" x="5624513" y="3894138"/>
          <p14:tracePt t="202842" x="5616575" y="3903663"/>
          <p14:tracePt t="202865" x="5616575" y="3911600"/>
          <p14:tracePt t="202881" x="5616575" y="3930650"/>
          <p14:tracePt t="202912" x="5616575" y="3940175"/>
          <p14:tracePt t="202945" x="5616575" y="3948113"/>
          <p14:tracePt t="202953" x="5616575" y="3957638"/>
          <p14:tracePt t="202993" x="5616575" y="3976688"/>
          <p14:tracePt t="203083" x="5616575" y="3984625"/>
          <p14:tracePt t="203100" x="5616575" y="3994150"/>
          <p14:tracePt t="203122" x="5607050" y="4021138"/>
          <p14:tracePt t="203145" x="5597525" y="4030663"/>
          <p14:tracePt t="203169" x="5597525" y="4040188"/>
          <p14:tracePt t="203177" x="5588000" y="4067175"/>
          <p14:tracePt t="203193" x="5588000" y="4076700"/>
          <p14:tracePt t="203210" x="5588000" y="4094163"/>
          <p14:tracePt t="203473" x="5597525" y="4094163"/>
          <p14:tracePt t="203698" x="5588000" y="4086225"/>
          <p14:tracePt t="203706" x="5561013" y="4067175"/>
          <p14:tracePt t="203716" x="5487988" y="4057650"/>
          <p14:tracePt t="203725" x="5414963" y="4057650"/>
          <p14:tracePt t="203728" x="5341938" y="4040188"/>
          <p14:tracePt t="203737" x="5224463" y="4030663"/>
          <p14:tracePt t="203745" x="5132388" y="4003675"/>
          <p14:tracePt t="203753" x="5005388" y="3984625"/>
          <p14:tracePt t="203761" x="4868863" y="3976688"/>
          <p14:tracePt t="203768" x="4740275" y="3957638"/>
          <p14:tracePt t="203780" x="4594225" y="3957638"/>
          <p14:tracePt t="203786" x="4421188" y="3957638"/>
          <p14:tracePt t="203795" x="4275138" y="3957638"/>
          <p14:tracePt t="203802" x="4111625" y="3957638"/>
          <p14:tracePt t="203809" x="3965575" y="3957638"/>
          <p14:tracePt t="203817" x="3838575" y="3957638"/>
          <p14:tracePt t="203826" x="3709988" y="3957638"/>
          <p14:tracePt t="203833" x="3619500" y="3957638"/>
          <p14:tracePt t="203842" x="3509963" y="3957638"/>
          <p14:tracePt t="203848" x="3419475" y="3957638"/>
          <p14:tracePt t="203857" x="3309938" y="3957638"/>
          <p14:tracePt t="203865" x="3181350" y="3957638"/>
          <p14:tracePt t="203872" x="3071813" y="3957638"/>
          <p14:tracePt t="203880" x="2917825" y="3930650"/>
          <p14:tracePt t="203897" x="2625725" y="3884613"/>
          <p14:tracePt t="203910" x="2479675" y="3857625"/>
          <p14:tracePt t="203914" x="2360613" y="3840163"/>
          <p14:tracePt t="203922" x="2270125" y="3811588"/>
          <p14:tracePt t="203931" x="2151063" y="3775075"/>
          <p14:tracePt t="203938" x="2114550" y="3757613"/>
          <p14:tracePt t="203944" x="2051050" y="3748088"/>
          <p14:tracePt t="203952" x="2024063" y="3730625"/>
          <p14:tracePt t="203970" x="1997075" y="3730625"/>
          <p14:tracePt t="203977" x="1987550" y="3721100"/>
          <p14:tracePt t="204257" x="1987550" y="3711575"/>
          <p14:tracePt t="204267" x="1987550" y="3702050"/>
          <p14:tracePt t="204281" x="1987550" y="3684588"/>
          <p14:tracePt t="204289" x="1978025" y="3665538"/>
          <p14:tracePt t="204297" x="1978025" y="3638550"/>
          <p14:tracePt t="204305" x="1968500" y="3602038"/>
          <p14:tracePt t="204314" x="1941513" y="3565525"/>
          <p14:tracePt t="204321" x="1931988" y="3511550"/>
          <p14:tracePt t="204329" x="1924050" y="3465513"/>
          <p14:tracePt t="204337" x="1914525" y="3438525"/>
          <p14:tracePt t="204348" x="1887538" y="3392488"/>
          <p14:tracePt t="204352" x="1887538" y="3375025"/>
          <p14:tracePt t="204362" x="1878013" y="3355975"/>
          <p14:tracePt t="204369" x="1878013" y="3328988"/>
          <p14:tracePt t="204378" x="1878013" y="3319463"/>
          <p14:tracePt t="204384" x="1878013" y="3309938"/>
          <p14:tracePt t="204410" x="1878013" y="3302000"/>
          <p14:tracePt t="204416" x="1878013" y="3292475"/>
          <p14:tracePt t="204433" x="1878013" y="3282950"/>
          <p14:tracePt t="204442" x="1868488" y="3273425"/>
          <p14:tracePt t="204465" x="1868488" y="3255963"/>
          <p14:tracePt t="204489" x="1868488" y="3246438"/>
          <p14:tracePt t="204497" x="1868488" y="3236913"/>
          <p14:tracePt t="204504" x="1868488" y="3219450"/>
          <p14:tracePt t="204513" x="1868488" y="3209925"/>
          <p14:tracePt t="204529" x="1868488" y="3200400"/>
          <p14:tracePt t="204553" x="1868488" y="3192463"/>
          <p14:tracePt t="204693" x="1868488" y="3200400"/>
          <p14:tracePt t="204696" x="1868488" y="3209925"/>
          <p14:tracePt t="204708" x="1868488" y="3219450"/>
          <p14:tracePt t="204715" x="1868488" y="3246438"/>
          <p14:tracePt t="204722" x="1868488" y="3265488"/>
          <p14:tracePt t="204729" x="1868488" y="3292475"/>
          <p14:tracePt t="204737" x="1868488" y="3309938"/>
          <p14:tracePt t="204744" x="1868488" y="3346450"/>
          <p14:tracePt t="204752" x="1914525" y="3375025"/>
          <p14:tracePt t="204761" x="2024063" y="3402013"/>
          <p14:tracePt t="204769" x="2170113" y="3429000"/>
          <p14:tracePt t="204777" x="2352675" y="3446463"/>
          <p14:tracePt t="204786" x="2506663" y="3475038"/>
          <p14:tracePt t="204793" x="2698750" y="3475038"/>
          <p14:tracePt t="204800" x="2881313" y="3475038"/>
          <p14:tracePt t="204809" x="3044825" y="3475038"/>
          <p14:tracePt t="204817" x="3227388" y="3465513"/>
          <p14:tracePt t="204827" x="3363913" y="3438525"/>
          <p14:tracePt t="204832" x="3436938" y="3402013"/>
          <p14:tracePt t="204842" x="3519488" y="3375025"/>
          <p14:tracePt t="204848" x="3619500" y="3346450"/>
          <p14:tracePt t="204863" x="3646488" y="3338513"/>
          <p14:tracePt t="204865" x="3683000" y="3328988"/>
          <p14:tracePt t="204872" x="3702050" y="3319463"/>
          <p14:tracePt t="204880" x="3738563" y="3319463"/>
          <p14:tracePt t="204897" x="3783013" y="3302000"/>
          <p14:tracePt t="204905" x="3829050" y="3302000"/>
          <p14:tracePt t="204913" x="3883025" y="3302000"/>
          <p14:tracePt t="204921" x="3938588" y="3302000"/>
          <p14:tracePt t="204928" x="4011613" y="3302000"/>
          <p14:tracePt t="204936" x="4084638" y="3302000"/>
          <p14:tracePt t="204945" x="4157663" y="3282950"/>
          <p14:tracePt t="204953" x="4238625" y="3282950"/>
          <p14:tracePt t="204961" x="4311650" y="3273425"/>
          <p14:tracePt t="204970" x="4340225" y="3265488"/>
          <p14:tracePt t="204977" x="4384675" y="3265488"/>
          <p14:tracePt t="204985" x="4413250" y="3236913"/>
          <p14:tracePt t="204994" x="4440238" y="3228975"/>
          <p14:tracePt t="205013" x="4457700" y="3228975"/>
          <p14:tracePt t="205026" x="4467225" y="3228975"/>
          <p14:tracePt t="205033" x="4476750" y="3219450"/>
          <p14:tracePt t="205175" x="4476750" y="3228975"/>
          <p14:tracePt t="205182" x="4476750" y="3236913"/>
          <p14:tracePt t="205187" x="4467225" y="3246438"/>
          <p14:tracePt t="205193" x="4457700" y="3273425"/>
          <p14:tracePt t="205201" x="4457700" y="3282950"/>
          <p14:tracePt t="205214" x="4448175" y="3309938"/>
          <p14:tracePt t="205218" x="4430713" y="3338513"/>
          <p14:tracePt t="205226" x="4421188" y="3355975"/>
          <p14:tracePt t="205233" x="4421188" y="3382963"/>
          <p14:tracePt t="205242" x="4421188" y="3411538"/>
          <p14:tracePt t="205249" x="4421188" y="3429000"/>
          <p14:tracePt t="205257" x="4421188" y="3475038"/>
          <p14:tracePt t="205265" x="4421188" y="3502025"/>
          <p14:tracePt t="205273" x="4448175" y="3529013"/>
          <p14:tracePt t="205281" x="4476750" y="3548063"/>
          <p14:tracePt t="205289" x="4549775" y="3565525"/>
          <p14:tracePt t="205297" x="4557713" y="3565525"/>
          <p14:tracePt t="205305" x="4594225" y="3565525"/>
          <p14:tracePt t="205313" x="4622800" y="3565525"/>
          <p14:tracePt t="205321" x="4630738" y="3565525"/>
          <p14:tracePt t="205329" x="4640263" y="3565525"/>
          <p14:tracePt t="205337" x="4676775" y="3511550"/>
          <p14:tracePt t="205346" x="4686300" y="3502025"/>
          <p14:tracePt t="205353" x="4695825" y="3465513"/>
          <p14:tracePt t="205362" x="4695825" y="3438525"/>
          <p14:tracePt t="205369" x="4695825" y="3411538"/>
          <p14:tracePt t="205377" x="4695825" y="3392488"/>
          <p14:tracePt t="205385" x="4695825" y="3382963"/>
          <p14:tracePt t="205395" x="4695825" y="3365500"/>
          <p14:tracePt t="205410" x="4695825" y="3346450"/>
          <p14:tracePt t="205426" x="4695825" y="3338513"/>
          <p14:tracePt t="205442" x="4686300" y="3338513"/>
          <p14:tracePt t="205448" x="4676775" y="3338513"/>
          <p14:tracePt t="205459" x="4630738" y="3338513"/>
          <p14:tracePt t="205464" x="4603750" y="3338513"/>
          <p14:tracePt t="205473" x="4530725" y="3338513"/>
          <p14:tracePt t="205481" x="4476750" y="3338513"/>
          <p14:tracePt t="205488" x="4348163" y="3338513"/>
          <p14:tracePt t="205497" x="4257675" y="3338513"/>
          <p14:tracePt t="205505" x="4111625" y="3338513"/>
          <p14:tracePt t="205513" x="3948113" y="3338513"/>
          <p14:tracePt t="205521" x="3783013" y="3338513"/>
          <p14:tracePt t="205529" x="3629025" y="3338513"/>
          <p14:tracePt t="205537" x="3463925" y="3338513"/>
          <p14:tracePt t="205545" x="3336925" y="3338513"/>
          <p14:tracePt t="205553" x="3227388" y="3338513"/>
          <p14:tracePt t="205560" x="3100388" y="3338513"/>
          <p14:tracePt t="205568" x="3017838" y="3338513"/>
          <p14:tracePt t="205577" x="2925763" y="3338513"/>
          <p14:tracePt t="205584" x="2852738" y="3338513"/>
          <p14:tracePt t="205593" x="2798763" y="3338513"/>
          <p14:tracePt t="205600" x="2725738" y="3338513"/>
          <p14:tracePt t="205609" x="2671763" y="3338513"/>
          <p14:tracePt t="205617" x="2598738" y="3338513"/>
          <p14:tracePt t="205626" x="2533650" y="3338513"/>
          <p14:tracePt t="205632" x="2498725" y="3338513"/>
          <p14:tracePt t="205643" x="2452688" y="3338513"/>
          <p14:tracePt t="205648" x="2443163" y="3338513"/>
          <p14:tracePt t="205657" x="2406650" y="3338513"/>
          <p14:tracePt t="205664" x="2389188" y="3338513"/>
          <p14:tracePt t="205672" x="2360613" y="3338513"/>
          <p14:tracePt t="205680" x="2343150" y="3338513"/>
          <p14:tracePt t="205690" x="2324100" y="3338513"/>
          <p14:tracePt t="205801" x="2316163" y="3328988"/>
          <p14:tracePt t="205841" x="2316163" y="3365500"/>
          <p14:tracePt t="205848" x="2316163" y="3392488"/>
          <p14:tracePt t="205857" x="2316163" y="3482975"/>
          <p14:tracePt t="205865" x="2297113" y="3538538"/>
          <p14:tracePt t="205873" x="2224088" y="3638550"/>
          <p14:tracePt t="205881" x="2160588" y="3711575"/>
          <p14:tracePt t="205895" x="2097088" y="3811588"/>
          <p14:tracePt t="205897" x="2024063" y="3911600"/>
          <p14:tracePt t="205904" x="1960563" y="3994150"/>
          <p14:tracePt t="205914" x="1905000" y="4094163"/>
          <p14:tracePt t="205921" x="1831975" y="4195763"/>
          <p14:tracePt t="205929" x="1787525" y="4286250"/>
          <p14:tracePt t="205936" x="1741488" y="4405313"/>
          <p14:tracePt t="205945" x="1714500" y="4505325"/>
          <p14:tracePt t="205952" x="1677988" y="4614863"/>
          <p14:tracePt t="205961" x="1649413" y="4714875"/>
          <p14:tracePt t="205969" x="1622425" y="4768850"/>
          <p14:tracePt t="205977" x="1595438" y="4870450"/>
          <p14:tracePt t="205986" x="1585913" y="4943475"/>
          <p14:tracePt t="205994" x="1541463" y="5043488"/>
          <p14:tracePt t="206001" x="1531938" y="5106988"/>
          <p14:tracePt t="206010" x="1485900" y="5197475"/>
          <p14:tracePt t="206018" x="1458913" y="5262563"/>
          <p14:tracePt t="206025" x="1458913" y="5316538"/>
          <p14:tracePt t="206033" x="1449388" y="5353050"/>
          <p14:tracePt t="206042" x="1449388" y="5389563"/>
          <p14:tracePt t="206048" x="1449388" y="5416550"/>
          <p14:tracePt t="206058" x="1449388" y="5453063"/>
          <p14:tracePt t="206066" x="1449388" y="5508625"/>
          <p14:tracePt t="206073" x="1449388" y="5535613"/>
          <p14:tracePt t="206081" x="1449388" y="5572125"/>
          <p14:tracePt t="206089" x="1449388" y="5599113"/>
          <p14:tracePt t="206097" x="1476375" y="5645150"/>
          <p14:tracePt t="206105" x="1485900" y="5681663"/>
          <p14:tracePt t="206113" x="1495425" y="5699125"/>
          <p14:tracePt t="206121" x="1495425" y="5735638"/>
          <p14:tracePt t="206129" x="1504950" y="5754688"/>
          <p14:tracePt t="206136" x="1504950" y="5781675"/>
          <p14:tracePt t="206144" x="1522413" y="5818188"/>
          <p14:tracePt t="206154" x="1531938" y="5837238"/>
          <p14:tracePt t="206161" x="1541463" y="5854700"/>
          <p14:tracePt t="206170" x="1549400" y="5891213"/>
          <p14:tracePt t="206179" x="1568450" y="5918200"/>
          <p14:tracePt t="206184" x="1576388" y="5937250"/>
          <p14:tracePt t="206194" x="1585913" y="5954713"/>
          <p14:tracePt t="206200" x="1604963" y="6010275"/>
          <p14:tracePt t="206209" x="1622425" y="6054725"/>
          <p14:tracePt t="206217" x="1641475" y="6127750"/>
          <p14:tracePt t="206226" x="1641475" y="6237288"/>
          <p14:tracePt t="206233" x="1649413" y="6302375"/>
          <p14:tracePt t="206242" x="1658938" y="6356350"/>
          <p14:tracePt t="206249" x="1677988" y="6419850"/>
          <p14:tracePt t="206257" x="1695450" y="6438900"/>
          <p14:tracePt t="206264" x="1695450" y="6465888"/>
          <p14:tracePt t="206273" x="1704975" y="6483350"/>
          <p14:tracePt t="206280" x="1714500" y="6511925"/>
          <p14:tracePt t="206288" x="1731963" y="6538913"/>
          <p14:tracePt t="206314" x="1741488" y="6538913"/>
          <p14:tracePt t="206385" x="1741488" y="6548438"/>
          <p14:tracePt t="206746" x="1731963" y="6548438"/>
          <p14:tracePt t="206755" x="1722438" y="6548438"/>
          <p14:tracePt t="206761" x="1714500" y="6538913"/>
          <p14:tracePt t="206770" x="1695450" y="6511925"/>
          <p14:tracePt t="206779" x="1677988" y="6492875"/>
          <p14:tracePt t="206786" x="1641475" y="6465888"/>
          <p14:tracePt t="206792" x="1641475" y="6456363"/>
          <p14:tracePt t="206801" x="1631950" y="6446838"/>
          <p14:tracePt t="206808" x="1604963" y="6419850"/>
          <p14:tracePt t="206816" x="1585913" y="6402388"/>
          <p14:tracePt t="206826" x="1576388" y="6383338"/>
          <p14:tracePt t="206833" x="1549400" y="6356350"/>
          <p14:tracePt t="206842" x="1504950" y="6302375"/>
          <p14:tracePt t="206848" x="1485900" y="6273800"/>
          <p14:tracePt t="206858" x="1458913" y="6219825"/>
          <p14:tracePt t="206866" x="1439863" y="6200775"/>
          <p14:tracePt t="206879" x="1403350" y="6127750"/>
          <p14:tracePt t="206880" x="1385888" y="6091238"/>
          <p14:tracePt t="206895" x="1366838" y="6037263"/>
          <p14:tracePt t="206897" x="1322388" y="5973763"/>
          <p14:tracePt t="206905" x="1303338" y="5910263"/>
          <p14:tracePt t="206913" x="1285875" y="5854700"/>
          <p14:tracePt t="206921" x="1230313" y="5772150"/>
          <p14:tracePt t="206929" x="1222375" y="5708650"/>
          <p14:tracePt t="206937" x="1185863" y="5645150"/>
          <p14:tracePt t="206945" x="1185863" y="5589588"/>
          <p14:tracePt t="206954" x="1157288" y="5508625"/>
          <p14:tracePt t="206961" x="1157288" y="5472113"/>
          <p14:tracePt t="206971" x="1130300" y="5399088"/>
          <p14:tracePt t="206977" x="1120775" y="5307013"/>
          <p14:tracePt t="206985" x="1120775" y="5226050"/>
          <p14:tracePt t="206993" x="1120775" y="5153025"/>
          <p14:tracePt t="207001" x="1120775" y="5043488"/>
          <p14:tracePt t="207010" x="1120775" y="4970463"/>
          <p14:tracePt t="207017" x="1120775" y="4860925"/>
          <p14:tracePt t="207026" x="1120775" y="4787900"/>
          <p14:tracePt t="207033" x="1120775" y="4714875"/>
          <p14:tracePt t="207043" x="1120775" y="4641850"/>
          <p14:tracePt t="207050" x="1139825" y="4541838"/>
          <p14:tracePt t="207058" x="1149350" y="4468813"/>
          <p14:tracePt t="207065" x="1166813" y="4405313"/>
          <p14:tracePt t="207073" x="1203325" y="4322763"/>
          <p14:tracePt t="207081" x="1212850" y="4268788"/>
          <p14:tracePt t="207089" x="1222375" y="4222750"/>
          <p14:tracePt t="207096" x="1266825" y="4159250"/>
          <p14:tracePt t="207105" x="1276350" y="4140200"/>
          <p14:tracePt t="207112" x="1312863" y="4086225"/>
          <p14:tracePt t="207121" x="1330325" y="4049713"/>
          <p14:tracePt t="207129" x="1358900" y="4003675"/>
          <p14:tracePt t="207136" x="1395413" y="3957638"/>
          <p14:tracePt t="207145" x="1449388" y="3894138"/>
          <p14:tracePt t="207152" x="1485900" y="3848100"/>
          <p14:tracePt t="207161" x="1549400" y="3794125"/>
          <p14:tracePt t="207169" x="1612900" y="3738563"/>
          <p14:tracePt t="207177" x="1668463" y="3702050"/>
          <p14:tracePt t="207185" x="1714500" y="3657600"/>
          <p14:tracePt t="207193" x="1768475" y="3602038"/>
          <p14:tracePt t="207201" x="1851025" y="3538538"/>
          <p14:tracePt t="207210" x="1895475" y="3502025"/>
          <p14:tracePt t="207218" x="1924050" y="3465513"/>
          <p14:tracePt t="207229" x="1978025" y="3419475"/>
          <p14:tracePt t="207234" x="1997075" y="3402013"/>
          <p14:tracePt t="207245" x="2041525" y="3365500"/>
          <p14:tracePt t="207250" x="2051050" y="3355975"/>
          <p14:tracePt t="207353" x="2060575" y="3355975"/>
          <p14:tracePt t="207369" x="2060575" y="3365500"/>
          <p14:tracePt t="207377" x="2051050" y="3382963"/>
          <p14:tracePt t="207393" x="2033588" y="3392488"/>
          <p14:tracePt t="207400" x="1987550" y="3411538"/>
          <p14:tracePt t="207409" x="1960563" y="3419475"/>
          <p14:tracePt t="207417" x="1924050" y="3438525"/>
          <p14:tracePt t="207426" x="1868488" y="3446463"/>
          <p14:tracePt t="207432" x="1814513" y="3446463"/>
          <p14:tracePt t="207442" x="1731963" y="3455988"/>
          <p14:tracePt t="207449" x="1695450" y="3465513"/>
          <p14:tracePt t="207459" x="1668463" y="3465513"/>
          <p14:tracePt t="207465" x="1649413" y="3465513"/>
          <p14:tracePt t="207472" x="1622425" y="3465513"/>
          <p14:tracePt t="207481" x="1612900" y="3465513"/>
          <p14:tracePt t="207488" x="1604963" y="3465513"/>
          <p14:tracePt t="207537" x="1595438" y="3465513"/>
          <p14:tracePt t="207562" x="1612900" y="3465513"/>
          <p14:tracePt t="207568" x="1649413" y="3446463"/>
          <p14:tracePt t="207578" x="1714500" y="3429000"/>
          <p14:tracePt t="207585" x="1768475" y="3429000"/>
          <p14:tracePt t="207595" x="1804988" y="3429000"/>
          <p14:tracePt t="207600" x="1860550" y="3429000"/>
          <p14:tracePt t="207613" x="1895475" y="3429000"/>
          <p14:tracePt t="207616" x="1951038" y="3429000"/>
          <p14:tracePt t="207632" x="2005013" y="3429000"/>
          <p14:tracePt t="207643" x="2041525" y="3429000"/>
          <p14:tracePt t="207648" x="2078038" y="3429000"/>
          <p14:tracePt t="207656" x="2097088" y="3429000"/>
          <p14:tracePt t="207664" x="2143125" y="3438525"/>
          <p14:tracePt t="207672" x="2151063" y="3438525"/>
          <p14:tracePt t="207680" x="2170113" y="3446463"/>
          <p14:tracePt t="207692" x="2187575" y="3455988"/>
          <p14:tracePt t="207713" x="2187575" y="3465513"/>
          <p14:tracePt t="207721" x="2187575" y="3475038"/>
          <p14:tracePt t="207745" x="2187575" y="3502025"/>
          <p14:tracePt t="207752" x="2187575" y="3511550"/>
          <p14:tracePt t="207760" x="2187575" y="3548063"/>
          <p14:tracePt t="207769" x="2187575" y="3602038"/>
          <p14:tracePt t="207777" x="2170113" y="3702050"/>
          <p14:tracePt t="207787" x="2143125" y="3794125"/>
          <p14:tracePt t="207793" x="2106613" y="3911600"/>
          <p14:tracePt t="207800" x="2106613" y="4003675"/>
          <p14:tracePt t="207808" x="2087563" y="4094163"/>
          <p14:tracePt t="207817" x="2087563" y="4222750"/>
          <p14:tracePt t="207825" x="2087563" y="4313238"/>
          <p14:tracePt t="207833" x="2106613" y="4413250"/>
          <p14:tracePt t="207842" x="2179638" y="4551363"/>
          <p14:tracePt t="207849" x="2270125" y="4668838"/>
          <p14:tracePt t="207858" x="2389188" y="4841875"/>
          <p14:tracePt t="207865" x="2489200" y="4979988"/>
          <p14:tracePt t="207873" x="2579688" y="5116513"/>
          <p14:tracePt t="207880" x="2671763" y="5253038"/>
          <p14:tracePt t="207906" x="2862263" y="5581650"/>
          <p14:tracePt t="207916" x="2908300" y="5718175"/>
          <p14:tracePt t="207920" x="2962275" y="5818188"/>
          <p14:tracePt t="207929" x="3008313" y="5927725"/>
          <p14:tracePt t="207938" x="3035300" y="6046788"/>
          <p14:tracePt t="207945" x="3090863" y="6127750"/>
          <p14:tracePt t="207953" x="3108325" y="6192838"/>
          <p14:tracePt t="207961" x="3154363" y="6265863"/>
          <p14:tracePt t="207970" x="3171825" y="6310313"/>
          <p14:tracePt t="207978" x="3208338" y="6365875"/>
          <p14:tracePt t="207986" x="3227388" y="6392863"/>
          <p14:tracePt t="207994" x="3254375" y="6446838"/>
          <p14:tracePt t="208001" x="3317875" y="6502400"/>
          <p14:tracePt t="208010" x="3363913" y="6529388"/>
          <p14:tracePt t="208018" x="3382963" y="6548438"/>
          <p14:tracePt t="208025" x="3390900" y="6556375"/>
          <p14:tracePt t="208032" x="3409950" y="6556375"/>
          <p14:tracePt t="208042" x="3419475" y="6556375"/>
          <p14:tracePt t="208065" x="3427413" y="6565900"/>
          <p14:tracePt t="208081" x="3427413" y="6575425"/>
          <p14:tracePt t="208105" x="3427413" y="6584950"/>
          <p14:tracePt t="208250" x="3427413" y="6575425"/>
          <p14:tracePt t="208257" x="3427413" y="6556375"/>
          <p14:tracePt t="208265" x="3427413" y="6529388"/>
          <p14:tracePt t="208272" x="3427413" y="6475413"/>
          <p14:tracePt t="208281" x="3427413" y="6383338"/>
          <p14:tracePt t="208289" x="3427413" y="6292850"/>
          <p14:tracePt t="208297" x="3427413" y="6164263"/>
          <p14:tracePt t="208305" x="3446463" y="6018213"/>
          <p14:tracePt t="208313" x="3473450" y="5900738"/>
          <p14:tracePt t="208321" x="3519488" y="5754688"/>
          <p14:tracePt t="208328" x="3592513" y="5581650"/>
          <p14:tracePt t="208336" x="3673475" y="5426075"/>
          <p14:tracePt t="208346" x="3746500" y="5299075"/>
          <p14:tracePt t="208352" x="3802063" y="5126038"/>
          <p14:tracePt t="208362" x="3883025" y="5006975"/>
          <p14:tracePt t="208369" x="3938588" y="4878388"/>
          <p14:tracePt t="208380" x="4011613" y="4760913"/>
          <p14:tracePt t="208384" x="4065588" y="4660900"/>
          <p14:tracePt t="208394" x="4157663" y="4559300"/>
          <p14:tracePt t="208400" x="4211638" y="4459288"/>
          <p14:tracePt t="208409" x="4284663" y="4359275"/>
          <p14:tracePt t="208417" x="4357688" y="4276725"/>
          <p14:tracePt t="208425" x="4440238" y="4159250"/>
          <p14:tracePt t="208433" x="4513263" y="4076700"/>
          <p14:tracePt t="208442" x="4576763" y="4021138"/>
          <p14:tracePt t="208449" x="4649788" y="3921125"/>
          <p14:tracePt t="208459" x="4749800" y="3848100"/>
          <p14:tracePt t="208465" x="4849813" y="3794125"/>
          <p14:tracePt t="208473" x="4913313" y="3721100"/>
          <p14:tracePt t="208481" x="5014913" y="3684588"/>
          <p14:tracePt t="208489" x="5078413" y="3648075"/>
          <p14:tracePt t="208497" x="5141913" y="3602038"/>
          <p14:tracePt t="208505" x="5187950" y="3584575"/>
          <p14:tracePt t="208513" x="5214938" y="3565525"/>
          <p14:tracePt t="208520" x="5251450" y="3548063"/>
          <p14:tracePt t="208528" x="5287963" y="3538538"/>
          <p14:tracePt t="208538" x="5297488" y="3538538"/>
          <p14:tracePt t="208545" x="5305425" y="3538538"/>
          <p14:tracePt t="208553" x="5334000" y="3529013"/>
          <p14:tracePt t="208561" x="5341938" y="3529013"/>
          <p14:tracePt t="208569" x="5351463" y="3529013"/>
          <p14:tracePt t="208576" x="5360988" y="3519488"/>
          <p14:tracePt t="208601" x="5368925" y="3519488"/>
          <p14:tracePt t="208699" x="5378450" y="3519488"/>
          <p14:tracePt t="208755" x="5368925" y="3519488"/>
          <p14:tracePt t="208777" x="5351463" y="3511550"/>
          <p14:tracePt t="208793" x="5341938" y="3511550"/>
          <p14:tracePt t="208809" x="5334000" y="3511550"/>
          <p14:tracePt t="208825" x="5324475" y="3511550"/>
          <p14:tracePt t="208841" x="5305425" y="3511550"/>
          <p14:tracePt t="208857" x="5297488" y="3511550"/>
          <p14:tracePt t="208974" x="5297488" y="3502025"/>
          <p14:tracePt t="209057" x="5297488" y="3482975"/>
          <p14:tracePt t="209105" x="5297488" y="3475038"/>
          <p14:tracePt t="209155" x="5287963" y="3465513"/>
          <p14:tracePt t="209170" x="5278438" y="3446463"/>
          <p14:tracePt t="209186" x="5268913" y="3438525"/>
          <p14:tracePt t="209195" x="5260975" y="3429000"/>
          <p14:tracePt t="209218" x="5251450" y="3419475"/>
          <p14:tracePt t="209337" x="5268913" y="3392488"/>
          <p14:tracePt t="209346" x="5305425" y="3382963"/>
          <p14:tracePt t="209353" x="5341938" y="3375025"/>
          <p14:tracePt t="209361" x="5387975" y="3346450"/>
          <p14:tracePt t="209368" x="5414963" y="3328988"/>
          <p14:tracePt t="209378" x="5461000" y="3319463"/>
          <p14:tracePt t="209385" x="5478463" y="3309938"/>
          <p14:tracePt t="209393" x="5497513" y="3309938"/>
          <p14:tracePt t="209401" x="5514975" y="3292475"/>
          <p14:tracePt t="209513" x="5524500" y="3292475"/>
          <p14:tracePt t="209529" x="5524500" y="3309938"/>
          <p14:tracePt t="209537" x="5514975" y="3338513"/>
          <p14:tracePt t="209545" x="5497513" y="3355975"/>
          <p14:tracePt t="209553" x="5487988" y="3375025"/>
          <p14:tracePt t="209561" x="5470525" y="3392488"/>
          <p14:tracePt t="209569" x="5461000" y="3402013"/>
          <p14:tracePt t="209584" x="5451475" y="3411538"/>
          <p14:tracePt t="209600" x="5441950" y="3419475"/>
          <p14:tracePt t="209633" x="5424488" y="3429000"/>
          <p14:tracePt t="209875" x="5424488" y="3419475"/>
          <p14:tracePt t="209942" x="5414963" y="3411538"/>
          <p14:tracePt t="209944" x="5378450" y="3411538"/>
          <p14:tracePt t="209953" x="5314950" y="3411538"/>
          <p14:tracePt t="209961" x="5224463" y="3411538"/>
          <p14:tracePt t="209970" x="5114925" y="3411538"/>
          <p14:tracePt t="209977" x="5032375" y="3411538"/>
          <p14:tracePt t="209985" x="4922838" y="3411538"/>
          <p14:tracePt t="209995" x="4868863" y="3411538"/>
          <p14:tracePt t="210002" x="4813300" y="3402013"/>
          <p14:tracePt t="210008" x="4795838" y="3402013"/>
          <p14:tracePt t="210017" x="4759325" y="3375025"/>
          <p14:tracePt t="210033" x="4749800" y="3375025"/>
          <p14:tracePt t="210081" x="4749800" y="3365500"/>
          <p14:tracePt t="210096" x="4749800" y="3346450"/>
          <p14:tracePt t="210128" x="4749800" y="3338513"/>
          <p14:tracePt t="210173" x="4749800" y="3319463"/>
          <p14:tracePt t="210241" x="4759325" y="3319463"/>
          <p14:tracePt t="210347" x="4695825" y="3338513"/>
          <p14:tracePt t="210353" x="4567238" y="3346450"/>
          <p14:tracePt t="210364" x="4421188" y="3365500"/>
          <p14:tracePt t="210368" x="4275138" y="3375025"/>
          <p14:tracePt t="210377" x="4111625" y="3375025"/>
          <p14:tracePt t="210384" x="3948113" y="3411538"/>
          <p14:tracePt t="210394" x="3802063" y="3411538"/>
          <p14:tracePt t="210401" x="3656013" y="3411538"/>
          <p14:tracePt t="210408" x="3527425" y="3411538"/>
          <p14:tracePt t="210417" x="3419475" y="3411538"/>
          <p14:tracePt t="210426" x="3327400" y="3411538"/>
          <p14:tracePt t="210432" x="3254375" y="3411538"/>
          <p14:tracePt t="210442" x="3154363" y="3411538"/>
          <p14:tracePt t="210448" x="3100388" y="3411538"/>
          <p14:tracePt t="210459" x="3044825" y="3411538"/>
          <p14:tracePt t="210464" x="2971800" y="3402013"/>
          <p14:tracePt t="210472" x="2908300" y="3392488"/>
          <p14:tracePt t="210480" x="2825750" y="3355975"/>
          <p14:tracePt t="210489" x="2771775" y="3338513"/>
          <p14:tracePt t="210497" x="2725738" y="3328988"/>
          <p14:tracePt t="210505" x="2652713" y="3319463"/>
          <p14:tracePt t="210512" x="2552700" y="3292475"/>
          <p14:tracePt t="210520" x="2462213" y="3265488"/>
          <p14:tracePt t="210529" x="2360613" y="3236913"/>
          <p14:tracePt t="210537" x="2316163" y="3219450"/>
          <p14:tracePt t="210545" x="2260600" y="3209925"/>
          <p14:tracePt t="210552" x="2233613" y="3209925"/>
          <p14:tracePt t="210561" x="2214563" y="3200400"/>
          <p14:tracePt t="210568" x="2187575" y="3200400"/>
          <p14:tracePt t="210577" x="2170113" y="3200400"/>
          <p14:tracePt t="210585" x="2133600" y="3200400"/>
          <p14:tracePt t="210595" x="2114550" y="3200400"/>
          <p14:tracePt t="210609" x="2087563" y="3200400"/>
          <p14:tracePt t="210617" x="2078038" y="3200400"/>
          <p14:tracePt t="210626" x="2070100" y="3200400"/>
          <p14:tracePt t="210634" x="2041525" y="3200400"/>
          <p14:tracePt t="210645" x="2033588" y="3200400"/>
          <p14:tracePt t="210650" x="2024063" y="3200400"/>
          <p14:tracePt t="210661" x="1997075" y="3209925"/>
          <p14:tracePt t="210683" x="1978025" y="3219450"/>
          <p14:tracePt t="210697" x="1960563" y="3228975"/>
          <p14:tracePt t="210729" x="1951038" y="3246438"/>
          <p14:tracePt t="210757" x="1951038" y="3255963"/>
          <p14:tracePt t="210769" x="1951038" y="3265488"/>
          <p14:tracePt t="210777" x="1951038" y="3282950"/>
          <p14:tracePt t="210785" x="1951038" y="3292475"/>
          <p14:tracePt t="210793" x="1951038" y="3302000"/>
          <p14:tracePt t="210809" x="1951038" y="3319463"/>
          <p14:tracePt t="210816" x="1951038" y="3328988"/>
          <p14:tracePt t="210833" x="1951038" y="3338513"/>
          <p14:tracePt t="210842" x="1951038" y="3346450"/>
          <p14:tracePt t="210858" x="1987550" y="3355975"/>
          <p14:tracePt t="210865" x="2070100" y="3355975"/>
          <p14:tracePt t="210872" x="2197100" y="3355975"/>
          <p14:tracePt t="210880" x="2333625" y="3355975"/>
          <p14:tracePt t="210894" x="2498725" y="3355975"/>
          <p14:tracePt t="210897" x="2679700" y="3355975"/>
          <p14:tracePt t="210905" x="2862263" y="3355975"/>
          <p14:tracePt t="210913" x="3027363" y="3355975"/>
          <p14:tracePt t="210920" x="3171825" y="3355975"/>
          <p14:tracePt t="210929" x="3317875" y="3355975"/>
          <p14:tracePt t="210936" x="3427413" y="3355975"/>
          <p14:tracePt t="210945" x="3536950" y="3355975"/>
          <p14:tracePt t="210953" x="3592513" y="3355975"/>
          <p14:tracePt t="210961" x="3646488" y="3355975"/>
          <p14:tracePt t="210971" x="3673475" y="3355975"/>
          <p14:tracePt t="210977" x="3719513" y="3365500"/>
          <p14:tracePt t="210986" x="3746500" y="3382963"/>
          <p14:tracePt t="210994" x="3792538" y="3392488"/>
          <p14:tracePt t="211002" x="3865563" y="3411538"/>
          <p14:tracePt t="211009" x="3984625" y="3438525"/>
          <p14:tracePt t="211018" x="4057650" y="3465513"/>
          <p14:tracePt t="211026" x="4138613" y="3475038"/>
          <p14:tracePt t="211033" x="4248150" y="3475038"/>
          <p14:tracePt t="211043" x="4340225" y="3492500"/>
          <p14:tracePt t="211049" x="4413250" y="3492500"/>
          <p14:tracePt t="211059" x="4494213" y="3492500"/>
          <p14:tracePt t="211064" x="4521200" y="3492500"/>
          <p14:tracePt t="211074" x="4557713" y="3492500"/>
          <p14:tracePt t="211081" x="4567238" y="3492500"/>
          <p14:tracePt t="211089" x="4594225" y="3492500"/>
          <p14:tracePt t="211131" x="4603750" y="3492500"/>
          <p14:tracePt t="211136" x="4613275" y="3492500"/>
          <p14:tracePt t="211226" x="4613275" y="3502025"/>
          <p14:tracePt t="211250" x="4594225" y="3502025"/>
          <p14:tracePt t="211305" x="4586288" y="3502025"/>
          <p14:tracePt t="211662" x="4567238" y="3502025"/>
          <p14:tracePt t="211682" x="4557713" y="3502025"/>
          <p14:tracePt t="211713" x="4549775" y="3502025"/>
          <p14:tracePt t="211809" x="4540250" y="3511550"/>
          <p14:tracePt t="211857" x="4530725" y="3511550"/>
          <p14:tracePt t="211897" x="4521200" y="3519488"/>
          <p14:tracePt t="212795" x="4521200" y="3511550"/>
          <p14:tracePt t="212954" x="4530725" y="3492500"/>
          <p14:tracePt t="215225" x="4549775" y="3492500"/>
          <p14:tracePt t="215249" x="4557713" y="3492500"/>
          <p14:tracePt t="215273" x="4567238" y="3492500"/>
          <p14:tracePt t="215297" x="4586288" y="3492500"/>
          <p14:tracePt t="215314" x="4594225" y="3492500"/>
          <p14:tracePt t="215337" x="4603750" y="3492500"/>
          <p14:tracePt t="215369" x="4622800" y="3492500"/>
          <p14:tracePt t="216129" x="4630738" y="3492500"/>
          <p14:tracePt t="216154" x="4640263" y="3492500"/>
          <p14:tracePt t="216202" x="4649788" y="3492500"/>
          <p14:tracePt t="216409" x="4659313" y="3482975"/>
          <p14:tracePt t="216970" x="4667250" y="3475038"/>
          <p14:tracePt t="217017" x="4676775" y="3465513"/>
          <p14:tracePt t="217195" x="4676775" y="3475038"/>
          <p14:tracePt t="217306" x="4676775" y="3482975"/>
          <p14:tracePt t="217346" x="4686300" y="3475038"/>
          <p14:tracePt t="217681" x="4695825" y="3465513"/>
          <p14:tracePt t="217713" x="4703763" y="3465513"/>
          <p14:tracePt t="217720" x="4713288" y="3455988"/>
          <p14:tracePt t="217753" x="4722813" y="3446463"/>
          <p14:tracePt t="218227" x="4730750" y="3446463"/>
          <p14:tracePt t="218241" x="4749800" y="3475038"/>
          <p14:tracePt t="218248" x="4759325" y="3482975"/>
          <p14:tracePt t="218273" x="4759325" y="3502025"/>
          <p14:tracePt t="218289" x="4767263" y="3519488"/>
          <p14:tracePt t="218431" x="4776788" y="3519488"/>
          <p14:tracePt t="218434" x="4786313" y="3519488"/>
          <p14:tracePt t="218440" x="4795838" y="3511550"/>
          <p14:tracePt t="218458" x="4795838" y="3502025"/>
          <p14:tracePt t="218465" x="4795838" y="3492500"/>
          <p14:tracePt t="218474" x="4795838" y="3482975"/>
          <p14:tracePt t="218481" x="4795838" y="3475038"/>
          <p14:tracePt t="218488" x="4795838" y="3465513"/>
          <p14:tracePt t="218497" x="4795838" y="3446463"/>
          <p14:tracePt t="218520" x="4803775" y="3438525"/>
          <p14:tracePt t="218585" x="4803775" y="3429000"/>
          <p14:tracePt t="218946" x="4803775" y="3419475"/>
          <p14:tracePt t="218962" x="4795838" y="3419475"/>
          <p14:tracePt t="218973" x="4776788" y="3475038"/>
          <p14:tracePt t="218980" x="4730750" y="3548063"/>
          <p14:tracePt t="218985" x="4676775" y="3648075"/>
          <p14:tracePt t="218994" x="4603750" y="3748088"/>
          <p14:tracePt t="219001" x="4567238" y="3867150"/>
          <p14:tracePt t="219009" x="4484688" y="3984625"/>
          <p14:tracePt t="219017" x="4430713" y="4067175"/>
          <p14:tracePt t="219025" x="4357688" y="4203700"/>
          <p14:tracePt t="219033" x="4284663" y="4332288"/>
          <p14:tracePt t="219042" x="4211638" y="4449763"/>
          <p14:tracePt t="219049" x="4138613" y="4568825"/>
          <p14:tracePt t="219058" x="4065588" y="4668838"/>
          <p14:tracePt t="219065" x="3975100" y="4787900"/>
          <p14:tracePt t="219075" x="3919538" y="4870450"/>
          <p14:tracePt t="219081" x="3911600" y="4914900"/>
          <p14:tracePt t="219089" x="3892550" y="4933950"/>
          <p14:tracePt t="219097" x="3883025" y="4960938"/>
          <p14:tracePt t="219105" x="3875088" y="4970463"/>
          <p14:tracePt t="219112" x="3865563" y="4997450"/>
          <p14:tracePt t="219121" x="3865563" y="5006975"/>
          <p14:tracePt t="219129" x="3856038" y="5033963"/>
          <p14:tracePt t="219137" x="3838575" y="5060950"/>
          <p14:tracePt t="219144" x="3829050" y="5080000"/>
          <p14:tracePt t="219152" x="3810000" y="5116513"/>
          <p14:tracePt t="219161" x="3775075" y="5160963"/>
          <p14:tracePt t="219170" x="3756025" y="5180013"/>
          <p14:tracePt t="219177" x="3719513" y="5226050"/>
          <p14:tracePt t="219186" x="3702050" y="5270500"/>
          <p14:tracePt t="219193" x="3665538" y="5316538"/>
          <p14:tracePt t="219201" x="3636963" y="5362575"/>
          <p14:tracePt t="219210" x="3619500" y="5408613"/>
          <p14:tracePt t="219218" x="3609975" y="5445125"/>
          <p14:tracePt t="219227" x="3600450" y="5462588"/>
          <p14:tracePt t="219234" x="3582988" y="5499100"/>
          <p14:tracePt t="219242" x="3582988" y="5508625"/>
          <p14:tracePt t="219249" x="3573463" y="5518150"/>
          <p14:tracePt t="219258" x="3563938" y="5526088"/>
          <p14:tracePt t="219274" x="3556000" y="5535613"/>
          <p14:tracePt t="219289" x="3546475" y="5545138"/>
          <p14:tracePt t="219305" x="3519488" y="5572125"/>
          <p14:tracePt t="219313" x="3490913" y="5599113"/>
          <p14:tracePt t="219321" x="3463925" y="5645150"/>
          <p14:tracePt t="219329" x="3409950" y="5745163"/>
          <p14:tracePt t="219337" x="3382963" y="5808663"/>
          <p14:tracePt t="219346" x="3346450" y="5891213"/>
          <p14:tracePt t="219352" x="3327400" y="5946775"/>
          <p14:tracePt t="219361" x="3300413" y="6000750"/>
          <p14:tracePt t="219369" x="3290888" y="6018213"/>
          <p14:tracePt t="219377" x="3273425" y="6046788"/>
          <p14:tracePt t="219385" x="3273425" y="6054725"/>
          <p14:tracePt t="219392" x="3273425" y="6064250"/>
          <p14:tracePt t="219401" x="3273425" y="6073775"/>
          <p14:tracePt t="219419" x="3263900" y="6073775"/>
          <p14:tracePt t="219425" x="3254375" y="6083300"/>
          <p14:tracePt t="219450" x="3244850" y="6091238"/>
          <p14:tracePt t="219462" x="3227388" y="6100763"/>
          <p14:tracePt t="219465" x="3208338" y="6110288"/>
          <p14:tracePt t="219477" x="3163888" y="6146800"/>
          <p14:tracePt t="219481" x="3136900" y="6164263"/>
          <p14:tracePt t="219488" x="3100388" y="6173788"/>
          <p14:tracePt t="219498" x="3081338" y="6183313"/>
          <p14:tracePt t="219505" x="3054350" y="6200775"/>
          <p14:tracePt t="219513" x="3044825" y="6200775"/>
          <p14:tracePt t="219521" x="3017838" y="6210300"/>
          <p14:tracePt t="219529" x="2998788" y="6210300"/>
          <p14:tracePt t="219545" x="2962275" y="6210300"/>
          <p14:tracePt t="219553" x="2954338" y="6210300"/>
          <p14:tracePt t="219561" x="2925763" y="6210300"/>
          <p14:tracePt t="219568" x="2908300" y="6210300"/>
          <p14:tracePt t="219576" x="2881313" y="6210300"/>
          <p14:tracePt t="219584" x="2835275" y="6200775"/>
          <p14:tracePt t="219593" x="2808288" y="6192838"/>
          <p14:tracePt t="219601" x="2744788" y="6183313"/>
          <p14:tracePt t="219609" x="2716213" y="6183313"/>
          <p14:tracePt t="219617" x="2662238" y="6164263"/>
          <p14:tracePt t="219626" x="2616200" y="6146800"/>
          <p14:tracePt t="219633" x="2589213" y="6127750"/>
          <p14:tracePt t="219643" x="2516188" y="6091238"/>
          <p14:tracePt t="219648" x="2479675" y="6064250"/>
          <p14:tracePt t="219658" x="2462213" y="6046788"/>
          <p14:tracePt t="219665" x="2416175" y="5973763"/>
          <p14:tracePt t="219677" x="2360613" y="5910263"/>
          <p14:tracePt t="219680" x="2333625" y="5845175"/>
          <p14:tracePt t="219692" x="2297113" y="5745163"/>
          <p14:tracePt t="219696" x="2270125" y="5618163"/>
          <p14:tracePt t="219707" x="2224088" y="5489575"/>
          <p14:tracePt t="219713" x="2197100" y="5372100"/>
          <p14:tracePt t="219721" x="2197100" y="5262563"/>
          <p14:tracePt t="219729" x="2151063" y="5133975"/>
          <p14:tracePt t="219740" x="2151063" y="5043488"/>
          <p14:tracePt t="219744" x="2133600" y="4887913"/>
          <p14:tracePt t="219753" x="2124075" y="4760913"/>
          <p14:tracePt t="219760" x="2087563" y="4651375"/>
          <p14:tracePt t="219768" x="2078038" y="4541838"/>
          <p14:tracePt t="219777" x="2060575" y="4405313"/>
          <p14:tracePt t="219785" x="2051050" y="4313238"/>
          <p14:tracePt t="219793" x="2051050" y="4186238"/>
          <p14:tracePt t="219801" x="2051050" y="4076700"/>
          <p14:tracePt t="219809" x="2051050" y="3948113"/>
          <p14:tracePt t="219817" x="2051050" y="3857625"/>
          <p14:tracePt t="219825" x="2051050" y="3748088"/>
          <p14:tracePt t="219832" x="2051050" y="3657600"/>
          <p14:tracePt t="219840" x="2051050" y="3584575"/>
          <p14:tracePt t="219848" x="2051050" y="3529013"/>
          <p14:tracePt t="219860" x="2051050" y="3429000"/>
          <p14:tracePt t="219864" x="2051050" y="3392488"/>
          <p14:tracePt t="219874" x="2051050" y="3346450"/>
          <p14:tracePt t="219894" x="2051050" y="3273425"/>
          <p14:tracePt t="219896" x="2051050" y="3255963"/>
          <p14:tracePt t="219904" x="2051050" y="3209925"/>
          <p14:tracePt t="219913" x="2078038" y="3163888"/>
          <p14:tracePt t="219920" x="2078038" y="3155950"/>
          <p14:tracePt t="219929" x="2087563" y="3109913"/>
          <p14:tracePt t="219937" x="2097088" y="3073400"/>
          <p14:tracePt t="219945" x="2106613" y="3046413"/>
          <p14:tracePt t="219952" x="2114550" y="3009900"/>
          <p14:tracePt t="219961" x="2133600" y="2982913"/>
          <p14:tracePt t="219969" x="2143125" y="2954338"/>
          <p14:tracePt t="219978" x="2151063" y="2936875"/>
          <p14:tracePt t="219985" x="2151063" y="2917825"/>
          <p14:tracePt t="220025" x="2160588" y="2909888"/>
          <p14:tracePt t="220034" x="2170113" y="2909888"/>
          <p14:tracePt t="220041" x="2179638" y="2917825"/>
          <p14:tracePt t="220050" x="2179638" y="2954338"/>
          <p14:tracePt t="220058" x="2179638" y="2973388"/>
          <p14:tracePt t="220065" x="2179638" y="3000375"/>
          <p14:tracePt t="220074" x="2187575" y="3046413"/>
          <p14:tracePt t="220081" x="2197100" y="3100388"/>
          <p14:tracePt t="220089" x="2224088" y="3163888"/>
          <p14:tracePt t="220097" x="2233613" y="3236913"/>
          <p14:tracePt t="220110" x="2260600" y="3302000"/>
          <p14:tracePt t="220114" x="2306638" y="3402013"/>
          <p14:tracePt t="220120" x="2333625" y="3482975"/>
          <p14:tracePt t="220129" x="2352675" y="3529013"/>
          <p14:tracePt t="220137" x="2370138" y="3657600"/>
          <p14:tracePt t="220145" x="2379663" y="3803650"/>
          <p14:tracePt t="220152" x="2379663" y="4003675"/>
          <p14:tracePt t="220160" x="2397125" y="4167188"/>
          <p14:tracePt t="220168" x="2397125" y="4340225"/>
          <p14:tracePt t="220177" x="2443163" y="4532313"/>
          <p14:tracePt t="220184" x="2470150" y="4660900"/>
          <p14:tracePt t="220193" x="2516188" y="4760913"/>
          <p14:tracePt t="220200" x="2533650" y="4824413"/>
          <p14:tracePt t="220210" x="2579688" y="4887913"/>
          <p14:tracePt t="220227" x="2589213" y="4897438"/>
          <p14:tracePt t="220234" x="2598738" y="4906963"/>
          <p14:tracePt t="220250" x="2606675" y="4906963"/>
          <p14:tracePt t="220273" x="2616200" y="4914900"/>
          <p14:tracePt t="220297" x="2625725" y="4933950"/>
          <p14:tracePt t="220305" x="2625725" y="4943475"/>
          <p14:tracePt t="220313" x="2625725" y="4970463"/>
          <p14:tracePt t="220320" x="2635250" y="4970463"/>
          <p14:tracePt t="220329" x="2635250" y="4997450"/>
          <p14:tracePt t="220337" x="2643188" y="5006975"/>
          <p14:tracePt t="220369" x="2652713" y="5006975"/>
          <p14:tracePt t="220385" x="2689225" y="5006975"/>
          <p14:tracePt t="220394" x="2735263" y="4987925"/>
          <p14:tracePt t="220402" x="2789238" y="4933950"/>
          <p14:tracePt t="220414" x="2835275" y="4897438"/>
          <p14:tracePt t="220417" x="2881313" y="4851400"/>
          <p14:tracePt t="220428" x="2935288" y="4805363"/>
          <p14:tracePt t="220433" x="2962275" y="4768850"/>
          <p14:tracePt t="220442" x="3017838" y="4705350"/>
          <p14:tracePt t="220449" x="3063875" y="4651375"/>
          <p14:tracePt t="220458" x="3108325" y="4587875"/>
          <p14:tracePt t="220464" x="3136900" y="4541838"/>
          <p14:tracePt t="220474" x="3208338" y="4441825"/>
          <p14:tracePt t="220481" x="3281363" y="4359275"/>
          <p14:tracePt t="220492" x="3336925" y="4240213"/>
          <p14:tracePt t="220497" x="3427413" y="4103688"/>
          <p14:tracePt t="220507" x="3519488" y="3984625"/>
          <p14:tracePt t="220512" x="3646488" y="3830638"/>
          <p14:tracePt t="220521" x="3738563" y="3694113"/>
          <p14:tracePt t="220529" x="3819525" y="3611563"/>
          <p14:tracePt t="220537" x="3919538" y="3511550"/>
          <p14:tracePt t="220544" x="4011613" y="3438525"/>
          <p14:tracePt t="220552" x="4075113" y="3402013"/>
          <p14:tracePt t="220561" x="4138613" y="3355975"/>
          <p14:tracePt t="220569" x="4165600" y="3346450"/>
          <p14:tracePt t="220577" x="4184650" y="3338513"/>
          <p14:tracePt t="220585" x="4211638" y="3338513"/>
          <p14:tracePt t="220593" x="4221163" y="3338513"/>
          <p14:tracePt t="220611" x="4238625" y="3338513"/>
          <p14:tracePt t="220618" x="4267200" y="3338513"/>
          <p14:tracePt t="220631" x="4284663" y="3346450"/>
          <p14:tracePt t="220634" x="4294188" y="3375025"/>
          <p14:tracePt t="220645" x="4311650" y="3392488"/>
          <p14:tracePt t="220648" x="4340225" y="3419475"/>
          <p14:tracePt t="220658" x="4340225" y="3429000"/>
          <p14:tracePt t="220665" x="4348163" y="3446463"/>
          <p14:tracePt t="220675" x="4357688" y="3455988"/>
          <p14:tracePt t="220688" x="4367213" y="3455988"/>
          <p14:tracePt t="220778" x="4376738" y="3455988"/>
          <p14:tracePt t="220786" x="4376738" y="3446463"/>
          <p14:tracePt t="220793" x="4384675" y="3438525"/>
          <p14:tracePt t="220817" x="4384675" y="3419475"/>
          <p14:tracePt t="220825" x="4394200" y="3411538"/>
          <p14:tracePt t="220881" x="4394200" y="3402013"/>
          <p14:tracePt t="220921" x="4403725" y="3402013"/>
          <p14:tracePt t="220953" x="4413250" y="3392488"/>
          <p14:tracePt t="220961" x="4413250" y="3382963"/>
          <p14:tracePt t="220977" x="4421188" y="3375025"/>
          <p14:tracePt t="221001" x="4430713" y="3365500"/>
          <p14:tracePt t="221009" x="4440238" y="3355975"/>
          <p14:tracePt t="221025" x="4448175" y="3346450"/>
          <p14:tracePt t="221041" x="4448175" y="3338513"/>
          <p14:tracePt t="221054" x="4448175" y="3328988"/>
          <p14:tracePt t="221073" x="4448175" y="3319463"/>
          <p14:tracePt t="221097" x="4457700" y="3292475"/>
          <p14:tracePt t="221257" x="4457700" y="3302000"/>
          <p14:tracePt t="221265" x="4457700" y="3319463"/>
          <p14:tracePt t="221281" x="4457700" y="3328988"/>
          <p14:tracePt t="221289" x="4457700" y="3338513"/>
          <p14:tracePt t="221304" x="4457700" y="3355975"/>
          <p14:tracePt t="221313" x="4457700" y="3365500"/>
          <p14:tracePt t="221336" x="4457700" y="3375025"/>
          <p14:tracePt t="221370" x="4457700" y="3382963"/>
          <p14:tracePt t="221386" x="4457700" y="3392488"/>
          <p14:tracePt t="221401" x="4457700" y="3402013"/>
          <p14:tracePt t="221417" x="4457700" y="3411538"/>
          <p14:tracePt t="221441" x="4457700" y="3419475"/>
          <p14:tracePt t="221545" x="4467225" y="3419475"/>
          <p14:tracePt t="221552" x="4476750" y="3419475"/>
          <p14:tracePt t="221731" x="4484688" y="3446463"/>
          <p14:tracePt t="221743" x="4484688" y="3465513"/>
          <p14:tracePt t="221745" x="4484688" y="3492500"/>
          <p14:tracePt t="221752" x="4494213" y="3502025"/>
          <p14:tracePt t="221761" x="4503738" y="3519488"/>
          <p14:tracePt t="221768" x="4503738" y="3529013"/>
          <p14:tracePt t="221777" x="4513263" y="3538538"/>
          <p14:tracePt t="221784" x="4521200" y="3548063"/>
          <p14:tracePt t="221793" x="4530725" y="3556000"/>
          <p14:tracePt t="221817" x="4549775" y="3556000"/>
          <p14:tracePt t="221825" x="4557713" y="3556000"/>
          <p14:tracePt t="221881" x="4567238" y="3565525"/>
          <p14:tracePt t="221890" x="4567238" y="3575050"/>
          <p14:tracePt t="221896" x="4567238" y="3592513"/>
          <p14:tracePt t="221905" x="4567238" y="3611563"/>
          <p14:tracePt t="221913" x="4567238" y="3648075"/>
          <p14:tracePt t="221921" x="4567238" y="3694113"/>
          <p14:tracePt t="221928" x="4567238" y="3721100"/>
          <p14:tracePt t="221936" x="4557713" y="3767138"/>
          <p14:tracePt t="221945" x="4557713" y="3840163"/>
          <p14:tracePt t="221953" x="4540250" y="3857625"/>
          <p14:tracePt t="221961" x="4540250" y="3911600"/>
          <p14:tracePt t="221971" x="4530725" y="3948113"/>
          <p14:tracePt t="221977" x="4530725" y="3984625"/>
          <p14:tracePt t="221993" x="4530725" y="3994150"/>
          <p14:tracePt t="222139" x="4530725" y="4003675"/>
          <p14:tracePt t="222163" x="4549775" y="3994150"/>
          <p14:tracePt t="222193" x="4557713" y="3984625"/>
          <p14:tracePt t="222250" x="4567238" y="3984625"/>
          <p14:tracePt t="222275" x="4586288" y="3984625"/>
          <p14:tracePt t="222425" x="4594225" y="3984625"/>
          <p14:tracePt t="222505" x="4613275" y="3976688"/>
          <p14:tracePt t="222521" x="4613275" y="3957638"/>
          <p14:tracePt t="222545" x="4622800" y="3957638"/>
          <p14:tracePt t="222625" x="4630738" y="3957638"/>
          <p14:tracePt t="222731" x="4649788" y="3948113"/>
          <p14:tracePt t="222747" x="4659313" y="3921125"/>
          <p14:tracePt t="222755" x="4667250" y="3903663"/>
          <p14:tracePt t="222761" x="4686300" y="3867150"/>
          <p14:tracePt t="222768" x="4686300" y="3848100"/>
          <p14:tracePt t="222778" x="4695825" y="3840163"/>
          <p14:tracePt t="222787" x="4703763" y="3821113"/>
          <p14:tracePt t="222793" x="4722813" y="3784600"/>
          <p14:tracePt t="222800" x="4722813" y="3775075"/>
          <p14:tracePt t="222809" x="4722813" y="3767138"/>
          <p14:tracePt t="222816" x="4730750" y="3767138"/>
          <p14:tracePt t="222833" x="4730750" y="3757613"/>
          <p14:tracePt t="222852" x="4740275" y="3748088"/>
          <p14:tracePt t="222864" x="4740275" y="3738563"/>
          <p14:tracePt t="222894" x="4740275" y="3730625"/>
          <p14:tracePt t="222913" x="4749800" y="3721100"/>
          <p14:tracePt t="223130" x="4749800" y="3730625"/>
          <p14:tracePt t="223155" x="4749800" y="3738563"/>
          <p14:tracePt t="223185" x="4759325" y="3748088"/>
          <p14:tracePt t="223217" x="4776788" y="3748088"/>
          <p14:tracePt t="223226" x="4822825" y="3702050"/>
          <p14:tracePt t="223235" x="4886325" y="3665538"/>
          <p14:tracePt t="223241" x="4941888" y="3629025"/>
          <p14:tracePt t="223251" x="4986338" y="3575050"/>
          <p14:tracePt t="223263" x="5068888" y="3511550"/>
          <p14:tracePt t="223266" x="5151438" y="3465513"/>
          <p14:tracePt t="223276" x="5232400" y="3411538"/>
          <p14:tracePt t="223281" x="5297488" y="3375025"/>
          <p14:tracePt t="223290" x="5397500" y="3346450"/>
          <p14:tracePt t="223299" x="5451475" y="3319463"/>
          <p14:tracePt t="223307" x="5514975" y="3292475"/>
          <p14:tracePt t="223314" x="5597525" y="3282950"/>
          <p14:tracePt t="223321" x="5616575" y="3273425"/>
          <p14:tracePt t="223329" x="5634038" y="3265488"/>
          <p14:tracePt t="223337" x="5653088" y="3265488"/>
          <p14:tracePt t="223346" x="5653088" y="3255963"/>
          <p14:tracePt t="223361" x="5670550" y="3255963"/>
          <p14:tracePt t="223819" x="5688013" y="3255963"/>
          <p14:tracePt t="223825" x="5716588" y="3255963"/>
          <p14:tracePt t="223833" x="5734050" y="3255963"/>
          <p14:tracePt t="223841" x="5743575" y="3255963"/>
          <p14:tracePt t="223848" x="5761038" y="3255963"/>
          <p14:tracePt t="223858" x="5780088" y="3255963"/>
          <p14:tracePt t="223874" x="5789613" y="3255963"/>
          <p14:tracePt t="223894" x="5807075" y="3255963"/>
          <p14:tracePt t="223945" x="5807075" y="3273425"/>
          <p14:tracePt t="223953" x="5816600" y="3282950"/>
          <p14:tracePt t="223970" x="5816600" y="3302000"/>
          <p14:tracePt t="224018" x="5816600" y="3309938"/>
          <p14:tracePt t="224033" x="5826125" y="3319463"/>
          <p14:tracePt t="233164" x="5826125" y="3346450"/>
          <p14:tracePt t="233179" x="5816600" y="3355975"/>
          <p14:tracePt t="233203" x="5816600" y="3375025"/>
          <p14:tracePt t="233210" x="5816600" y="3402013"/>
          <p14:tracePt t="233218" x="5807075" y="3455988"/>
          <p14:tracePt t="233225" x="5780088" y="3519488"/>
          <p14:tracePt t="233233" x="5743575" y="3621088"/>
          <p14:tracePt t="233241" x="5716588" y="3730625"/>
          <p14:tracePt t="233249" x="5670550" y="3848100"/>
          <p14:tracePt t="233258" x="5624513" y="3957638"/>
          <p14:tracePt t="233266" x="5588000" y="4057650"/>
          <p14:tracePt t="233273" x="5524500" y="4176713"/>
          <p14:tracePt t="233281" x="5470525" y="4286250"/>
          <p14:tracePt t="233290" x="5397500" y="4405313"/>
          <p14:tracePt t="233297" x="5324475" y="4541838"/>
          <p14:tracePt t="233311" x="5278438" y="4641850"/>
          <p14:tracePt t="233316" x="5187950" y="4741863"/>
          <p14:tracePt t="233320" x="5105400" y="4841875"/>
          <p14:tracePt t="233328" x="5014913" y="4943475"/>
          <p14:tracePt t="233337" x="4932363" y="5033963"/>
          <p14:tracePt t="233345" x="4849813" y="5097463"/>
          <p14:tracePt t="233353" x="4767263" y="5153025"/>
          <p14:tracePt t="233361" x="4667250" y="5180013"/>
          <p14:tracePt t="233369" x="4557713" y="5226050"/>
          <p14:tracePt t="233377" x="4457700" y="5233988"/>
          <p14:tracePt t="233384" x="4330700" y="5253038"/>
          <p14:tracePt t="233392" x="4202113" y="5253038"/>
          <p14:tracePt t="233401" x="4094163" y="5253038"/>
          <p14:tracePt t="233408" x="3984625" y="5253038"/>
          <p14:tracePt t="233417" x="3875088" y="5216525"/>
          <p14:tracePt t="233425" x="3756025" y="5160963"/>
          <p14:tracePt t="233432" x="3673475" y="5116513"/>
          <p14:tracePt t="233440" x="3573463" y="5060950"/>
          <p14:tracePt t="233449" x="3490913" y="4997450"/>
          <p14:tracePt t="233458" x="3427413" y="4943475"/>
          <p14:tracePt t="233465" x="3346450" y="4897438"/>
          <p14:tracePt t="233473" x="3281363" y="4851400"/>
          <p14:tracePt t="233481" x="3244850" y="4814888"/>
          <p14:tracePt t="233490" x="3200400" y="4778375"/>
          <p14:tracePt t="233497" x="3136900" y="4714875"/>
          <p14:tracePt t="233506" x="3081338" y="4632325"/>
          <p14:tracePt t="233513" x="3017838" y="4551363"/>
          <p14:tracePt t="233524" x="2962275" y="4432300"/>
          <p14:tracePt t="233528" x="2917825" y="4313238"/>
          <p14:tracePt t="233536" x="2881313" y="4203700"/>
          <p14:tracePt t="233545" x="2817813" y="4103688"/>
          <p14:tracePt t="233552" x="2808288" y="3994150"/>
          <p14:tracePt t="233560" x="2789238" y="3867150"/>
          <p14:tracePt t="233569" x="2789238" y="3757613"/>
          <p14:tracePt t="233577" x="2789238" y="3629025"/>
          <p14:tracePt t="233587" x="2789238" y="3482975"/>
          <p14:tracePt t="233593" x="2789238" y="3375025"/>
          <p14:tracePt t="233600" x="2789238" y="3292475"/>
          <p14:tracePt t="233609" x="2844800" y="3182938"/>
          <p14:tracePt t="233616" x="2852738" y="3119438"/>
          <p14:tracePt t="233625" x="2871788" y="3090863"/>
          <p14:tracePt t="233633" x="2898775" y="3046413"/>
          <p14:tracePt t="233644" x="2925763" y="3017838"/>
          <p14:tracePt t="233649" x="2944813" y="2990850"/>
          <p14:tracePt t="233657" x="2981325" y="2973388"/>
          <p14:tracePt t="233665" x="2998788" y="2963863"/>
          <p14:tracePt t="233676" x="3035300" y="2963863"/>
          <p14:tracePt t="233680" x="3081338" y="2963863"/>
          <p14:tracePt t="233695" x="3136900" y="2963863"/>
          <p14:tracePt t="233698" x="3171825" y="2963863"/>
          <p14:tracePt t="233711" x="3227388" y="2963863"/>
          <p14:tracePt t="233716" x="3281363" y="2963863"/>
          <p14:tracePt t="233724" x="3363913" y="2973388"/>
          <p14:tracePt t="233728" x="3427413" y="3036888"/>
          <p14:tracePt t="233737" x="3509963" y="3090863"/>
          <p14:tracePt t="233745" x="3592513" y="3163888"/>
          <p14:tracePt t="233753" x="3692525" y="3219450"/>
          <p14:tracePt t="233761" x="3775075" y="3282950"/>
          <p14:tracePt t="233769" x="3829050" y="3338513"/>
          <p14:tracePt t="233779" x="3875088" y="3382963"/>
          <p14:tracePt t="233786" x="3929063" y="3455988"/>
          <p14:tracePt t="233793" x="3965575" y="3502025"/>
          <p14:tracePt t="233801" x="3975100" y="3529013"/>
          <p14:tracePt t="233809" x="3984625" y="3584575"/>
          <p14:tracePt t="233817" x="3984625" y="3638550"/>
          <p14:tracePt t="233826" x="3984625" y="3684588"/>
          <p14:tracePt t="233833" x="3984625" y="3738563"/>
          <p14:tracePt t="233841" x="3956050" y="3803650"/>
          <p14:tracePt t="233849" x="3929063" y="3884613"/>
          <p14:tracePt t="233858" x="3875088" y="3967163"/>
          <p14:tracePt t="233865" x="3838575" y="4013200"/>
          <p14:tracePt t="233873" x="3775075" y="4076700"/>
          <p14:tracePt t="233881" x="3719513" y="4130675"/>
          <p14:tracePt t="233893" x="3702050" y="4149725"/>
          <p14:tracePt t="233897" x="3646488" y="4186238"/>
          <p14:tracePt t="233908" x="3629025" y="4195763"/>
          <p14:tracePt t="233913" x="3582988" y="4203700"/>
          <p14:tracePt t="233922" x="3556000" y="4203700"/>
          <p14:tracePt t="233929" x="3536950" y="4203700"/>
          <p14:tracePt t="233937" x="3509963" y="4203700"/>
          <p14:tracePt t="233945" x="3482975" y="4213225"/>
          <p14:tracePt t="233953" x="3446463" y="4213225"/>
          <p14:tracePt t="233961" x="3409950" y="4213225"/>
          <p14:tracePt t="233969" x="3373438" y="4186238"/>
          <p14:tracePt t="233977" x="3346450" y="4159250"/>
          <p14:tracePt t="233985" x="3317875" y="4113213"/>
          <p14:tracePt t="233993" x="3290888" y="4076700"/>
          <p14:tracePt t="234000" x="3273425" y="4057650"/>
          <p14:tracePt t="234009" x="3236913" y="4013200"/>
          <p14:tracePt t="234017" x="3217863" y="3994150"/>
          <p14:tracePt t="234025" x="3190875" y="3967163"/>
          <p14:tracePt t="234033" x="3163888" y="3948113"/>
          <p14:tracePt t="234041" x="3144838" y="3930650"/>
          <p14:tracePt t="234050" x="3127375" y="3903663"/>
          <p14:tracePt t="234061" x="3117850" y="3903663"/>
          <p14:tracePt t="234067" x="3117850" y="3894138"/>
          <p14:tracePt t="234079" x="3108325" y="3884613"/>
          <p14:tracePt t="234085" x="3108325" y="3875088"/>
          <p14:tracePt t="234110" x="3100388" y="3867150"/>
          <p14:tracePt t="234121" x="3090863" y="3857625"/>
          <p14:tracePt t="234145" x="3090863" y="3848100"/>
          <p14:tracePt t="234241" x="3100388" y="3848100"/>
          <p14:tracePt t="234248" x="3154363" y="3848100"/>
          <p14:tracePt t="234257" x="3300413" y="3848100"/>
          <p14:tracePt t="234264" x="3446463" y="3848100"/>
          <p14:tracePt t="234273" x="3636963" y="3848100"/>
          <p14:tracePt t="234280" x="3838575" y="3848100"/>
          <p14:tracePt t="234289" x="4111625" y="3848100"/>
          <p14:tracePt t="234297" x="4448175" y="3848100"/>
          <p14:tracePt t="234306" x="4713288" y="3848100"/>
          <p14:tracePt t="234314" x="4913313" y="3848100"/>
          <p14:tracePt t="234321" x="5132388" y="3848100"/>
          <p14:tracePt t="234328" x="5260975" y="3848100"/>
          <p14:tracePt t="234336" x="5351463" y="3848100"/>
          <p14:tracePt t="234345" x="5405438" y="3848100"/>
          <p14:tracePt t="234352" x="5434013" y="3848100"/>
          <p14:tracePt t="234362" x="5441950" y="3848100"/>
          <p14:tracePt t="234553" x="5451475" y="3848100"/>
          <p14:tracePt t="234561" x="5451475" y="3875088"/>
          <p14:tracePt t="234569" x="5441950" y="3894138"/>
          <p14:tracePt t="234577" x="5434013" y="3940175"/>
          <p14:tracePt t="234585" x="5424488" y="3984625"/>
          <p14:tracePt t="234592" x="5405438" y="4057650"/>
          <p14:tracePt t="234600" x="5387975" y="4103688"/>
          <p14:tracePt t="234609" x="5378450" y="4149725"/>
          <p14:tracePt t="234617" x="5360988" y="4222750"/>
          <p14:tracePt t="234626" x="5351463" y="4276725"/>
          <p14:tracePt t="234633" x="5324475" y="4359275"/>
          <p14:tracePt t="234643" x="5297488" y="4478338"/>
          <p14:tracePt t="234648" x="5297488" y="4568825"/>
          <p14:tracePt t="234657" x="5278438" y="4678363"/>
          <p14:tracePt t="234664" x="5278438" y="4768850"/>
          <p14:tracePt t="234672" x="5251450" y="4897438"/>
          <p14:tracePt t="234681" x="5251450" y="4987925"/>
          <p14:tracePt t="234690" x="5251450" y="5097463"/>
          <p14:tracePt t="234697" x="5251450" y="5197475"/>
          <p14:tracePt t="234708" x="5251450" y="5307013"/>
          <p14:tracePt t="234713" x="5251450" y="5380038"/>
          <p14:tracePt t="234724" x="5268913" y="5435600"/>
          <p14:tracePt t="234729" x="5305425" y="5518150"/>
          <p14:tracePt t="234737" x="5351463" y="5581650"/>
          <p14:tracePt t="234745" x="5368925" y="5618163"/>
          <p14:tracePt t="234753" x="5387975" y="5635625"/>
          <p14:tracePt t="234761" x="5434013" y="5681663"/>
          <p14:tracePt t="234777" x="5461000" y="5691188"/>
          <p14:tracePt t="234784" x="5478463" y="5691188"/>
          <p14:tracePt t="234793" x="5524500" y="5691188"/>
          <p14:tracePt t="234800" x="5551488" y="5691188"/>
          <p14:tracePt t="234809" x="5588000" y="5691188"/>
          <p14:tracePt t="234816" x="5661025" y="5691188"/>
          <p14:tracePt t="234825" x="5780088" y="5645150"/>
          <p14:tracePt t="234833" x="5880100" y="5599113"/>
          <p14:tracePt t="234840" x="5989638" y="5554663"/>
          <p14:tracePt t="234848" x="6126163" y="5499100"/>
          <p14:tracePt t="234856" x="6272213" y="5435600"/>
          <p14:tracePt t="234864" x="6408738" y="5380038"/>
          <p14:tracePt t="234873" x="6527800" y="5335588"/>
          <p14:tracePt t="234893" x="6718300" y="5207000"/>
          <p14:tracePt t="234896" x="6800850" y="5153025"/>
          <p14:tracePt t="234907" x="6883400" y="5097463"/>
          <p14:tracePt t="234913" x="6919913" y="5080000"/>
          <p14:tracePt t="234924" x="6964363" y="5053013"/>
          <p14:tracePt t="234929" x="6964363" y="5043488"/>
          <p14:tracePt t="234937" x="6973888" y="5043488"/>
          <p14:tracePt t="234945" x="6983413" y="5033963"/>
          <p14:tracePt t="235026" x="6983413" y="5053013"/>
          <p14:tracePt t="235037" x="6983413" y="5070475"/>
          <p14:tracePt t="235042" x="6983413" y="5089525"/>
          <p14:tracePt t="235050" x="6983413" y="5097463"/>
          <p14:tracePt t="235057" x="6983413" y="5126038"/>
          <p14:tracePt t="235064" x="6983413" y="5143500"/>
          <p14:tracePt t="235073" x="6983413" y="5180013"/>
          <p14:tracePt t="235081" x="6983413" y="5226050"/>
          <p14:tracePt t="235089" x="6983413" y="5262563"/>
          <p14:tracePt t="235096" x="6983413" y="5316538"/>
          <p14:tracePt t="235107" x="6983413" y="5372100"/>
          <p14:tracePt t="235113" x="6983413" y="5445125"/>
          <p14:tracePt t="235120" x="6983413" y="5526088"/>
          <p14:tracePt t="235129" x="6983413" y="5635625"/>
          <p14:tracePt t="235137" x="6983413" y="5691188"/>
          <p14:tracePt t="235145" x="6983413" y="5781675"/>
          <p14:tracePt t="235153" x="6983413" y="5854700"/>
          <p14:tracePt t="235161" x="6983413" y="5927725"/>
          <p14:tracePt t="235169" x="6983413" y="6000750"/>
          <p14:tracePt t="235177" x="6983413" y="6073775"/>
          <p14:tracePt t="235185" x="6983413" y="6119813"/>
          <p14:tracePt t="235192" x="6983413" y="6146800"/>
          <p14:tracePt t="235203" x="6983413" y="6164263"/>
          <p14:tracePt t="235209" x="6983413" y="6173788"/>
          <p14:tracePt t="235217" x="6983413" y="6183313"/>
          <p14:tracePt t="235225" x="6983413" y="6192838"/>
          <p14:tracePt t="235241" x="6992938" y="6192838"/>
          <p14:tracePt t="235281" x="7000875" y="6192838"/>
          <p14:tracePt t="235289" x="7010400" y="6192838"/>
          <p14:tracePt t="235305" x="7019925" y="6173788"/>
          <p14:tracePt t="235321" x="7019925" y="6164263"/>
          <p14:tracePt t="235329" x="7029450" y="6146800"/>
          <p14:tracePt t="235337" x="7029450" y="6137275"/>
          <p14:tracePt t="235348" x="7046913" y="6119813"/>
          <p14:tracePt t="235362" x="7046913" y="6110288"/>
          <p14:tracePt t="235369" x="7065963" y="6091238"/>
          <p14:tracePt t="235377" x="7083425" y="6073775"/>
          <p14:tracePt t="235385" x="7110413" y="6046788"/>
          <p14:tracePt t="235393" x="7138988" y="6027738"/>
          <p14:tracePt t="235401" x="7183438" y="6018213"/>
          <p14:tracePt t="235409" x="7229475" y="5983288"/>
          <p14:tracePt t="235417" x="7302500" y="5973763"/>
          <p14:tracePt t="235426" x="7412038" y="5973763"/>
          <p14:tracePt t="235433" x="7539038" y="5954713"/>
          <p14:tracePt t="235442" x="7694613" y="5927725"/>
          <p14:tracePt t="235449" x="7840663" y="5927725"/>
          <p14:tracePt t="235457" x="7967663" y="5927725"/>
          <p14:tracePt t="235465" x="8113713" y="5927725"/>
          <p14:tracePt t="235472" x="8204200" y="5927725"/>
          <p14:tracePt t="235481" x="8296275" y="5927725"/>
          <p14:tracePt t="235491" x="8350250" y="5918200"/>
          <p14:tracePt t="235497" x="8369300" y="5918200"/>
          <p14:tracePt t="235508" x="8378825" y="5918200"/>
          <p14:tracePt t="235552" x="8369300" y="5918200"/>
          <p14:tracePt t="235561" x="8350250" y="5918200"/>
          <p14:tracePt t="235569" x="8296275" y="5918200"/>
          <p14:tracePt t="235577" x="8269288" y="5918200"/>
          <p14:tracePt t="235585" x="8250238" y="5927725"/>
          <p14:tracePt t="235592" x="8223250" y="5937250"/>
          <p14:tracePt t="235601" x="8213725" y="5946775"/>
          <p14:tracePt t="235609" x="8204200" y="5954713"/>
          <p14:tracePt t="235617" x="8196263" y="5954713"/>
          <p14:tracePt t="235625" x="8186738" y="5964238"/>
          <p14:tracePt t="235633" x="8177213" y="5973763"/>
          <p14:tracePt t="235642" x="8177213" y="5983288"/>
          <p14:tracePt t="235658" x="8177213" y="5991225"/>
          <p14:tracePt t="235664" x="8177213" y="6000750"/>
          <p14:tracePt t="235681" x="8177213" y="6010275"/>
          <p14:tracePt t="235697" x="8169275" y="6037263"/>
          <p14:tracePt t="235707" x="8159750" y="6054725"/>
          <p14:tracePt t="235712" x="8132763" y="6091238"/>
          <p14:tracePt t="235720" x="8113713" y="6137275"/>
          <p14:tracePt t="235729" x="8104188" y="6164263"/>
          <p14:tracePt t="235739" x="8067675" y="6210300"/>
          <p14:tracePt t="235745" x="8050213" y="6256338"/>
          <p14:tracePt t="235753" x="8004175" y="6319838"/>
          <p14:tracePt t="235761" x="7986713" y="6338888"/>
          <p14:tracePt t="235768" x="7950200" y="6392863"/>
          <p14:tracePt t="235777" x="7931150" y="6438900"/>
          <p14:tracePt t="235785" x="7894638" y="6483350"/>
          <p14:tracePt t="235793" x="7885113" y="6511925"/>
          <p14:tracePt t="235802" x="7877175" y="6529388"/>
          <p14:tracePt t="235808" x="7858125" y="6556375"/>
          <p14:tracePt t="235817" x="7858125" y="6575425"/>
          <p14:tracePt t="235833" x="7850188" y="6584950"/>
          <p14:tracePt t="235897" x="7850188" y="6592888"/>
          <p14:tracePt t="235913" x="7858125" y="6592888"/>
          <p14:tracePt t="235928" x="7867650" y="6592888"/>
          <p14:tracePt t="235937" x="7894638" y="6575425"/>
          <p14:tracePt t="235945" x="7904163" y="6548438"/>
          <p14:tracePt t="235961" x="7913688" y="6538913"/>
          <p14:tracePt t="235970" x="7940675" y="6511925"/>
          <p14:tracePt t="235977" x="7950200" y="6502400"/>
          <p14:tracePt t="235985" x="7958138" y="6492875"/>
          <p14:tracePt t="235993" x="7977188" y="6475413"/>
          <p14:tracePt t="236001" x="7986713" y="6446838"/>
          <p14:tracePt t="236009" x="7994650" y="6438900"/>
          <p14:tracePt t="236025" x="8004175" y="6429375"/>
          <p14:tracePt t="236034" x="8023225" y="6429375"/>
          <p14:tracePt t="236057" x="8050213" y="6429375"/>
          <p14:tracePt t="236065" x="8059738" y="6429375"/>
          <p14:tracePt t="236073" x="8067675" y="6429375"/>
          <p14:tracePt t="236080" x="8077200" y="6429375"/>
          <p14:tracePt t="236089" x="8096250" y="6429375"/>
          <p14:tracePt t="236097" x="8113713" y="6429375"/>
          <p14:tracePt t="236113" x="8132763" y="6429375"/>
          <p14:tracePt t="236122" x="8140700" y="6429375"/>
          <p14:tracePt t="236128" x="8150225" y="6429375"/>
          <p14:tracePt t="236136" x="8159750" y="6429375"/>
          <p14:tracePt t="236145" x="8177213" y="6429375"/>
          <p14:tracePt t="236161" x="8186738" y="6429375"/>
          <p14:tracePt t="236185" x="8196263" y="6429375"/>
          <p14:tracePt t="236201" x="8213725" y="6429375"/>
          <p14:tracePt t="236233" x="8223250" y="6438900"/>
          <p14:tracePt t="236289" x="8223250" y="6446838"/>
          <p14:tracePt t="236298" x="8223250" y="6456363"/>
          <p14:tracePt t="236313" x="8223250" y="6475413"/>
          <p14:tracePt t="236321" x="8223250" y="6483350"/>
          <p14:tracePt t="236333" x="8223250" y="6492875"/>
          <p14:tracePt t="236342" x="8223250" y="6519863"/>
          <p14:tracePt t="236345" x="8223250" y="6529388"/>
          <p14:tracePt t="236354" x="8223250" y="6538913"/>
          <p14:tracePt t="236371" x="8232775" y="6548438"/>
          <p14:tracePt t="236387" x="8232775" y="6556375"/>
          <p14:tracePt t="236441" x="8240713" y="6565900"/>
          <p14:tracePt t="236473" x="8250238" y="6556375"/>
          <p14:tracePt t="236481" x="8269288" y="6548438"/>
          <p14:tracePt t="236497" x="8286750" y="6538913"/>
          <p14:tracePt t="236505" x="8296275" y="6529388"/>
          <p14:tracePt t="236513" x="8313738" y="6529388"/>
          <p14:tracePt t="236522" x="8323263" y="6519863"/>
          <p14:tracePt t="236528" x="8350250" y="6511925"/>
          <p14:tracePt t="236543" x="8359775" y="6511925"/>
          <p14:tracePt t="236544" x="8378825" y="6492875"/>
          <p14:tracePt t="236553" x="8396288" y="6483350"/>
          <p14:tracePt t="236561" x="8396288" y="6475413"/>
          <p14:tracePt t="236569" x="8423275" y="6465888"/>
          <p14:tracePt t="236577" x="8432800" y="6465888"/>
          <p14:tracePt t="236585" x="8451850" y="6465888"/>
          <p14:tracePt t="236592" x="8469313" y="6446838"/>
          <p14:tracePt t="236609" x="8478838" y="6446838"/>
          <p14:tracePt t="236625" x="8488363" y="6438900"/>
          <p14:tracePt t="236713" x="8496300" y="6438900"/>
          <p14:tracePt t="236737" x="8496300" y="6446838"/>
          <p14:tracePt t="236753" x="8496300" y="6456363"/>
          <p14:tracePt t="236760" x="8496300" y="6492875"/>
          <p14:tracePt t="236768" x="8488363" y="6502400"/>
          <p14:tracePt t="236777" x="8469313" y="6519863"/>
          <p14:tracePt t="236785" x="8469313" y="6529388"/>
          <p14:tracePt t="236792" x="8459788" y="6538913"/>
          <p14:tracePt t="236800" x="8442325" y="6556375"/>
          <p14:tracePt t="236809" x="8432800" y="6575425"/>
          <p14:tracePt t="236825" x="8432800" y="6584950"/>
          <p14:tracePt t="236833" x="8423275" y="6602413"/>
          <p14:tracePt t="236849" x="8415338" y="6611938"/>
          <p14:tracePt t="236998" x="8415338" y="6602413"/>
          <p14:tracePt t="237009" x="8415338" y="6584950"/>
          <p14:tracePt t="237025" x="8415338" y="6575425"/>
          <p14:tracePt t="237042" x="8415338" y="6565900"/>
          <p14:tracePt t="237057" x="8415338" y="6556375"/>
          <p14:tracePt t="237065" x="8415338" y="6548438"/>
          <p14:tracePt t="237115" x="8405813" y="6529388"/>
          <p14:tracePt t="237185" x="8396288" y="6529388"/>
          <p14:tracePt t="237284" x="8386763" y="6538913"/>
          <p14:tracePt t="237339" x="8378825" y="6548438"/>
          <p14:tracePt t="237531" x="8359775" y="6538913"/>
          <p14:tracePt t="237570" x="8359775" y="6529388"/>
          <p14:tracePt t="237634" x="8350250" y="6519863"/>
          <p14:tracePt t="237689" x="8342313" y="6519863"/>
          <p14:tracePt t="237697" x="8323263" y="6519863"/>
          <p14:tracePt t="237706" x="8305800" y="6529388"/>
          <p14:tracePt t="237721" x="8296275" y="6538913"/>
          <p14:tracePt t="237729" x="8296275" y="6556375"/>
          <p14:tracePt t="237736" x="8296275" y="6565900"/>
          <p14:tracePt t="237745" x="8277225" y="6584950"/>
          <p14:tracePt t="237752" x="8277225" y="6592888"/>
          <p14:tracePt t="237761" x="8269288" y="6592888"/>
          <p14:tracePt t="237778" x="8269288" y="6602413"/>
          <p14:tracePt t="237953" x="8269288" y="6584950"/>
          <p14:tracePt t="237961" x="8269288" y="6575425"/>
          <p14:tracePt t="237970" x="8269288" y="6565900"/>
          <p14:tracePt t="237977" x="8269288" y="6538913"/>
          <p14:tracePt t="237984" x="8269288" y="6529388"/>
          <p14:tracePt t="237992" x="8269288" y="6519863"/>
          <p14:tracePt t="238001" x="8269288" y="6492875"/>
          <p14:tracePt t="238009" x="8269288" y="6483350"/>
          <p14:tracePt t="238017" x="8269288" y="6475413"/>
          <p14:tracePt t="238034" x="8269288" y="6465888"/>
          <p14:tracePt t="238050" x="8269288" y="6456363"/>
          <p14:tracePt t="238081" x="8269288" y="6446838"/>
          <p14:tracePt t="238097" x="8269288" y="6419850"/>
          <p14:tracePt t="238105" x="8259763" y="6411913"/>
          <p14:tracePt t="238114" x="8250238" y="6402388"/>
          <p14:tracePt t="238122" x="8232775" y="6375400"/>
          <p14:tracePt t="238128" x="8213725" y="6346825"/>
          <p14:tracePt t="238141" x="8204200" y="6329363"/>
          <p14:tracePt t="238146" x="8169275" y="6292850"/>
          <p14:tracePt t="238153" x="8159750" y="6273800"/>
          <p14:tracePt t="238161" x="8150225" y="6256338"/>
          <p14:tracePt t="238169" x="8123238" y="6210300"/>
          <p14:tracePt t="238176" x="8113713" y="6210300"/>
          <p14:tracePt t="238185" x="8086725" y="6183313"/>
          <p14:tracePt t="238193" x="8077200" y="6164263"/>
          <p14:tracePt t="238200" x="8050213" y="6127750"/>
          <p14:tracePt t="238209" x="8040688" y="6110288"/>
          <p14:tracePt t="238217" x="8023225" y="6091238"/>
          <p14:tracePt t="238225" x="8013700" y="6073775"/>
          <p14:tracePt t="238232" x="7994650" y="6054725"/>
          <p14:tracePt t="238241" x="7977188" y="6046788"/>
          <p14:tracePt t="238248" x="7958138" y="6027738"/>
          <p14:tracePt t="238258" x="7940675" y="6018213"/>
          <p14:tracePt t="238272" x="7931150" y="6018213"/>
          <p14:tracePt t="238281" x="7921625" y="6018213"/>
          <p14:tracePt t="238299" x="7904163" y="6018213"/>
          <p14:tracePt t="238314" x="7894638" y="6018213"/>
          <p14:tracePt t="238322" x="7885113" y="6018213"/>
          <p14:tracePt t="238329" x="7867650" y="6018213"/>
          <p14:tracePt t="238346" x="7858125" y="6018213"/>
          <p14:tracePt t="238353" x="7850188" y="6010275"/>
          <p14:tracePt t="238361" x="7840663" y="6010275"/>
          <p14:tracePt t="238369" x="7840663" y="6000750"/>
          <p14:tracePt t="238377" x="7821613" y="5991225"/>
          <p14:tracePt t="238385" x="7813675" y="5983288"/>
          <p14:tracePt t="238392" x="7804150" y="5973763"/>
          <p14:tracePt t="238401" x="7794625" y="5964238"/>
          <p14:tracePt t="238410" x="7777163" y="5954713"/>
          <p14:tracePt t="238417" x="7767638" y="5937250"/>
          <p14:tracePt t="238432" x="7758113" y="5937250"/>
          <p14:tracePt t="238449" x="7748588" y="5918200"/>
          <p14:tracePt t="238458" x="7748588" y="5910263"/>
          <p14:tracePt t="238465" x="7740650" y="5891213"/>
          <p14:tracePt t="238481" x="7740650" y="5881688"/>
          <p14:tracePt t="238491" x="7731125" y="5864225"/>
          <p14:tracePt t="238496" x="7731125" y="5845175"/>
          <p14:tracePt t="238507" x="7721600" y="5837238"/>
          <p14:tracePt t="238513" x="7721600" y="5827713"/>
          <p14:tracePt t="238522" x="7721600" y="5818188"/>
          <p14:tracePt t="238529" x="7712075" y="5808663"/>
          <p14:tracePt t="238667" x="7712075" y="5800725"/>
          <p14:tracePt t="238729" x="7712075" y="5781675"/>
          <p14:tracePt t="238881" x="7712075" y="5772150"/>
          <p14:tracePt t="238944" x="7712075" y="5764213"/>
          <p14:tracePt t="238946" x="7704138" y="5764213"/>
          <p14:tracePt t="238961" x="7694613" y="5754688"/>
          <p14:tracePt t="238977" x="7694613" y="5745163"/>
          <p14:tracePt t="238986" x="7694613" y="5735638"/>
          <p14:tracePt t="239010" x="7694613" y="5718175"/>
          <p14:tracePt t="239026" x="7694613" y="5691188"/>
          <p14:tracePt t="239034" x="7685088" y="5672138"/>
          <p14:tracePt t="239041" x="7685088" y="5645150"/>
          <p14:tracePt t="239049" x="7675563" y="5626100"/>
          <p14:tracePt t="239057" x="7675563" y="5608638"/>
          <p14:tracePt t="239064" x="7667625" y="5581650"/>
          <p14:tracePt t="239072" x="7658100" y="5535613"/>
          <p14:tracePt t="239081" x="7648575" y="5508625"/>
          <p14:tracePt t="239089" x="7639050" y="5472113"/>
          <p14:tracePt t="239096" x="7631113" y="5435600"/>
          <p14:tracePt t="239106" x="7612063" y="5372100"/>
          <p14:tracePt t="239114" x="7594600" y="5326063"/>
          <p14:tracePt t="239122" x="7594600" y="5270500"/>
          <p14:tracePt t="239129" x="7585075" y="5226050"/>
          <p14:tracePt t="239137" x="7585075" y="5170488"/>
          <p14:tracePt t="239144" x="7585075" y="5143500"/>
          <p14:tracePt t="239153" x="7567613" y="5089525"/>
          <p14:tracePt t="239161" x="7567613" y="5043488"/>
          <p14:tracePt t="239169" x="7567613" y="5016500"/>
          <p14:tracePt t="239176" x="7567613" y="4987925"/>
          <p14:tracePt t="239185" x="7567613" y="4960938"/>
          <p14:tracePt t="239193" x="7558088" y="4943475"/>
          <p14:tracePt t="239338" x="7539038" y="4924425"/>
          <p14:tracePt t="239361" x="7531100" y="4914900"/>
          <p14:tracePt t="239426" x="7531100" y="4906963"/>
          <p14:tracePt t="239441" x="7531100" y="4897438"/>
          <p14:tracePt t="239457" x="7531100" y="4878388"/>
          <p14:tracePt t="239465" x="7531100" y="4860925"/>
          <p14:tracePt t="239473" x="7531100" y="4833938"/>
          <p14:tracePt t="239481" x="7531100" y="4824413"/>
          <p14:tracePt t="239489" x="7531100" y="4805363"/>
          <p14:tracePt t="239497" x="7531100" y="4797425"/>
          <p14:tracePt t="239506" x="7521575" y="4768850"/>
          <p14:tracePt t="239523" x="7521575" y="4741863"/>
          <p14:tracePt t="239529" x="7502525" y="4724400"/>
          <p14:tracePt t="239537" x="7502525" y="4714875"/>
          <p14:tracePt t="239545" x="7494588" y="4705350"/>
          <p14:tracePt t="239553" x="7494588" y="4697413"/>
          <p14:tracePt t="239560" x="7485063" y="4678363"/>
          <p14:tracePt t="239569" x="7485063" y="4660900"/>
          <p14:tracePt t="239577" x="7466013" y="4624388"/>
          <p14:tracePt t="239585" x="7448550" y="4595813"/>
          <p14:tracePt t="239593" x="7439025" y="4578350"/>
          <p14:tracePt t="239601" x="7421563" y="4532313"/>
          <p14:tracePt t="239609" x="7412038" y="4495800"/>
          <p14:tracePt t="239616" x="7392988" y="4478338"/>
          <p14:tracePt t="239625" x="7366000" y="4441825"/>
          <p14:tracePt t="239633" x="7348538" y="4422775"/>
          <p14:tracePt t="239641" x="7329488" y="4405313"/>
          <p14:tracePt t="239649" x="7302500" y="4376738"/>
          <p14:tracePt t="239658" x="7283450" y="4349750"/>
          <p14:tracePt t="239666" x="7248525" y="4332288"/>
          <p14:tracePt t="239673" x="7239000" y="4322763"/>
          <p14:tracePt t="239680" x="7219950" y="4303713"/>
          <p14:tracePt t="239691" x="7202488" y="4286250"/>
          <p14:tracePt t="239697" x="7183438" y="4268788"/>
          <p14:tracePt t="239706" x="7156450" y="4259263"/>
          <p14:tracePt t="239713" x="7146925" y="4249738"/>
          <p14:tracePt t="239723" x="7138988" y="4240213"/>
          <p14:tracePt t="239728" x="7129463" y="4232275"/>
          <p14:tracePt t="239736" x="7119938" y="4232275"/>
          <p14:tracePt t="239753" x="7110413" y="4213225"/>
          <p14:tracePt t="239769" x="7102475" y="4203700"/>
          <p14:tracePt t="239810" x="7092950" y="4203700"/>
          <p14:tracePt t="239836" x="7083425" y="4222750"/>
          <p14:tracePt t="239843" x="7073900" y="4222750"/>
          <p14:tracePt t="239858" x="7065963" y="4232275"/>
          <p14:tracePt t="239865" x="7065963" y="4240213"/>
          <p14:tracePt t="239873" x="7065963" y="4249738"/>
          <p14:tracePt t="239881" x="7056438" y="4259263"/>
          <p14:tracePt t="239900" x="7056438" y="4276725"/>
          <p14:tracePt t="239937" x="7056438" y="4286250"/>
          <p14:tracePt t="239953" x="7056438" y="4295775"/>
          <p14:tracePt t="239970" x="7056438" y="4303713"/>
          <p14:tracePt t="239987" x="7065963" y="4313238"/>
          <p14:tracePt t="239993" x="7073900" y="4322763"/>
          <p14:tracePt t="240009" x="7083425" y="4332288"/>
          <p14:tracePt t="240033" x="7110413" y="4340225"/>
          <p14:tracePt t="240049" x="7119938" y="4340225"/>
          <p14:tracePt t="240064" x="7146925" y="4349750"/>
          <p14:tracePt t="240073" x="7156450" y="4359275"/>
          <p14:tracePt t="240081" x="7165975" y="4368800"/>
          <p14:tracePt t="240098" x="7175500" y="4376738"/>
          <p14:tracePt t="240109" x="7192963" y="4386263"/>
          <p14:tracePt t="240130" x="7202488" y="4395788"/>
          <p14:tracePt t="240145" x="7202488" y="4405313"/>
          <p14:tracePt t="240154" x="7212013" y="4405313"/>
          <p14:tracePt t="240162" x="7219950" y="4405313"/>
          <p14:tracePt t="240171" x="7229475" y="4405313"/>
          <p14:tracePt t="240178" x="7239000" y="4413250"/>
          <p14:tracePt t="240184" x="7248525" y="4422775"/>
          <p14:tracePt t="240193" x="7256463" y="4432300"/>
          <p14:tracePt t="240200" x="7275513" y="4449763"/>
          <p14:tracePt t="240209" x="7275513" y="4459288"/>
          <p14:tracePt t="240217" x="7292975" y="4486275"/>
          <p14:tracePt t="240225" x="7312025" y="4505325"/>
          <p14:tracePt t="240232" x="7339013" y="4551363"/>
          <p14:tracePt t="240241" x="7348538" y="4559300"/>
          <p14:tracePt t="240249" x="7366000" y="4595813"/>
          <p14:tracePt t="240257" x="7375525" y="4605338"/>
          <p14:tracePt t="240265" x="7392988" y="4614863"/>
          <p14:tracePt t="240281" x="7392988" y="4624388"/>
          <p14:tracePt t="240305" x="7402513" y="4624388"/>
          <p14:tracePt t="240330" x="7412038" y="4624388"/>
          <p14:tracePt t="240337" x="7429500" y="4624388"/>
          <p14:tracePt t="240346" x="7458075" y="4595813"/>
          <p14:tracePt t="240352" x="7466013" y="4587875"/>
          <p14:tracePt t="240361" x="7475538" y="4568825"/>
          <p14:tracePt t="240369" x="7502525" y="4522788"/>
          <p14:tracePt t="240385" x="7521575" y="4514850"/>
          <p14:tracePt t="240392" x="7531100" y="4514850"/>
          <p14:tracePt t="240417" x="7539038" y="4514850"/>
          <p14:tracePt t="240426" x="7548563" y="4514850"/>
          <p14:tracePt t="240433" x="7558088" y="4514850"/>
          <p14:tracePt t="240442" x="7575550" y="4514850"/>
          <p14:tracePt t="240448" x="7585075" y="4514850"/>
          <p14:tracePt t="240465" x="7594600" y="4514850"/>
          <p14:tracePt t="240481" x="7621588" y="4514850"/>
          <p14:tracePt t="240489" x="7631113" y="4514850"/>
          <p14:tracePt t="240497" x="7639050" y="4514850"/>
          <p14:tracePt t="240506" x="7658100" y="4514850"/>
          <p14:tracePt t="240512" x="7667625" y="4514850"/>
          <p14:tracePt t="240529" x="7675563" y="4514850"/>
          <p14:tracePt t="240536" x="7704138" y="4514850"/>
          <p14:tracePt t="240545" x="7712075" y="4514850"/>
          <p14:tracePt t="240552" x="7731125" y="4505325"/>
          <p14:tracePt t="240560" x="7748588" y="4495800"/>
          <p14:tracePt t="240569" x="7758113" y="4486275"/>
          <p14:tracePt t="240585" x="7767638" y="4478338"/>
          <p14:tracePt t="240593" x="7785100" y="4478338"/>
          <p14:tracePt t="240600" x="7804150" y="4468813"/>
          <p14:tracePt t="240617" x="7804150" y="4459288"/>
          <p14:tracePt t="240636" x="7813675" y="4449763"/>
          <p14:tracePt t="240648" x="7831138" y="4432300"/>
          <p14:tracePt t="240677" x="7840663" y="4432300"/>
          <p14:tracePt t="240680" x="7850188" y="4422775"/>
          <p14:tracePt t="240696" x="7858125" y="4422775"/>
          <p14:tracePt t="240713" x="7867650" y="4413250"/>
          <p14:tracePt t="240740" x="7867650" y="4405313"/>
          <p14:tracePt t="240744" x="7877175" y="4405313"/>
          <p14:tracePt t="240761" x="7885113" y="439578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ja-JP" altLang="en-US"/>
              <a:t>ページフォルト（</a:t>
            </a:r>
            <a:r>
              <a:rPr lang="en-US" altLang="ja-JP"/>
              <a:t>Page Fault)</a:t>
            </a:r>
            <a:r>
              <a:rPr lang="ja-JP" altLang="en-US"/>
              <a:t>の発生</a:t>
            </a:r>
          </a:p>
        </p:txBody>
      </p:sp>
      <p:sp>
        <p:nvSpPr>
          <p:cNvPr id="57347" name="Rectangle 3"/>
          <p:cNvSpPr>
            <a:spLocks noGrp="1" noChangeArrowheads="1"/>
          </p:cNvSpPr>
          <p:nvPr>
            <p:ph type="body" idx="1"/>
          </p:nvPr>
        </p:nvSpPr>
        <p:spPr>
          <a:xfrm>
            <a:off x="611188" y="1125538"/>
            <a:ext cx="8229600" cy="4530725"/>
          </a:xfrm>
        </p:spPr>
        <p:txBody>
          <a:bodyPr/>
          <a:lstStyle/>
          <a:p>
            <a:pPr eaLnBrk="1" hangingPunct="1">
              <a:lnSpc>
                <a:spcPct val="90000"/>
              </a:lnSpc>
            </a:pPr>
            <a:r>
              <a:rPr lang="en-US" altLang="ja-JP" dirty="0"/>
              <a:t>OS</a:t>
            </a:r>
            <a:r>
              <a:rPr lang="ja-JP" altLang="en-US" dirty="0"/>
              <a:t>の授業で学ぶ例外処理の一つ</a:t>
            </a:r>
            <a:endParaRPr lang="en-US" altLang="ja-JP" dirty="0"/>
          </a:p>
          <a:p>
            <a:pPr eaLnBrk="1" hangingPunct="1">
              <a:lnSpc>
                <a:spcPct val="90000"/>
              </a:lnSpc>
            </a:pPr>
            <a:r>
              <a:rPr lang="en-US" altLang="ja-JP" dirty="0"/>
              <a:t>TLB</a:t>
            </a:r>
            <a:r>
              <a:rPr lang="ja-JP" altLang="en-US" dirty="0"/>
              <a:t>ミス</a:t>
            </a:r>
          </a:p>
          <a:p>
            <a:pPr lvl="1" eaLnBrk="1" hangingPunct="1">
              <a:lnSpc>
                <a:spcPct val="90000"/>
              </a:lnSpc>
            </a:pPr>
            <a:r>
              <a:rPr lang="ja-JP" altLang="en-US" dirty="0"/>
              <a:t>ページ自体は主記憶中に存在→</a:t>
            </a:r>
            <a:r>
              <a:rPr lang="en-US" altLang="ja-JP" dirty="0"/>
              <a:t>TLB</a:t>
            </a:r>
            <a:r>
              <a:rPr lang="ja-JP" altLang="en-US" dirty="0"/>
              <a:t>の入れ替え</a:t>
            </a:r>
          </a:p>
          <a:p>
            <a:pPr lvl="1" eaLnBrk="1" hangingPunct="1">
              <a:lnSpc>
                <a:spcPct val="90000"/>
              </a:lnSpc>
            </a:pPr>
            <a:r>
              <a:rPr lang="ja-JP" altLang="en-US" dirty="0"/>
              <a:t>ページ自体が主記憶中にない→スワップイン＋</a:t>
            </a:r>
            <a:r>
              <a:rPr lang="en-US" altLang="ja-JP" dirty="0"/>
              <a:t>TLB</a:t>
            </a:r>
            <a:r>
              <a:rPr lang="ja-JP" altLang="en-US" dirty="0"/>
              <a:t>の入れ替え</a:t>
            </a:r>
          </a:p>
          <a:p>
            <a:pPr eaLnBrk="1" hangingPunct="1">
              <a:lnSpc>
                <a:spcPct val="90000"/>
              </a:lnSpc>
            </a:pPr>
            <a:r>
              <a:rPr lang="ja-JP" altLang="en-US" dirty="0"/>
              <a:t>ヒットしたが</a:t>
            </a:r>
            <a:r>
              <a:rPr lang="en-US" altLang="ja-JP" dirty="0"/>
              <a:t>Dirty bit</a:t>
            </a:r>
            <a:r>
              <a:rPr lang="ja-JP" altLang="en-US" dirty="0"/>
              <a:t>が</a:t>
            </a:r>
            <a:r>
              <a:rPr lang="en-US" altLang="ja-JP" dirty="0"/>
              <a:t>0</a:t>
            </a:r>
            <a:r>
              <a:rPr lang="ja-JP" altLang="en-US" dirty="0"/>
              <a:t>のページに書き込みを行った</a:t>
            </a:r>
          </a:p>
          <a:p>
            <a:pPr lvl="1" eaLnBrk="1" hangingPunct="1">
              <a:lnSpc>
                <a:spcPct val="90000"/>
              </a:lnSpc>
            </a:pPr>
            <a:r>
              <a:rPr lang="en-US" altLang="ja-JP" dirty="0"/>
              <a:t>Dirty bit</a:t>
            </a:r>
            <a:r>
              <a:rPr lang="ja-JP" altLang="en-US" dirty="0"/>
              <a:t>のセット</a:t>
            </a:r>
          </a:p>
          <a:p>
            <a:pPr eaLnBrk="1" hangingPunct="1">
              <a:lnSpc>
                <a:spcPct val="90000"/>
              </a:lnSpc>
            </a:pPr>
            <a:r>
              <a:rPr lang="ja-JP" altLang="en-US" dirty="0"/>
              <a:t>ヒットしたが特権命令でないのに特権ページを扱った</a:t>
            </a:r>
          </a:p>
          <a:p>
            <a:pPr eaLnBrk="1" hangingPunct="1">
              <a:lnSpc>
                <a:spcPct val="90000"/>
              </a:lnSpc>
            </a:pPr>
            <a:r>
              <a:rPr lang="ja-JP" altLang="en-US" dirty="0"/>
              <a:t>いずれのケースも</a:t>
            </a:r>
            <a:r>
              <a:rPr lang="en-US" altLang="ja-JP" dirty="0"/>
              <a:t>OS</a:t>
            </a:r>
            <a:r>
              <a:rPr lang="ja-JP" altLang="en-US" dirty="0"/>
              <a:t>で処理する</a:t>
            </a:r>
          </a:p>
          <a:p>
            <a:pPr lvl="1" eaLnBrk="1" hangingPunct="1">
              <a:lnSpc>
                <a:spcPct val="90000"/>
              </a:lnSpc>
            </a:pPr>
            <a:endParaRPr lang="en-US" altLang="ja-JP" dirty="0"/>
          </a:p>
        </p:txBody>
      </p:sp>
      <p:pic>
        <p:nvPicPr>
          <p:cNvPr id="2" name="オーディオ 1">
            <a:hlinkClick r:id="" action="ppaction://media"/>
            <a:extLst>
              <a:ext uri="{FF2B5EF4-FFF2-40B4-BE49-F238E27FC236}">
                <a16:creationId xmlns:a16="http://schemas.microsoft.com/office/drawing/2014/main" id="{87C53A3A-ECB8-4BDD-8413-1480C6C61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372"/>
    </mc:Choice>
    <mc:Fallback xmlns="">
      <p:transition spd="slow" advTm="3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033" x="7867650" y="4386263"/>
          <p14:tracePt t="12043" x="7840663" y="4386263"/>
          <p14:tracePt t="12050" x="7831138" y="4386263"/>
          <p14:tracePt t="12057" x="7821613" y="4386263"/>
          <p14:tracePt t="12065" x="7794625" y="4368800"/>
          <p14:tracePt t="12078" x="7785100" y="4368800"/>
          <p14:tracePt t="12080" x="7758113" y="4368800"/>
          <p14:tracePt t="12090" x="7740650" y="4368800"/>
          <p14:tracePt t="12097" x="7704138" y="4368800"/>
          <p14:tracePt t="12106" x="7631113" y="4368800"/>
          <p14:tracePt t="12113" x="7558088" y="4368800"/>
          <p14:tracePt t="12124" x="7466013" y="4368800"/>
          <p14:tracePt t="12129" x="7392988" y="4368800"/>
          <p14:tracePt t="12138" x="7319963" y="4368800"/>
          <p14:tracePt t="12145" x="7248525" y="4368800"/>
          <p14:tracePt t="12152" x="7156450" y="4368800"/>
          <p14:tracePt t="12161" x="7073900" y="4368800"/>
          <p14:tracePt t="12169" x="7000875" y="4359275"/>
          <p14:tracePt t="12177" x="6929438" y="4340225"/>
          <p14:tracePt t="12185" x="6827838" y="4332288"/>
          <p14:tracePt t="12194" x="6737350" y="4286250"/>
          <p14:tracePt t="12200" x="6673850" y="4276725"/>
          <p14:tracePt t="12209" x="6573838" y="4232275"/>
          <p14:tracePt t="12217" x="6527800" y="4213225"/>
          <p14:tracePt t="12225" x="6464300" y="4176713"/>
          <p14:tracePt t="12233" x="6399213" y="4130675"/>
          <p14:tracePt t="12241" x="6372225" y="4103688"/>
          <p14:tracePt t="12249" x="6308725" y="4040188"/>
          <p14:tracePt t="12258" x="6254750" y="3984625"/>
          <p14:tracePt t="12265" x="6189663" y="3921125"/>
          <p14:tracePt t="12273" x="6181725" y="3911600"/>
          <p14:tracePt t="12281" x="6126163" y="3857625"/>
          <p14:tracePt t="12289" x="6072188" y="3794125"/>
          <p14:tracePt t="12297" x="6043613" y="3757613"/>
          <p14:tracePt t="12305" x="5989638" y="3694113"/>
          <p14:tracePt t="12313" x="5953125" y="3611563"/>
          <p14:tracePt t="12323" x="5899150" y="3548063"/>
          <p14:tracePt t="12329" x="5843588" y="3465513"/>
          <p14:tracePt t="12338" x="5789613" y="3402013"/>
          <p14:tracePt t="12345" x="5761038" y="3338513"/>
          <p14:tracePt t="12355" x="5724525" y="3255963"/>
          <p14:tracePt t="12361" x="5697538" y="3192463"/>
          <p14:tracePt t="12375" x="5670550" y="3136900"/>
          <p14:tracePt t="12377" x="5653088" y="3090863"/>
          <p14:tracePt t="12385" x="5597525" y="3009900"/>
          <p14:tracePt t="12393" x="5588000" y="2963863"/>
          <p14:tracePt t="12403" x="5551488" y="2900363"/>
          <p14:tracePt t="12409" x="5551488" y="2890838"/>
          <p14:tracePt t="12418" x="5534025" y="2854325"/>
          <p14:tracePt t="12425" x="5497513" y="2827338"/>
          <p14:tracePt t="12435" x="5487988" y="2808288"/>
          <p14:tracePt t="12440" x="5441950" y="2744788"/>
          <p14:tracePt t="12449" x="5405438" y="2708275"/>
          <p14:tracePt t="12457" x="5387975" y="2681288"/>
          <p14:tracePt t="12467" x="5351463" y="2635250"/>
          <p14:tracePt t="12475" x="5314950" y="2589213"/>
          <p14:tracePt t="12480" x="5187950" y="2571750"/>
          <p14:tracePt t="12491" x="5022850" y="2571750"/>
          <p14:tracePt t="12499" x="4876800" y="2571750"/>
          <p14:tracePt t="12505" x="4803775" y="2562225"/>
          <p14:tracePt t="12513" x="4776788" y="2562225"/>
          <p14:tracePt t="12522" x="4749800" y="2554288"/>
          <p14:tracePt t="12529" x="4730750" y="2554288"/>
          <p14:tracePt t="12538" x="4686300" y="2525713"/>
          <p14:tracePt t="12545" x="4640263" y="2517775"/>
          <p14:tracePt t="12553" x="4567238" y="2508250"/>
          <p14:tracePt t="12561" x="4540250" y="2498725"/>
          <p14:tracePt t="12570" x="4494213" y="2471738"/>
          <p14:tracePt t="12577" x="4448175" y="2462213"/>
          <p14:tracePt t="12585" x="4403725" y="2452688"/>
          <p14:tracePt t="12593" x="4376738" y="2452688"/>
          <p14:tracePt t="12601" x="4340225" y="2444750"/>
          <p14:tracePt t="12609" x="4294188" y="2444750"/>
          <p14:tracePt t="12617" x="4221163" y="2416175"/>
          <p14:tracePt t="12625" x="4184650" y="2416175"/>
          <p14:tracePt t="12633" x="4138613" y="2408238"/>
          <p14:tracePt t="12641" x="4111625" y="2408238"/>
          <p14:tracePt t="12649" x="4084638" y="2408238"/>
          <p14:tracePt t="12657" x="4065588" y="2398713"/>
          <p14:tracePt t="12665" x="4021138" y="2398713"/>
          <p14:tracePt t="12673" x="4011613" y="2398713"/>
          <p14:tracePt t="12681" x="3992563" y="2398713"/>
          <p14:tracePt t="12689" x="3984625" y="2398713"/>
          <p14:tracePt t="12698" x="3975100" y="2398713"/>
          <p14:tracePt t="12705" x="3938588" y="2398713"/>
          <p14:tracePt t="12713" x="3911600" y="2398713"/>
          <p14:tracePt t="12721" x="3892550" y="2398713"/>
          <p14:tracePt t="12730" x="3838575" y="2398713"/>
          <p14:tracePt t="12737" x="3792538" y="2398713"/>
          <p14:tracePt t="12745" x="3738563" y="2398713"/>
          <p14:tracePt t="12753" x="3719513" y="2398713"/>
          <p14:tracePt t="12761" x="3665538" y="2398713"/>
          <p14:tracePt t="12769" x="3636963" y="2398713"/>
          <p14:tracePt t="12777" x="3582988" y="2398713"/>
          <p14:tracePt t="12785" x="3563938" y="2398713"/>
          <p14:tracePt t="12793" x="3519488" y="2416175"/>
          <p14:tracePt t="12801" x="3490913" y="2425700"/>
          <p14:tracePt t="12809" x="3463925" y="2435225"/>
          <p14:tracePt t="12817" x="3436938" y="2435225"/>
          <p14:tracePt t="12825" x="3419475" y="2444750"/>
          <p14:tracePt t="12833" x="3373438" y="2462213"/>
          <p14:tracePt t="12841" x="3327400" y="2489200"/>
          <p14:tracePt t="12849" x="3281363" y="2498725"/>
          <p14:tracePt t="12857" x="3227388" y="2498725"/>
          <p14:tracePt t="12865" x="3200400" y="2525713"/>
          <p14:tracePt t="12875" x="3154363" y="2525713"/>
          <p14:tracePt t="12891" x="3035300" y="2581275"/>
          <p14:tracePt t="12897" x="3027363" y="2581275"/>
          <p14:tracePt t="12905" x="2998788" y="2581275"/>
          <p14:tracePt t="12913" x="2990850" y="2581275"/>
          <p14:tracePt t="12929" x="2971800" y="2581275"/>
          <p14:tracePt t="13035" x="2981325" y="2571750"/>
          <p14:tracePt t="13043" x="2998788" y="2562225"/>
          <p14:tracePt t="13061" x="3035300" y="2544763"/>
          <p14:tracePt t="13064" x="3063875" y="2535238"/>
          <p14:tracePt t="13074" x="3090863" y="2517775"/>
          <p14:tracePt t="13081" x="3144838" y="2517775"/>
          <p14:tracePt t="13091" x="3208338" y="2498725"/>
          <p14:tracePt t="13096" x="3273425" y="2471738"/>
          <p14:tracePt t="13105" x="3317875" y="2452688"/>
          <p14:tracePt t="13113" x="3382963" y="2408238"/>
          <p14:tracePt t="13125" x="3446463" y="2389188"/>
          <p14:tracePt t="13129" x="3490913" y="2362200"/>
          <p14:tracePt t="13142" x="3519488" y="2343150"/>
          <p14:tracePt t="13145" x="3527425" y="2335213"/>
          <p14:tracePt t="13152" x="3563938" y="2325688"/>
          <p14:tracePt t="13161" x="3563938" y="2316163"/>
          <p14:tracePt t="13169" x="3573463" y="2306638"/>
          <p14:tracePt t="13325" x="3573463" y="2316163"/>
          <p14:tracePt t="13329" x="3573463" y="2343150"/>
          <p14:tracePt t="13338" x="3573463" y="2352675"/>
          <p14:tracePt t="13345" x="3573463" y="2362200"/>
          <p14:tracePt t="13355" x="3573463" y="2389188"/>
          <p14:tracePt t="13369" x="3573463" y="2398713"/>
          <p14:tracePt t="13385" x="3573463" y="2408238"/>
          <p14:tracePt t="13587" x="3592513" y="2398713"/>
          <p14:tracePt t="13608" x="3609975" y="2408238"/>
          <p14:tracePt t="13609" x="3646488" y="2408238"/>
          <p14:tracePt t="13617" x="3673475" y="2416175"/>
          <p14:tracePt t="13624" x="3702050" y="2425700"/>
          <p14:tracePt t="13633" x="3746500" y="2425700"/>
          <p14:tracePt t="13641" x="3802063" y="2444750"/>
          <p14:tracePt t="13649" x="3838575" y="2444750"/>
          <p14:tracePt t="13657" x="3875088" y="2452688"/>
          <p14:tracePt t="13665" x="3911600" y="2452688"/>
          <p14:tracePt t="13673" x="3938588" y="2452688"/>
          <p14:tracePt t="13681" x="3948113" y="2452688"/>
          <p14:tracePt t="13689" x="3965575" y="2452688"/>
          <p14:tracePt t="13697" x="3984625" y="2471738"/>
          <p14:tracePt t="13705" x="3992563" y="2471738"/>
          <p14:tracePt t="13713" x="4002088" y="2471738"/>
          <p14:tracePt t="13985" x="4011613" y="2471738"/>
          <p14:tracePt t="14001" x="4011613" y="2462213"/>
          <p14:tracePt t="14009" x="4011613" y="2452688"/>
          <p14:tracePt t="14017" x="4011613" y="2444750"/>
          <p14:tracePt t="14025" x="4011613" y="2425700"/>
          <p14:tracePt t="14033" x="4011613" y="2416175"/>
          <p14:tracePt t="14041" x="4011613" y="2408238"/>
          <p14:tracePt t="14057" x="4011613" y="2389188"/>
          <p14:tracePt t="14065" x="4011613" y="2379663"/>
          <p14:tracePt t="14081" x="4011613" y="2371725"/>
          <p14:tracePt t="14106" x="4011613" y="2362200"/>
          <p14:tracePt t="14313" x="4011613" y="2371725"/>
          <p14:tracePt t="14377" x="4002088" y="2389188"/>
          <p14:tracePt t="14393" x="3992563" y="2389188"/>
          <p14:tracePt t="14402" x="3965575" y="2389188"/>
          <p14:tracePt t="14409" x="3956050" y="2398713"/>
          <p14:tracePt t="14418" x="3948113" y="2398713"/>
          <p14:tracePt t="14439" x="3929063" y="2398713"/>
          <p14:tracePt t="14453" x="3911600" y="2416175"/>
          <p14:tracePt t="14466" x="3892550" y="2425700"/>
          <p14:tracePt t="14473" x="3883025" y="2425700"/>
          <p14:tracePt t="14481" x="3875088" y="2425700"/>
          <p14:tracePt t="14489" x="3865563" y="2425700"/>
          <p14:tracePt t="14497" x="3856038" y="2425700"/>
          <p14:tracePt t="14508" x="3838575" y="2425700"/>
          <p14:tracePt t="14516" x="3829050" y="2435225"/>
          <p14:tracePt t="14524" x="3819525" y="2435225"/>
          <p14:tracePt t="14531" x="3802063" y="2435225"/>
          <p14:tracePt t="14542" x="3783013" y="2435225"/>
          <p14:tracePt t="14544" x="3765550" y="2435225"/>
          <p14:tracePt t="14554" x="3738563" y="2444750"/>
          <p14:tracePt t="14561" x="3702050" y="2444750"/>
          <p14:tracePt t="14569" x="3673475" y="2452688"/>
          <p14:tracePt t="14577" x="3646488" y="2462213"/>
          <p14:tracePt t="14587" x="3600450" y="2462213"/>
          <p14:tracePt t="14595" x="3573463" y="2471738"/>
          <p14:tracePt t="14603" x="3527425" y="2481263"/>
          <p14:tracePt t="14611" x="3490913" y="2481263"/>
          <p14:tracePt t="14625" x="3419475" y="2489200"/>
          <p14:tracePt t="14633" x="3373438" y="2517775"/>
          <p14:tracePt t="14641" x="3363913" y="2517775"/>
          <p14:tracePt t="14652" x="3354388" y="2517775"/>
          <p14:tracePt t="14657" x="3346450" y="2517775"/>
          <p14:tracePt t="14665" x="3336925" y="2517775"/>
          <p14:tracePt t="14700" x="3327400" y="2517775"/>
          <p14:tracePt t="14737" x="3317875" y="2517775"/>
          <p14:tracePt t="14786" x="3317875" y="2508250"/>
          <p14:tracePt t="14795" x="3317875" y="2489200"/>
          <p14:tracePt t="14801" x="3317875" y="2481263"/>
          <p14:tracePt t="14820" x="3336925" y="2471738"/>
          <p14:tracePt t="14828" x="3346450" y="2462213"/>
          <p14:tracePt t="14835" x="3373438" y="2462213"/>
          <p14:tracePt t="14845" x="3400425" y="2435225"/>
          <p14:tracePt t="14848" x="3419475" y="2435225"/>
          <p14:tracePt t="14857" x="3446463" y="2425700"/>
          <p14:tracePt t="14865" x="3490913" y="2416175"/>
          <p14:tracePt t="14873" x="3519488" y="2416175"/>
          <p14:tracePt t="14890" x="3592513" y="2389188"/>
          <p14:tracePt t="14897" x="3600450" y="2389188"/>
          <p14:tracePt t="14905" x="3636963" y="2379663"/>
          <p14:tracePt t="14913" x="3656013" y="2371725"/>
          <p14:tracePt t="14920" x="3683000" y="2371725"/>
          <p14:tracePt t="14929" x="3719513" y="2371725"/>
          <p14:tracePt t="14938" x="3738563" y="2362200"/>
          <p14:tracePt t="14945" x="3765550" y="2362200"/>
          <p14:tracePt t="14955" x="3783013" y="2343150"/>
          <p14:tracePt t="14961" x="3810000" y="2343150"/>
          <p14:tracePt t="14969" x="3819525" y="2335213"/>
          <p14:tracePt t="14977" x="3838575" y="2335213"/>
          <p14:tracePt t="14985" x="3856038" y="2335213"/>
          <p14:tracePt t="14993" x="3875088" y="2335213"/>
          <p14:tracePt t="15009" x="3892550" y="2335213"/>
          <p14:tracePt t="15017" x="3902075" y="2335213"/>
          <p14:tracePt t="15025" x="3911600" y="2335213"/>
          <p14:tracePt t="15041" x="3919538" y="2335213"/>
          <p14:tracePt t="15146" x="3938588" y="2335213"/>
          <p14:tracePt t="15236" x="3948113" y="2335213"/>
          <p14:tracePt t="15268" x="3956050" y="2343150"/>
          <p14:tracePt t="15281" x="3975100" y="2343150"/>
          <p14:tracePt t="15289" x="3992563" y="2352675"/>
          <p14:tracePt t="15305" x="4002088" y="2352675"/>
          <p14:tracePt t="15313" x="4029075" y="2352675"/>
          <p14:tracePt t="15320" x="4038600" y="2352675"/>
          <p14:tracePt t="15329" x="4065588" y="2352675"/>
          <p14:tracePt t="15338" x="4075113" y="2352675"/>
          <p14:tracePt t="15345" x="4121150" y="2352675"/>
          <p14:tracePt t="15355" x="4129088" y="2352675"/>
          <p14:tracePt t="15361" x="4165600" y="2352675"/>
          <p14:tracePt t="15371" x="4175125" y="2352675"/>
          <p14:tracePt t="15385" x="4202113" y="2352675"/>
          <p14:tracePt t="15393" x="4211638" y="2352675"/>
          <p14:tracePt t="15404" x="4221163" y="2352675"/>
          <p14:tracePt t="15409" x="4248150" y="2352675"/>
          <p14:tracePt t="15425" x="4257675" y="2352675"/>
          <p14:tracePt t="15433" x="4267200" y="2352675"/>
          <p14:tracePt t="15449" x="4284663" y="2335213"/>
          <p14:tracePt t="15579" x="4294188" y="2335213"/>
          <p14:tracePt t="15587" x="4303713" y="2335213"/>
          <p14:tracePt t="15610" x="4330700" y="2343150"/>
          <p14:tracePt t="15618" x="4340225" y="2343150"/>
          <p14:tracePt t="15625" x="4376738" y="2343150"/>
          <p14:tracePt t="15633" x="4394200" y="2343150"/>
          <p14:tracePt t="15642" x="4476750" y="2362200"/>
          <p14:tracePt t="15649" x="4557713" y="2379663"/>
          <p14:tracePt t="15657" x="4649788" y="2379663"/>
          <p14:tracePt t="15665" x="4759325" y="2398713"/>
          <p14:tracePt t="15673" x="4840288" y="2408238"/>
          <p14:tracePt t="15681" x="4913313" y="2425700"/>
          <p14:tracePt t="15689" x="5005388" y="2452688"/>
          <p14:tracePt t="15698" x="5041900" y="2452688"/>
          <p14:tracePt t="15705" x="5078413" y="2462213"/>
          <p14:tracePt t="15713" x="5114925" y="2462213"/>
          <p14:tracePt t="15720" x="5122863" y="2462213"/>
          <p14:tracePt t="15729" x="5132388" y="2462213"/>
          <p14:tracePt t="15753" x="5151438" y="2462213"/>
          <p14:tracePt t="15793" x="5159375" y="2462213"/>
          <p14:tracePt t="15817" x="5168900" y="2462213"/>
          <p14:tracePt t="16017" x="5178425" y="2452688"/>
          <p14:tracePt t="16035" x="5187950" y="2452688"/>
          <p14:tracePt t="16044" x="5232400" y="2452688"/>
          <p14:tracePt t="16049" x="5260975" y="2452688"/>
          <p14:tracePt t="16058" x="5314950" y="2471738"/>
          <p14:tracePt t="16065" x="5360988" y="2471738"/>
          <p14:tracePt t="16074" x="5397500" y="2471738"/>
          <p14:tracePt t="16081" x="5434013" y="2481263"/>
          <p14:tracePt t="16089" x="5470525" y="2481263"/>
          <p14:tracePt t="16097" x="5497513" y="2481263"/>
          <p14:tracePt t="16106" x="5507038" y="2481263"/>
          <p14:tracePt t="16113" x="5514975" y="2481263"/>
          <p14:tracePt t="16123" x="5524500" y="2489200"/>
          <p14:tracePt t="16185" x="5543550" y="2489200"/>
          <p14:tracePt t="16418" x="5543550" y="2481263"/>
          <p14:tracePt t="16441" x="5543550" y="2471738"/>
          <p14:tracePt t="16465" x="5543550" y="2462213"/>
          <p14:tracePt t="16473" x="5561013" y="2444750"/>
          <p14:tracePt t="16481" x="5570538" y="2444750"/>
          <p14:tracePt t="16489" x="5607050" y="2425700"/>
          <p14:tracePt t="16497" x="5643563" y="2416175"/>
          <p14:tracePt t="16505" x="5688013" y="2416175"/>
          <p14:tracePt t="16513" x="5716588" y="2416175"/>
          <p14:tracePt t="16520" x="5770563" y="2416175"/>
          <p14:tracePt t="16529" x="5816600" y="2416175"/>
          <p14:tracePt t="16538" x="5853113" y="2408238"/>
          <p14:tracePt t="16545" x="5870575" y="2408238"/>
          <p14:tracePt t="16554" x="5899150" y="2408238"/>
          <p14:tracePt t="16560" x="5916613" y="2408238"/>
          <p14:tracePt t="16569" x="5935663" y="2408238"/>
          <p14:tracePt t="16577" x="5943600" y="2398713"/>
          <p14:tracePt t="16602" x="5953125" y="2398713"/>
          <p14:tracePt t="16922" x="5962650" y="2398713"/>
          <p14:tracePt t="16931" x="5989638" y="2398713"/>
          <p14:tracePt t="16941" x="5999163" y="2398713"/>
          <p14:tracePt t="16947" x="6043613" y="2371725"/>
          <p14:tracePt t="16955" x="6072188" y="2371725"/>
          <p14:tracePt t="16962" x="6089650" y="2371725"/>
          <p14:tracePt t="16969" x="6126163" y="2362200"/>
          <p14:tracePt t="16977" x="6145213" y="2362200"/>
          <p14:tracePt t="16994" x="6162675" y="2362200"/>
          <p14:tracePt t="17001" x="6172200" y="2362200"/>
          <p14:tracePt t="17017" x="6181725" y="2362200"/>
          <p14:tracePt t="17028" x="6189663" y="2352675"/>
          <p14:tracePt t="17411" x="6226175" y="2343150"/>
          <p14:tracePt t="17417" x="6281738" y="2343150"/>
          <p14:tracePt t="17426" x="6326188" y="2325688"/>
          <p14:tracePt t="17434" x="6381750" y="2325688"/>
          <p14:tracePt t="17441" x="6427788" y="2316163"/>
          <p14:tracePt t="17449" x="6454775" y="2316163"/>
          <p14:tracePt t="17458" x="6481763" y="2316163"/>
          <p14:tracePt t="17466" x="6500813" y="2306638"/>
          <p14:tracePt t="17474" x="6518275" y="2306638"/>
          <p14:tracePt t="17481" x="6537325" y="2306638"/>
          <p14:tracePt t="17489" x="6545263" y="2306638"/>
          <p14:tracePt t="17505" x="6564313" y="2306638"/>
          <p14:tracePt t="17521" x="6573838" y="2306638"/>
          <p14:tracePt t="17538" x="6581775" y="2306638"/>
          <p14:tracePt t="17545" x="6581775" y="2316163"/>
          <p14:tracePt t="17561" x="6581775" y="2325688"/>
          <p14:tracePt t="17569" x="6581775" y="2343150"/>
          <p14:tracePt t="17585" x="6581775" y="2362200"/>
          <p14:tracePt t="17608" x="6581775" y="2371725"/>
          <p14:tracePt t="17617" x="6581775" y="2389188"/>
          <p14:tracePt t="17649" x="6581775" y="2398713"/>
          <p14:tracePt t="17657" x="6581775" y="2408238"/>
          <p14:tracePt t="17673" x="6564313" y="2416175"/>
          <p14:tracePt t="17689" x="6545263" y="2416175"/>
          <p14:tracePt t="17698" x="6537325" y="2425700"/>
          <p14:tracePt t="17705" x="6527800" y="2435225"/>
          <p14:tracePt t="17714" x="6518275" y="2444750"/>
          <p14:tracePt t="17729" x="6500813" y="2444750"/>
          <p14:tracePt t="17747" x="6491288" y="2444750"/>
          <p14:tracePt t="17769" x="6481763" y="2444750"/>
          <p14:tracePt t="17801" x="6472238" y="2452688"/>
          <p14:tracePt t="17913" x="6472238" y="2462213"/>
          <p14:tracePt t="17921" x="6481763" y="2471738"/>
          <p14:tracePt t="17929" x="6491288" y="2471738"/>
          <p14:tracePt t="17937" x="6491288" y="2481263"/>
          <p14:tracePt t="17953" x="6500813" y="2481263"/>
          <p14:tracePt t="17963" x="6508750" y="2489200"/>
          <p14:tracePt t="17969" x="6518275" y="2489200"/>
          <p14:tracePt t="17985" x="6527800" y="2489200"/>
          <p14:tracePt t="18091" x="6537325" y="2498725"/>
          <p14:tracePt t="18161" x="6527800" y="2508250"/>
          <p14:tracePt t="18201" x="6518275" y="2517775"/>
          <p14:tracePt t="18218" x="6518275" y="2525713"/>
          <p14:tracePt t="18225" x="6518275" y="2544763"/>
          <p14:tracePt t="18233" x="6508750" y="2554288"/>
          <p14:tracePt t="18241" x="6508750" y="2562225"/>
          <p14:tracePt t="18257" x="6508750" y="2581275"/>
          <p14:tracePt t="18266" x="6508750" y="2589213"/>
          <p14:tracePt t="18273" x="6508750" y="2598738"/>
          <p14:tracePt t="18566" x="6508750" y="2608263"/>
          <p14:tracePt t="18589" x="6508750" y="2625725"/>
          <p14:tracePt t="18844" x="6508750" y="2635250"/>
          <p14:tracePt t="18897" x="6518275" y="2654300"/>
          <p14:tracePt t="18913" x="6527800" y="2662238"/>
          <p14:tracePt t="18921" x="6527800" y="2671763"/>
          <p14:tracePt t="18929" x="6537325" y="2681288"/>
          <p14:tracePt t="18945" x="6537325" y="2708275"/>
          <p14:tracePt t="18953" x="6537325" y="2717800"/>
          <p14:tracePt t="18962" x="6545263" y="2727325"/>
          <p14:tracePt t="18968" x="6554788" y="2754313"/>
          <p14:tracePt t="18977" x="6554788" y="2763838"/>
          <p14:tracePt t="18985" x="6573838" y="2790825"/>
          <p14:tracePt t="18993" x="6573838" y="2800350"/>
          <p14:tracePt t="19009" x="6573838" y="2808288"/>
          <p14:tracePt t="19017" x="6581775" y="2827338"/>
          <p14:tracePt t="19033" x="6581775" y="2836863"/>
          <p14:tracePt t="19203" x="6581775" y="2817813"/>
          <p14:tracePt t="19211" x="6581775" y="2808288"/>
          <p14:tracePt t="19219" x="6581775" y="2800350"/>
          <p14:tracePt t="19241" x="6573838" y="2781300"/>
          <p14:tracePt t="19249" x="6573838" y="2771775"/>
          <p14:tracePt t="19257" x="6564313" y="2771775"/>
          <p14:tracePt t="19273" x="6564313" y="2754313"/>
          <p14:tracePt t="19289" x="6554788" y="2735263"/>
          <p14:tracePt t="19297" x="6537325" y="2717800"/>
          <p14:tracePt t="19315" x="6527800" y="2708275"/>
          <p14:tracePt t="19332" x="6518275" y="2698750"/>
          <p14:tracePt t="19340" x="6500813" y="2698750"/>
          <p14:tracePt t="19346" x="6481763" y="2681288"/>
          <p14:tracePt t="19357" x="6464300" y="2671763"/>
          <p14:tracePt t="19362" x="6445250" y="2671763"/>
          <p14:tracePt t="19377" x="6399213" y="2662238"/>
          <p14:tracePt t="19385" x="6372225" y="2654300"/>
          <p14:tracePt t="19393" x="6354763" y="2654300"/>
          <p14:tracePt t="19404" x="6308725" y="2654300"/>
          <p14:tracePt t="19409" x="6291263" y="2654300"/>
          <p14:tracePt t="19417" x="6262688" y="2654300"/>
          <p14:tracePt t="19425" x="6245225" y="2654300"/>
          <p14:tracePt t="19435" x="6218238" y="2654300"/>
          <p14:tracePt t="19441" x="6199188" y="2654300"/>
          <p14:tracePt t="19449" x="6189663" y="2654300"/>
          <p14:tracePt t="19457" x="6162675" y="2654300"/>
          <p14:tracePt t="19467" x="6145213" y="2654300"/>
          <p14:tracePt t="19473" x="6126163" y="2654300"/>
          <p14:tracePt t="19489" x="6116638" y="2654300"/>
          <p14:tracePt t="19505" x="6108700" y="2654300"/>
          <p14:tracePt t="19537" x="6089650" y="2654300"/>
          <p14:tracePt t="19561" x="6080125" y="2654300"/>
          <p14:tracePt t="19617" x="6062663" y="2644775"/>
          <p14:tracePt t="19649" x="6053138" y="2635250"/>
          <p14:tracePt t="19675" x="6053138" y="2625725"/>
          <p14:tracePt t="19689" x="6043613" y="2608263"/>
          <p14:tracePt t="19698" x="6043613" y="2598738"/>
          <p14:tracePt t="19715" x="6035675" y="2598738"/>
          <p14:tracePt t="19732" x="6035675" y="2589213"/>
          <p14:tracePt t="19746" x="6035675" y="2581275"/>
          <p14:tracePt t="19761" x="6035675" y="2562225"/>
          <p14:tracePt t="19769" x="6035675" y="2554288"/>
          <p14:tracePt t="19777" x="6035675" y="2535238"/>
          <p14:tracePt t="19785" x="6035675" y="2517775"/>
          <p14:tracePt t="19793" x="6035675" y="2508250"/>
          <p14:tracePt t="19801" x="6035675" y="2498725"/>
          <p14:tracePt t="19809" x="6053138" y="2452688"/>
          <p14:tracePt t="19817" x="6089650" y="2425700"/>
          <p14:tracePt t="19825" x="6108700" y="2389188"/>
          <p14:tracePt t="19833" x="6153150" y="2362200"/>
          <p14:tracePt t="19841" x="6218238" y="2325688"/>
          <p14:tracePt t="19849" x="6262688" y="2289175"/>
          <p14:tracePt t="19857" x="6308725" y="2279650"/>
          <p14:tracePt t="19865" x="6335713" y="2243138"/>
          <p14:tracePt t="19873" x="6399213" y="2233613"/>
          <p14:tracePt t="19889" x="6472238" y="2189163"/>
          <p14:tracePt t="19897" x="6491288" y="2189163"/>
          <p14:tracePt t="19905" x="6518275" y="2179638"/>
          <p14:tracePt t="19913" x="6537325" y="2170113"/>
          <p14:tracePt t="19921" x="6545263" y="2170113"/>
          <p14:tracePt t="19929" x="6554788" y="2160588"/>
          <p14:tracePt t="19937" x="6564313" y="2160588"/>
          <p14:tracePt t="19961" x="6573838" y="2160588"/>
          <p14:tracePt t="20065" x="6581775" y="2160588"/>
          <p14:tracePt t="20081" x="6581775" y="2170113"/>
          <p14:tracePt t="20090" x="6581775" y="2179638"/>
          <p14:tracePt t="20289" x="6591300" y="2179638"/>
          <p14:tracePt t="20507" x="6591300" y="2189163"/>
          <p14:tracePt t="20521" x="6591300" y="2206625"/>
          <p14:tracePt t="20537" x="6591300" y="2216150"/>
          <p14:tracePt t="20545" x="6591300" y="2225675"/>
          <p14:tracePt t="20554" x="6591300" y="2233613"/>
          <p14:tracePt t="20569" x="6591300" y="2243138"/>
          <p14:tracePt t="20585" x="6591300" y="2252663"/>
          <p14:tracePt t="20593" x="6573838" y="2270125"/>
          <p14:tracePt t="20601" x="6564313" y="2279650"/>
          <p14:tracePt t="20609" x="6564313" y="2289175"/>
          <p14:tracePt t="20617" x="6564313" y="2298700"/>
          <p14:tracePt t="20624" x="6564313" y="2306638"/>
          <p14:tracePt t="20633" x="6554788" y="2306638"/>
          <p14:tracePt t="20641" x="6545263" y="2335213"/>
          <p14:tracePt t="20649" x="6527800" y="2362200"/>
          <p14:tracePt t="20657" x="6518275" y="2362200"/>
          <p14:tracePt t="20665" x="6508750" y="2379663"/>
          <p14:tracePt t="20673" x="6491288" y="2398713"/>
          <p14:tracePt t="20681" x="6481763" y="2416175"/>
          <p14:tracePt t="20689" x="6472238" y="2425700"/>
          <p14:tracePt t="20697" x="6464300" y="2444750"/>
          <p14:tracePt t="20705" x="6445250" y="2462213"/>
          <p14:tracePt t="20714" x="6435725" y="2471738"/>
          <p14:tracePt t="20722" x="6427788" y="2489200"/>
          <p14:tracePt t="20738" x="6418263" y="2517775"/>
          <p14:tracePt t="20761" x="6408738" y="2535238"/>
          <p14:tracePt t="20777" x="6399213" y="2544763"/>
          <p14:tracePt t="20794" x="6399213" y="2554288"/>
          <p14:tracePt t="20801" x="6399213" y="2562225"/>
          <p14:tracePt t="20809" x="6391275" y="2571750"/>
          <p14:tracePt t="20841" x="6381750" y="2581275"/>
          <p14:tracePt t="20865" x="6372225" y="2598738"/>
          <p14:tracePt t="20889" x="6354763" y="2617788"/>
          <p14:tracePt t="20945" x="6345238" y="2617788"/>
          <p14:tracePt t="20961" x="6326188" y="2625725"/>
          <p14:tracePt t="21009" x="6318250" y="2625725"/>
          <p14:tracePt t="21033" x="6308725" y="2625725"/>
          <p14:tracePt t="21050" x="6299200" y="2625725"/>
          <p14:tracePt t="21065" x="6272213" y="2625725"/>
          <p14:tracePt t="21074" x="6235700" y="2635250"/>
          <p14:tracePt t="21081" x="6172200" y="2635250"/>
          <p14:tracePt t="21090" x="6080125" y="2635250"/>
          <p14:tracePt t="21097" x="5972175" y="2662238"/>
          <p14:tracePt t="21105" x="5826125" y="2671763"/>
          <p14:tracePt t="21113" x="5716588" y="2671763"/>
          <p14:tracePt t="21122" x="5588000" y="2671763"/>
          <p14:tracePt t="21131" x="5461000" y="2690813"/>
          <p14:tracePt t="21140" x="5341938" y="2708275"/>
          <p14:tracePt t="21146" x="5214938" y="2735263"/>
          <p14:tracePt t="21157" x="5086350" y="2744788"/>
          <p14:tracePt t="21162" x="4959350" y="2763838"/>
          <p14:tracePt t="21171" x="4832350" y="2763838"/>
          <p14:tracePt t="21178" x="4686300" y="2763838"/>
          <p14:tracePt t="21185" x="4576763" y="2763838"/>
          <p14:tracePt t="21193" x="4467225" y="2763838"/>
          <p14:tracePt t="21201" x="4384675" y="2763838"/>
          <p14:tracePt t="21209" x="4294188" y="2763838"/>
          <p14:tracePt t="21217" x="4202113" y="2763838"/>
          <p14:tracePt t="21225" x="4148138" y="2763838"/>
          <p14:tracePt t="21232" x="4094163" y="2763838"/>
          <p14:tracePt t="21241" x="4021138" y="2763838"/>
          <p14:tracePt t="21249" x="3975100" y="2763838"/>
          <p14:tracePt t="21257" x="3919538" y="2763838"/>
          <p14:tracePt t="21265" x="3883025" y="2763838"/>
          <p14:tracePt t="21273" x="3856038" y="2763838"/>
          <p14:tracePt t="21282" x="3819525" y="2763838"/>
          <p14:tracePt t="21290" x="3810000" y="2763838"/>
          <p14:tracePt t="21297" x="3775075" y="2763838"/>
          <p14:tracePt t="21305" x="3756025" y="2763838"/>
          <p14:tracePt t="21313" x="3738563" y="2763838"/>
          <p14:tracePt t="21330" x="3729038" y="2763838"/>
          <p14:tracePt t="21336" x="3719513" y="2763838"/>
          <p14:tracePt t="21361" x="3702050" y="2763838"/>
          <p14:tracePt t="21443" x="3692525" y="2763838"/>
          <p14:tracePt t="21467" x="3683000" y="2771775"/>
          <p14:tracePt t="21505" x="3683000" y="2781300"/>
          <p14:tracePt t="21537" x="3673475" y="2790825"/>
          <p14:tracePt t="21561" x="3673475" y="2800350"/>
          <p14:tracePt t="21569" x="3673475" y="2817813"/>
          <p14:tracePt t="21577" x="3673475" y="2827338"/>
          <p14:tracePt t="21585" x="3673475" y="2836863"/>
          <p14:tracePt t="21604" x="3673475" y="2844800"/>
          <p14:tracePt t="21617" x="3673475" y="2854325"/>
          <p14:tracePt t="21700" x="3673475" y="2863850"/>
          <p14:tracePt t="21763" x="3673475" y="2873375"/>
          <p14:tracePt t="21798" x="3683000" y="2873375"/>
          <p14:tracePt t="21802" x="3692525" y="2873375"/>
          <p14:tracePt t="21809" x="3702050" y="2873375"/>
          <p14:tracePt t="21820" x="3719513" y="2873375"/>
          <p14:tracePt t="21826" x="3729038" y="2873375"/>
          <p14:tracePt t="21834" x="3738563" y="2873375"/>
          <p14:tracePt t="21849" x="3775075" y="2873375"/>
          <p14:tracePt t="21865" x="3783013" y="2873375"/>
          <p14:tracePt t="21874" x="3810000" y="2873375"/>
          <p14:tracePt t="21893" x="3829050" y="2873375"/>
          <p14:tracePt t="21898" x="3856038" y="2873375"/>
          <p14:tracePt t="21906" x="3865563" y="2873375"/>
          <p14:tracePt t="21914" x="3892550" y="2873375"/>
          <p14:tracePt t="21929" x="3902075" y="2873375"/>
          <p14:tracePt t="21936" x="3911600" y="2873375"/>
          <p14:tracePt t="21945" x="3948113" y="2873375"/>
          <p14:tracePt t="21961" x="3975100" y="2873375"/>
          <p14:tracePt t="21977" x="3984625" y="2873375"/>
          <p14:tracePt t="21985" x="3992563" y="2873375"/>
          <p14:tracePt t="21993" x="4002088" y="2873375"/>
          <p14:tracePt t="22002" x="4011613" y="2873375"/>
          <p14:tracePt t="22010" x="4021138" y="2873375"/>
          <p14:tracePt t="22030" x="4029075" y="2881313"/>
          <p14:tracePt t="22074" x="4038600" y="2890838"/>
          <p14:tracePt t="22153" x="4057650" y="2890838"/>
          <p14:tracePt t="22169" x="4065588" y="2890838"/>
          <p14:tracePt t="22177" x="4075113" y="2890838"/>
          <p14:tracePt t="22193" x="4102100" y="2890838"/>
          <p14:tracePt t="22201" x="4121150" y="2890838"/>
          <p14:tracePt t="22209" x="4165600" y="2890838"/>
          <p14:tracePt t="22218" x="4194175" y="2890838"/>
          <p14:tracePt t="22225" x="4221163" y="2890838"/>
          <p14:tracePt t="22233" x="4267200" y="2890838"/>
          <p14:tracePt t="22241" x="4294188" y="2890838"/>
          <p14:tracePt t="22249" x="4321175" y="2890838"/>
          <p14:tracePt t="22257" x="4348163" y="2890838"/>
          <p14:tracePt t="22265" x="4367213" y="2890838"/>
          <p14:tracePt t="22273" x="4413250" y="2890838"/>
          <p14:tracePt t="22282" x="4421188" y="2890838"/>
          <p14:tracePt t="22294" x="4440238" y="2890838"/>
          <p14:tracePt t="22296" x="4457700" y="2890838"/>
          <p14:tracePt t="22306" x="4494213" y="2890838"/>
          <p14:tracePt t="22321" x="4503738" y="2890838"/>
          <p14:tracePt t="22329" x="4521200" y="2890838"/>
          <p14:tracePt t="22337" x="4540250" y="2900363"/>
          <p14:tracePt t="22345" x="4549775" y="2909888"/>
          <p14:tracePt t="22355" x="4567238" y="2909888"/>
          <p14:tracePt t="22362" x="4576763" y="2909888"/>
          <p14:tracePt t="22394" x="4586288" y="2909888"/>
          <p14:tracePt t="22418" x="4603750" y="2909888"/>
          <p14:tracePt t="22435" x="4613275" y="2917825"/>
          <p14:tracePt t="22497" x="4622800" y="2917825"/>
          <p14:tracePt t="22513" x="4630738" y="2917825"/>
          <p14:tracePt t="22538" x="4649788" y="2917825"/>
          <p14:tracePt t="22547" x="4649788" y="2927350"/>
          <p14:tracePt t="22572" x="4659313" y="2927350"/>
          <p14:tracePt t="22580" x="4667250" y="2927350"/>
          <p14:tracePt t="22587" x="4686300" y="2927350"/>
          <p14:tracePt t="22595" x="4703763" y="2927350"/>
          <p14:tracePt t="22601" x="4730750" y="2927350"/>
          <p14:tracePt t="22609" x="4749800" y="2927350"/>
          <p14:tracePt t="22619" x="4786313" y="2927350"/>
          <p14:tracePt t="22628" x="4840288" y="2927350"/>
          <p14:tracePt t="22633" x="4886325" y="2927350"/>
          <p14:tracePt t="22641" x="4941888" y="2927350"/>
          <p14:tracePt t="22649" x="4995863" y="2927350"/>
          <p14:tracePt t="22657" x="5049838" y="2927350"/>
          <p14:tracePt t="22665" x="5086350" y="2927350"/>
          <p14:tracePt t="22674" x="5122863" y="2927350"/>
          <p14:tracePt t="22681" x="5168900" y="2927350"/>
          <p14:tracePt t="22689" x="5178425" y="2927350"/>
          <p14:tracePt t="22702" x="5214938" y="2927350"/>
          <p14:tracePt t="22709" x="5224463" y="2927350"/>
          <p14:tracePt t="22721" x="5241925" y="2927350"/>
          <p14:tracePt t="22737" x="5251450" y="2927350"/>
          <p14:tracePt t="22754" x="5260975" y="2927350"/>
          <p14:tracePt t="22801" x="5268913" y="2927350"/>
          <p14:tracePt t="22857" x="5278438" y="2927350"/>
          <p14:tracePt t="22865" x="5278438" y="2936875"/>
          <p14:tracePt t="22889" x="5278438" y="2946400"/>
          <p14:tracePt t="22937" x="5287963" y="2954338"/>
          <p14:tracePt t="22969" x="5297488" y="2954338"/>
          <p14:tracePt t="22977" x="5305425" y="2954338"/>
          <p14:tracePt t="22985" x="5334000" y="2963863"/>
          <p14:tracePt t="22993" x="5351463" y="2963863"/>
          <p14:tracePt t="23001" x="5387975" y="2963863"/>
          <p14:tracePt t="23009" x="5451475" y="2990850"/>
          <p14:tracePt t="23017" x="5478463" y="2990850"/>
          <p14:tracePt t="23026" x="5507038" y="2990850"/>
          <p14:tracePt t="23033" x="5561013" y="2990850"/>
          <p14:tracePt t="23042" x="5607050" y="2990850"/>
          <p14:tracePt t="23049" x="5661025" y="2990850"/>
          <p14:tracePt t="23058" x="5716588" y="2990850"/>
          <p14:tracePt t="23065" x="5770563" y="2990850"/>
          <p14:tracePt t="23074" x="5826125" y="2990850"/>
          <p14:tracePt t="23081" x="5880100" y="2990850"/>
          <p14:tracePt t="23090" x="5935663" y="2990850"/>
          <p14:tracePt t="23097" x="5999163" y="2982913"/>
          <p14:tracePt t="23105" x="6062663" y="2963863"/>
          <p14:tracePt t="23113" x="6135688" y="2936875"/>
          <p14:tracePt t="23124" x="6181725" y="2927350"/>
          <p14:tracePt t="23129" x="6226175" y="2917825"/>
          <p14:tracePt t="23136" x="6245225" y="2917825"/>
          <p14:tracePt t="23145" x="6272213" y="2900363"/>
          <p14:tracePt t="23153" x="6291263" y="2881313"/>
          <p14:tracePt t="23169" x="6299200" y="2873375"/>
          <p14:tracePt t="23177" x="6308725" y="2873375"/>
          <p14:tracePt t="23193" x="6318250" y="2873375"/>
          <p14:tracePt t="23275" x="6318250" y="2881313"/>
          <p14:tracePt t="23284" x="6318250" y="2890838"/>
          <p14:tracePt t="23291" x="6318250" y="2917825"/>
          <p14:tracePt t="23297" x="6308725" y="2927350"/>
          <p14:tracePt t="23305" x="6299200" y="2936875"/>
          <p14:tracePt t="23313" x="6291263" y="2946400"/>
          <p14:tracePt t="23322" x="6281738" y="2946400"/>
          <p14:tracePt t="23338" x="6272213" y="2954338"/>
          <p14:tracePt t="23496" x="6291263" y="2954338"/>
          <p14:tracePt t="23505" x="6326188" y="2954338"/>
          <p14:tracePt t="23513" x="6381750" y="2954338"/>
          <p14:tracePt t="23521" x="6464300" y="2954338"/>
          <p14:tracePt t="23529" x="6554788" y="2954338"/>
          <p14:tracePt t="23537" x="6645275" y="2954338"/>
          <p14:tracePt t="23545" x="6754813" y="2954338"/>
          <p14:tracePt t="23553" x="6846888" y="2954338"/>
          <p14:tracePt t="23561" x="6973888" y="2954338"/>
          <p14:tracePt t="23569" x="7065963" y="2954338"/>
          <p14:tracePt t="23577" x="7156450" y="2954338"/>
          <p14:tracePt t="23585" x="7229475" y="2954338"/>
          <p14:tracePt t="23593" x="7302500" y="2954338"/>
          <p14:tracePt t="23606" x="7366000" y="2954338"/>
          <p14:tracePt t="23611" x="7392988" y="2954338"/>
          <p14:tracePt t="23619" x="7402513" y="2954338"/>
          <p14:tracePt t="23641" x="7412038" y="2954338"/>
          <p14:tracePt t="23746" x="7421563" y="2954338"/>
          <p14:tracePt t="23777" x="7412038" y="2954338"/>
          <p14:tracePt t="23793" x="7402513" y="2954338"/>
          <p14:tracePt t="23825" x="7392988" y="2954338"/>
          <p14:tracePt t="23833" x="7375525" y="2954338"/>
          <p14:tracePt t="23841" x="7366000" y="2954338"/>
          <p14:tracePt t="23850" x="7356475" y="2954338"/>
          <p14:tracePt t="23857" x="7348538" y="2954338"/>
          <p14:tracePt t="23865" x="7329488" y="2954338"/>
          <p14:tracePt t="23889" x="7256463" y="2954338"/>
          <p14:tracePt t="23897" x="7219950" y="2954338"/>
          <p14:tracePt t="23905" x="7175500" y="2954338"/>
          <p14:tracePt t="23914" x="7156450" y="2963863"/>
          <p14:tracePt t="23922" x="7119938" y="2963863"/>
          <p14:tracePt t="23930" x="7073900" y="2973388"/>
          <p14:tracePt t="23939" x="7019925" y="2973388"/>
          <p14:tracePt t="23945" x="7000875" y="2982913"/>
          <p14:tracePt t="23954" x="6946900" y="2990850"/>
          <p14:tracePt t="23961" x="6900863" y="2990850"/>
          <p14:tracePt t="23970" x="6846888" y="2990850"/>
          <p14:tracePt t="23977" x="6819900" y="3009900"/>
          <p14:tracePt t="23985" x="6791325" y="3009900"/>
          <p14:tracePt t="23993" x="6746875" y="3027363"/>
          <p14:tracePt t="24001" x="6718300" y="3027363"/>
          <p14:tracePt t="24009" x="6691313" y="3027363"/>
          <p14:tracePt t="24017" x="6664325" y="3036888"/>
          <p14:tracePt t="24025" x="6645275" y="3036888"/>
          <p14:tracePt t="24033" x="6600825" y="3036888"/>
          <p14:tracePt t="24042" x="6573838" y="3046413"/>
          <p14:tracePt t="24049" x="6545263" y="3046413"/>
          <p14:tracePt t="24060" x="6500813" y="3046413"/>
          <p14:tracePt t="24065" x="6472238" y="3046413"/>
          <p14:tracePt t="24074" x="6445250" y="3046413"/>
          <p14:tracePt t="24085" x="6399213" y="3046413"/>
          <p14:tracePt t="24092" x="6362700" y="3046413"/>
          <p14:tracePt t="24097" x="6318250" y="3046413"/>
          <p14:tracePt t="24105" x="6291263" y="3046413"/>
          <p14:tracePt t="24113" x="6254750" y="3046413"/>
          <p14:tracePt t="24122" x="6208713" y="3046413"/>
          <p14:tracePt t="24128" x="6172200" y="3046413"/>
          <p14:tracePt t="24139" x="6135688" y="3046413"/>
          <p14:tracePt t="24146" x="6108700" y="3063875"/>
          <p14:tracePt t="24154" x="6072188" y="3063875"/>
          <p14:tracePt t="24161" x="6043613" y="3073400"/>
          <p14:tracePt t="24170" x="6016625" y="3082925"/>
          <p14:tracePt t="24177" x="5989638" y="3090863"/>
          <p14:tracePt t="24186" x="5972175" y="3090863"/>
          <p14:tracePt t="24193" x="5926138" y="3100388"/>
          <p14:tracePt t="24201" x="5899150" y="3127375"/>
          <p14:tracePt t="24209" x="5870575" y="3127375"/>
          <p14:tracePt t="24217" x="5843588" y="3136900"/>
          <p14:tracePt t="24225" x="5807075" y="3136900"/>
          <p14:tracePt t="24234" x="5789613" y="3146425"/>
          <p14:tracePt t="24242" x="5761038" y="3146425"/>
          <p14:tracePt t="24250" x="5724525" y="3146425"/>
          <p14:tracePt t="24257" x="5716588" y="3146425"/>
          <p14:tracePt t="24265" x="5697538" y="3146425"/>
          <p14:tracePt t="24273" x="5670550" y="3163888"/>
          <p14:tracePt t="24281" x="5653088" y="3163888"/>
          <p14:tracePt t="24290" x="5634038" y="3163888"/>
          <p14:tracePt t="24297" x="5616575" y="3173413"/>
          <p14:tracePt t="24305" x="5607050" y="3173413"/>
          <p14:tracePt t="24313" x="5588000" y="3182938"/>
          <p14:tracePt t="24324" x="5570538" y="3192463"/>
          <p14:tracePt t="24340" x="5561013" y="3192463"/>
          <p14:tracePt t="24345" x="5551488" y="3200400"/>
          <p14:tracePt t="24357" x="5543550" y="3209925"/>
          <p14:tracePt t="24761" x="5543550" y="3219450"/>
          <p14:tracePt t="24817" x="5534025" y="3219450"/>
          <p14:tracePt t="24845" x="5534025" y="3228975"/>
          <p14:tracePt t="24850" x="5524500" y="3236913"/>
          <p14:tracePt t="24857" x="5514975" y="3246438"/>
          <p14:tracePt t="24865" x="5497513" y="3265488"/>
          <p14:tracePt t="24873" x="5487988" y="3282950"/>
          <p14:tracePt t="24887" x="5478463" y="3292475"/>
          <p14:tracePt t="24891" x="5478463" y="3302000"/>
          <p14:tracePt t="24897" x="5451475" y="3328988"/>
          <p14:tracePt t="24905" x="5451475" y="3338513"/>
          <p14:tracePt t="24915" x="5434013" y="3355975"/>
          <p14:tracePt t="24921" x="5424488" y="3392488"/>
          <p14:tracePt t="24928" x="5405438" y="3411538"/>
          <p14:tracePt t="24938" x="5405438" y="3419475"/>
          <p14:tracePt t="24945" x="5387975" y="3438525"/>
          <p14:tracePt t="24954" x="5378450" y="3465513"/>
          <p14:tracePt t="24961" x="5368925" y="3482975"/>
          <p14:tracePt t="24970" x="5351463" y="3502025"/>
          <p14:tracePt t="24977" x="5324475" y="3538538"/>
          <p14:tracePt t="24985" x="5305425" y="3556000"/>
          <p14:tracePt t="24997" x="5287963" y="3575050"/>
          <p14:tracePt t="25001" x="5268913" y="3592513"/>
          <p14:tracePt t="25009" x="5251450" y="3621088"/>
          <p14:tracePt t="25017" x="5241925" y="3629025"/>
          <p14:tracePt t="25025" x="5224463" y="3648075"/>
          <p14:tracePt t="25033" x="5205413" y="3665538"/>
          <p14:tracePt t="25042" x="5159375" y="3694113"/>
          <p14:tracePt t="25051" x="5151438" y="3694113"/>
          <p14:tracePt t="25067" x="5114925" y="3748088"/>
          <p14:tracePt t="25077" x="5095875" y="3775075"/>
          <p14:tracePt t="25081" x="5078413" y="3794125"/>
          <p14:tracePt t="25089" x="5059363" y="3811588"/>
          <p14:tracePt t="25097" x="5032375" y="3848100"/>
          <p14:tracePt t="25105" x="5014913" y="3875088"/>
          <p14:tracePt t="25113" x="5005388" y="3884613"/>
          <p14:tracePt t="25122" x="4986338" y="3903663"/>
          <p14:tracePt t="25131" x="4959350" y="3930650"/>
          <p14:tracePt t="25140" x="4949825" y="3940175"/>
          <p14:tracePt t="25146" x="4932363" y="3957638"/>
          <p14:tracePt t="25158" x="4922838" y="3967163"/>
          <p14:tracePt t="25160" x="4913313" y="3967163"/>
          <p14:tracePt t="25174" x="4913313" y="3976688"/>
          <p14:tracePt t="25196" x="4895850" y="3976688"/>
          <p14:tracePt t="25209" x="4886325" y="3976688"/>
          <p14:tracePt t="25257" x="4876800" y="3976688"/>
          <p14:tracePt t="25362" x="4868863" y="3976688"/>
          <p14:tracePt t="25375" x="4859338" y="3967163"/>
          <p14:tracePt t="25555" x="4849813" y="3967163"/>
          <p14:tracePt t="25562" x="4840288" y="3967163"/>
          <p14:tracePt t="25570" x="4813300" y="3967163"/>
          <p14:tracePt t="25577" x="4786313" y="3967163"/>
          <p14:tracePt t="25585" x="4749800" y="3976688"/>
          <p14:tracePt t="25594" x="4722813" y="3984625"/>
          <p14:tracePt t="25602" x="4676775" y="4013200"/>
          <p14:tracePt t="25609" x="4659313" y="4021138"/>
          <p14:tracePt t="25617" x="4640263" y="4021138"/>
          <p14:tracePt t="25624" x="4613275" y="4030663"/>
          <p14:tracePt t="25633" x="4594225" y="4040188"/>
          <p14:tracePt t="25641" x="4576763" y="4049713"/>
          <p14:tracePt t="25649" x="4567238" y="4057650"/>
          <p14:tracePt t="25657" x="4549775" y="4057650"/>
          <p14:tracePt t="25665" x="4530725" y="4067175"/>
          <p14:tracePt t="25673" x="4513263" y="4067175"/>
          <p14:tracePt t="25681" x="4503738" y="4067175"/>
          <p14:tracePt t="25698" x="4494213" y="4067175"/>
          <p14:tracePt t="25724" x="4484688" y="4067175"/>
          <p14:tracePt t="25761" x="4476750" y="4067175"/>
          <p14:tracePt t="25889" x="4467225" y="4067175"/>
          <p14:tracePt t="25914" x="4457700" y="4067175"/>
          <p14:tracePt t="25930" x="4440238" y="4067175"/>
          <p14:tracePt t="25937" x="4430713" y="4067175"/>
          <p14:tracePt t="25952" x="4421188" y="4067175"/>
          <p14:tracePt t="25961" x="4394200" y="4067175"/>
          <p14:tracePt t="25970" x="4384675" y="4067175"/>
          <p14:tracePt t="25980" x="4376738" y="4067175"/>
          <p14:tracePt t="25984" x="4357688" y="4067175"/>
          <p14:tracePt t="25993" x="4340225" y="4067175"/>
          <p14:tracePt t="26001" x="4311650" y="4067175"/>
          <p14:tracePt t="26009" x="4294188" y="4067175"/>
          <p14:tracePt t="26017" x="4284663" y="4067175"/>
          <p14:tracePt t="26025" x="4248150" y="4067175"/>
          <p14:tracePt t="26041" x="4230688" y="4067175"/>
          <p14:tracePt t="26049" x="4221163" y="4067175"/>
          <p14:tracePt t="26061" x="4211638" y="4067175"/>
          <p14:tracePt t="26140" x="4202113" y="4067175"/>
          <p14:tracePt t="26171" x="4202113" y="4049713"/>
          <p14:tracePt t="26179" x="4221163" y="4040188"/>
          <p14:tracePt t="26188" x="4230688" y="4040188"/>
          <p14:tracePt t="26193" x="4257675" y="4030663"/>
          <p14:tracePt t="26202" x="4267200" y="4021138"/>
          <p14:tracePt t="26210" x="4275138" y="4021138"/>
          <p14:tracePt t="26218" x="4303713" y="4013200"/>
          <p14:tracePt t="26233" x="4311650" y="4013200"/>
          <p14:tracePt t="26241" x="4340225" y="4013200"/>
          <p14:tracePt t="26249" x="4348163" y="4013200"/>
          <p14:tracePt t="26257" x="4367213" y="4003675"/>
          <p14:tracePt t="26265" x="4384675" y="4003675"/>
          <p14:tracePt t="26281" x="4394200" y="4003675"/>
          <p14:tracePt t="26289" x="4421188" y="4003675"/>
          <p14:tracePt t="26297" x="4421188" y="3994150"/>
          <p14:tracePt t="26313" x="4440238" y="3984625"/>
          <p14:tracePt t="26329" x="4448175" y="3984625"/>
          <p14:tracePt t="26356" x="4457700" y="3976688"/>
          <p14:tracePt t="26372" x="4467225" y="3967163"/>
          <p14:tracePt t="26417" x="4467225" y="3948113"/>
          <p14:tracePt t="26441" x="4467225" y="3940175"/>
          <p14:tracePt t="26457" x="4467225" y="3930650"/>
          <p14:tracePt t="26497" x="4467225" y="3921125"/>
          <p14:tracePt t="26595" x="4476750" y="3921125"/>
          <p14:tracePt t="26622" x="4484688" y="3921125"/>
          <p14:tracePt t="26625" x="4530725" y="3894138"/>
          <p14:tracePt t="26633" x="4557713" y="3894138"/>
          <p14:tracePt t="26641" x="4613275" y="3894138"/>
          <p14:tracePt t="26649" x="4686300" y="3894138"/>
          <p14:tracePt t="26657" x="4767263" y="3894138"/>
          <p14:tracePt t="26665" x="4822825" y="3894138"/>
          <p14:tracePt t="26675" x="4895850" y="3894138"/>
          <p14:tracePt t="26691" x="4986338" y="3894138"/>
          <p14:tracePt t="26697" x="5022850" y="3894138"/>
          <p14:tracePt t="26705" x="5049838" y="3894138"/>
          <p14:tracePt t="26717" x="5068888" y="3894138"/>
          <p14:tracePt t="26721" x="5078413" y="3894138"/>
          <p14:tracePt t="26770" x="5086350" y="3894138"/>
          <p14:tracePt t="26931" x="5095875" y="3894138"/>
          <p14:tracePt t="26947" x="5105400" y="3884613"/>
          <p14:tracePt t="26997" x="5114925" y="3884613"/>
          <p14:tracePt t="27000" x="5141913" y="3884613"/>
          <p14:tracePt t="27009" x="5151438" y="3884613"/>
          <p14:tracePt t="27016" x="5159375" y="3875088"/>
          <p14:tracePt t="27025" x="5205413" y="3875088"/>
          <p14:tracePt t="27033" x="5260975" y="3875088"/>
          <p14:tracePt t="27042" x="5314950" y="3875088"/>
          <p14:tracePt t="27049" x="5387975" y="3875088"/>
          <p14:tracePt t="27058" x="5478463" y="3875088"/>
          <p14:tracePt t="27064" x="5551488" y="3875088"/>
          <p14:tracePt t="27074" x="5634038" y="3875088"/>
          <p14:tracePt t="27083" x="5670550" y="3875088"/>
          <p14:tracePt t="27091" x="5724525" y="3875088"/>
          <p14:tracePt t="27099" x="5743575" y="3875088"/>
          <p14:tracePt t="27106" x="5789613" y="3848100"/>
          <p14:tracePt t="27113" x="5807075" y="3848100"/>
          <p14:tracePt t="27122" x="5826125" y="3840163"/>
          <p14:tracePt t="27137" x="5834063" y="3840163"/>
          <p14:tracePt t="27289" x="5853113" y="3840163"/>
          <p14:tracePt t="27305" x="5862638" y="3840163"/>
          <p14:tracePt t="27313" x="5870575" y="3840163"/>
          <p14:tracePt t="27324" x="5899150" y="3840163"/>
          <p14:tracePt t="27329" x="5916613" y="3840163"/>
          <p14:tracePt t="27337" x="5972175" y="3821113"/>
          <p14:tracePt t="27345" x="6035675" y="3803650"/>
          <p14:tracePt t="27354" x="6089650" y="3784600"/>
          <p14:tracePt t="27361" x="6189663" y="3757613"/>
          <p14:tracePt t="27373" x="6281738" y="3757613"/>
          <p14:tracePt t="27376" x="6372225" y="3730625"/>
          <p14:tracePt t="27385" x="6491288" y="3721100"/>
          <p14:tracePt t="27394" x="6564313" y="3702050"/>
          <p14:tracePt t="27400" x="6637338" y="3694113"/>
          <p14:tracePt t="27409" x="6737350" y="3694113"/>
          <p14:tracePt t="27418" x="6791325" y="3665538"/>
          <p14:tracePt t="27425" x="6827838" y="3665538"/>
          <p14:tracePt t="27435" x="6837363" y="3665538"/>
          <p14:tracePt t="27441" x="6856413" y="3665538"/>
          <p14:tracePt t="27449" x="6864350" y="3665538"/>
          <p14:tracePt t="27609" x="6856413" y="3665538"/>
          <p14:tracePt t="27617" x="6846888" y="3675063"/>
          <p14:tracePt t="27625" x="6800850" y="3684588"/>
          <p14:tracePt t="27633" x="6737350" y="3721100"/>
          <p14:tracePt t="27642" x="6664325" y="3738563"/>
          <p14:tracePt t="27649" x="6600825" y="3748088"/>
          <p14:tracePt t="27657" x="6491288" y="3794125"/>
          <p14:tracePt t="27665" x="6408738" y="3803650"/>
          <p14:tracePt t="27673" x="6299200" y="3848100"/>
          <p14:tracePt t="27681" x="6181725" y="3875088"/>
          <p14:tracePt t="27689" x="6035675" y="3921125"/>
          <p14:tracePt t="27697" x="5916613" y="3948113"/>
          <p14:tracePt t="27705" x="5770563" y="3994150"/>
          <p14:tracePt t="27714" x="5624513" y="4013200"/>
          <p14:tracePt t="27721" x="5524500" y="4021138"/>
          <p14:tracePt t="27730" x="5397500" y="4040188"/>
          <p14:tracePt t="27738" x="5251450" y="4076700"/>
          <p14:tracePt t="27746" x="5122863" y="4094163"/>
          <p14:tracePt t="27753" x="5014913" y="4094163"/>
          <p14:tracePt t="27761" x="4886325" y="4094163"/>
          <p14:tracePt t="27770" x="4776788" y="4094163"/>
          <p14:tracePt t="27777" x="4686300" y="4094163"/>
          <p14:tracePt t="27786" x="4586288" y="4094163"/>
          <p14:tracePt t="27795" x="4513263" y="4094163"/>
          <p14:tracePt t="27804" x="4421188" y="4094163"/>
          <p14:tracePt t="27809" x="4330700" y="4094163"/>
          <p14:tracePt t="27817" x="4257675" y="4094163"/>
          <p14:tracePt t="27825" x="4184650" y="4094163"/>
          <p14:tracePt t="27835" x="4094163" y="4094163"/>
          <p14:tracePt t="27843" x="4002088" y="4094163"/>
          <p14:tracePt t="27850" x="3929063" y="4094163"/>
          <p14:tracePt t="27857" x="3846513" y="4094163"/>
          <p14:tracePt t="27865" x="3756025" y="4094163"/>
          <p14:tracePt t="27873" x="3665538" y="4094163"/>
          <p14:tracePt t="27894" x="3500438" y="4094163"/>
          <p14:tracePt t="27898" x="3446463" y="4094163"/>
          <p14:tracePt t="27906" x="3400425" y="4094163"/>
          <p14:tracePt t="27916" x="3363913" y="4094163"/>
          <p14:tracePt t="27921" x="3336925" y="4094163"/>
          <p14:tracePt t="27929" x="3317875" y="4094163"/>
          <p14:tracePt t="27937" x="3290888" y="4094163"/>
          <p14:tracePt t="27945" x="3244850" y="4094163"/>
          <p14:tracePt t="27956" x="3217863" y="4094163"/>
          <p14:tracePt t="27964" x="3181350" y="4086225"/>
          <p14:tracePt t="27970" x="3163888" y="4076700"/>
          <p14:tracePt t="27978" x="3136900" y="4076700"/>
          <p14:tracePt t="27986" x="3117850" y="4067175"/>
          <p14:tracePt t="27993" x="3090863" y="4067175"/>
          <p14:tracePt t="28000" x="3044825" y="4067175"/>
          <p14:tracePt t="28009" x="3035300" y="4067175"/>
          <p14:tracePt t="28017" x="2990850" y="4067175"/>
          <p14:tracePt t="28024" x="2954338" y="4067175"/>
          <p14:tracePt t="28033" x="2917825" y="4067175"/>
          <p14:tracePt t="28042" x="2862263" y="4067175"/>
          <p14:tracePt t="28049" x="2825750" y="4067175"/>
          <p14:tracePt t="28057" x="2781300" y="4067175"/>
          <p14:tracePt t="28065" x="2744788" y="4067175"/>
          <p14:tracePt t="28074" x="2735263" y="4067175"/>
          <p14:tracePt t="28081" x="2698750" y="4067175"/>
          <p14:tracePt t="28089" x="2679700" y="4067175"/>
          <p14:tracePt t="28098" x="2643188" y="4067175"/>
          <p14:tracePt t="28108" x="2635250" y="4067175"/>
          <p14:tracePt t="28114" x="2625725" y="4067175"/>
          <p14:tracePt t="28124" x="2598738" y="4067175"/>
          <p14:tracePt t="28137" x="2589213" y="4067175"/>
          <p14:tracePt t="28243" x="2579688" y="4057650"/>
          <p14:tracePt t="28257" x="2579688" y="4049713"/>
          <p14:tracePt t="28265" x="2579688" y="4040188"/>
          <p14:tracePt t="28289" x="2589213" y="4040188"/>
          <p14:tracePt t="28409" x="2598738" y="4040188"/>
          <p14:tracePt t="28425" x="2598738" y="4049713"/>
          <p14:tracePt t="28433" x="2598738" y="4067175"/>
          <p14:tracePt t="28442" x="2589213" y="4086225"/>
          <p14:tracePt t="28450" x="2579688" y="4094163"/>
          <p14:tracePt t="28457" x="2562225" y="4130675"/>
          <p14:tracePt t="28465" x="2525713" y="4176713"/>
          <p14:tracePt t="28473" x="2506663" y="4195763"/>
          <p14:tracePt t="28482" x="2470150" y="4232275"/>
          <p14:tracePt t="28491" x="2406650" y="4268788"/>
          <p14:tracePt t="28500" x="2379663" y="4295775"/>
          <p14:tracePt t="28505" x="2316163" y="4349750"/>
          <p14:tracePt t="28513" x="2297113" y="4368800"/>
          <p14:tracePt t="28521" x="2251075" y="4405313"/>
          <p14:tracePt t="28529" x="2197100" y="4441825"/>
          <p14:tracePt t="28538" x="2179638" y="4459288"/>
          <p14:tracePt t="28545" x="2151063" y="4478338"/>
          <p14:tracePt t="28552" x="2133600" y="4495800"/>
          <p14:tracePt t="28561" x="2124075" y="4505325"/>
          <p14:tracePt t="28571" x="2114550" y="4514850"/>
          <p14:tracePt t="28585" x="2097088" y="4522788"/>
          <p14:tracePt t="28764" x="2087563" y="4532313"/>
          <p14:tracePt t="28772" x="2087563" y="4541838"/>
          <p14:tracePt t="28780" x="2087563" y="4551363"/>
          <p14:tracePt t="28809" x="2087563" y="4559300"/>
          <p14:tracePt t="28825" x="2087563" y="4568825"/>
          <p14:tracePt t="28833" x="2106613" y="4568825"/>
          <p14:tracePt t="28841" x="2133600" y="4568825"/>
          <p14:tracePt t="28850" x="2160588" y="4568825"/>
          <p14:tracePt t="28857" x="2206625" y="4568825"/>
          <p14:tracePt t="28866" x="2279650" y="4568825"/>
          <p14:tracePt t="28876" x="2333625" y="4568825"/>
          <p14:tracePt t="28880" x="2406650" y="4568825"/>
          <p14:tracePt t="28889" x="2470150" y="4541838"/>
          <p14:tracePt t="28897" x="2525713" y="4541838"/>
          <p14:tracePt t="28905" x="2570163" y="4532313"/>
          <p14:tracePt t="28913" x="2606675" y="4522788"/>
          <p14:tracePt t="28922" x="2652713" y="4514850"/>
          <p14:tracePt t="28929" x="2679700" y="4495800"/>
          <p14:tracePt t="28938" x="2689225" y="4495800"/>
          <p14:tracePt t="28945" x="2708275" y="4495800"/>
          <p14:tracePt t="28955" x="2725738" y="4486275"/>
          <p14:tracePt t="28987" x="2735263" y="4486275"/>
          <p14:tracePt t="29265" x="2735263" y="4495800"/>
          <p14:tracePt t="29273" x="2744788" y="4495800"/>
          <p14:tracePt t="29283" x="2752725" y="4495800"/>
          <p14:tracePt t="29310" x="2789238" y="4495800"/>
          <p14:tracePt t="29312" x="2825750" y="4495800"/>
          <p14:tracePt t="29321" x="2835275" y="4495800"/>
          <p14:tracePt t="29330" x="2871788" y="4495800"/>
          <p14:tracePt t="29337" x="2889250" y="4495800"/>
          <p14:tracePt t="29345" x="2908300" y="4495800"/>
          <p14:tracePt t="29353" x="2917825" y="4495800"/>
          <p14:tracePt t="29361" x="2925763" y="4495800"/>
          <p14:tracePt t="29373" x="2954338" y="4495800"/>
          <p14:tracePt t="29377" x="2971800" y="4495800"/>
          <p14:tracePt t="29386" x="2981325" y="4495800"/>
          <p14:tracePt t="29393" x="2998788" y="4495800"/>
          <p14:tracePt t="29402" x="3017838" y="4495800"/>
          <p14:tracePt t="29409" x="3044825" y="4495800"/>
          <p14:tracePt t="29417" x="3063875" y="4495800"/>
          <p14:tracePt t="29425" x="3071813" y="4495800"/>
          <p14:tracePt t="29435" x="3081338" y="4495800"/>
          <p14:tracePt t="29441" x="3100388" y="4495800"/>
          <p14:tracePt t="29449" x="3136900" y="4495800"/>
          <p14:tracePt t="29457" x="3154363" y="4495800"/>
          <p14:tracePt t="29465" x="3181350" y="4495800"/>
          <p14:tracePt t="29473" x="3200400" y="4495800"/>
          <p14:tracePt t="29483" x="3227388" y="4495800"/>
          <p14:tracePt t="29491" x="3244850" y="4495800"/>
          <p14:tracePt t="29506" x="3281363" y="4495800"/>
          <p14:tracePt t="29515" x="3290888" y="4495800"/>
          <p14:tracePt t="29523" x="3327400" y="4495800"/>
          <p14:tracePt t="29537" x="3354388" y="4505325"/>
          <p14:tracePt t="29546" x="3373438" y="4505325"/>
          <p14:tracePt t="29554" x="3409950" y="4505325"/>
          <p14:tracePt t="29562" x="3419475" y="4505325"/>
          <p14:tracePt t="29572" x="3436938" y="4505325"/>
          <p14:tracePt t="29578" x="3473450" y="4505325"/>
          <p14:tracePt t="29595" x="3500438" y="4505325"/>
          <p14:tracePt t="29602" x="3509963" y="4505325"/>
          <p14:tracePt t="29609" x="3536950" y="4505325"/>
          <p14:tracePt t="29617" x="3546475" y="4505325"/>
          <p14:tracePt t="29625" x="3556000" y="4505325"/>
          <p14:tracePt t="29633" x="3582988" y="4505325"/>
          <p14:tracePt t="29641" x="3592513" y="4505325"/>
          <p14:tracePt t="29657" x="3609975" y="4495800"/>
          <p14:tracePt t="29668" x="3619500" y="4486275"/>
          <p14:tracePt t="29673" x="3636963" y="4478338"/>
          <p14:tracePt t="29690" x="3646488" y="4478338"/>
          <p14:tracePt t="29706" x="3665538" y="4478338"/>
          <p14:tracePt t="29713" x="3673475" y="4468813"/>
          <p14:tracePt t="29730" x="3683000" y="4459288"/>
          <p14:tracePt t="29737" x="3692525" y="4449763"/>
          <p14:tracePt t="29748" x="3702050" y="4441825"/>
          <p14:tracePt t="29761" x="3709988" y="4432300"/>
          <p14:tracePt t="29777" x="3719513" y="4422775"/>
          <p14:tracePt t="30052" x="3729038" y="4413250"/>
          <p14:tracePt t="30155" x="3738563" y="4413250"/>
          <p14:tracePt t="30227" x="3746500" y="4413250"/>
          <p14:tracePt t="30235" x="3746500" y="4449763"/>
          <p14:tracePt t="30241" x="3738563" y="4468813"/>
          <p14:tracePt t="30248" x="3702050" y="4514850"/>
          <p14:tracePt t="30257" x="3692525" y="4541838"/>
          <p14:tracePt t="30265" x="3673475" y="4568825"/>
          <p14:tracePt t="30273" x="3646488" y="4632325"/>
          <p14:tracePt t="30281" x="3636963" y="4668838"/>
          <p14:tracePt t="30289" x="3619500" y="4714875"/>
          <p14:tracePt t="30297" x="3592513" y="4760913"/>
          <p14:tracePt t="30305" x="3573463" y="4805363"/>
          <p14:tracePt t="30313" x="3563938" y="4851400"/>
          <p14:tracePt t="30321" x="3563938" y="4878388"/>
          <p14:tracePt t="30329" x="3536950" y="4924425"/>
          <p14:tracePt t="30338" x="3527425" y="4951413"/>
          <p14:tracePt t="30356" x="3527425" y="4987925"/>
          <p14:tracePt t="30361" x="3519488" y="4997450"/>
          <p14:tracePt t="30380" x="3519488" y="5016500"/>
          <p14:tracePt t="30387" x="3519488" y="5024438"/>
          <p14:tracePt t="30404" x="3519488" y="5033963"/>
          <p14:tracePt t="30498" x="3519488" y="5016500"/>
          <p14:tracePt t="30505" x="3536950" y="4997450"/>
          <p14:tracePt t="30514" x="3536950" y="4987925"/>
          <p14:tracePt t="30521" x="3546475" y="4970463"/>
          <p14:tracePt t="30529" x="3556000" y="4951413"/>
          <p14:tracePt t="30537" x="3573463" y="4933950"/>
          <p14:tracePt t="30545" x="3582988" y="4924425"/>
          <p14:tracePt t="30554" x="3592513" y="4906963"/>
          <p14:tracePt t="30562" x="3600450" y="4887913"/>
          <p14:tracePt t="30578" x="3609975" y="4851400"/>
          <p14:tracePt t="30589" x="3619500" y="4841875"/>
          <p14:tracePt t="30603" x="3629025" y="4833938"/>
          <p14:tracePt t="30722" x="3636963" y="4833938"/>
          <p14:tracePt t="30761" x="3656013" y="4833938"/>
          <p14:tracePt t="30777" x="3673475" y="4833938"/>
          <p14:tracePt t="30785" x="3683000" y="4841875"/>
          <p14:tracePt t="30794" x="3683000" y="4860925"/>
          <p14:tracePt t="30801" x="3692525" y="4878388"/>
          <p14:tracePt t="30809" x="3709988" y="4887913"/>
          <p14:tracePt t="30817" x="3719513" y="4897438"/>
          <p14:tracePt t="30825" x="3729038" y="4914900"/>
          <p14:tracePt t="30833" x="3729038" y="4924425"/>
          <p14:tracePt t="30841" x="3729038" y="4933950"/>
          <p14:tracePt t="30849" x="3729038" y="4951413"/>
          <p14:tracePt t="30856" x="3746500" y="4979988"/>
          <p14:tracePt t="30865" x="3746500" y="4987925"/>
          <p14:tracePt t="30889" x="3746500" y="5006975"/>
          <p14:tracePt t="30905" x="3746500" y="5016500"/>
          <p14:tracePt t="30921" x="3756025" y="5024438"/>
          <p14:tracePt t="31123" x="3765550" y="5024438"/>
          <p14:tracePt t="31129" x="3792538" y="5024438"/>
          <p14:tracePt t="31137" x="3810000" y="5024438"/>
          <p14:tracePt t="31145" x="3838575" y="5024438"/>
          <p14:tracePt t="31152" x="3856038" y="5024438"/>
          <p14:tracePt t="31161" x="3875088" y="5024438"/>
          <p14:tracePt t="31169" x="3892550" y="5024438"/>
          <p14:tracePt t="31178" x="3919538" y="5024438"/>
          <p14:tracePt t="31186" x="3938588" y="5024438"/>
          <p14:tracePt t="31193" x="3965575" y="5024438"/>
          <p14:tracePt t="31200" x="3984625" y="5024438"/>
          <p14:tracePt t="31209" x="4011613" y="5024438"/>
          <p14:tracePt t="31217" x="4021138" y="5024438"/>
          <p14:tracePt t="31225" x="4038600" y="5024438"/>
          <p14:tracePt t="31233" x="4057650" y="5024438"/>
          <p14:tracePt t="31241" x="4075113" y="5024438"/>
          <p14:tracePt t="31249" x="4084638" y="5024438"/>
          <p14:tracePt t="31257" x="4094163" y="5024438"/>
          <p14:tracePt t="31266" x="4102100" y="5024438"/>
          <p14:tracePt t="31282" x="4111625" y="5024438"/>
          <p14:tracePt t="31305" x="4121150" y="5024438"/>
          <p14:tracePt t="31321" x="4129088" y="5016500"/>
          <p14:tracePt t="31337" x="4138613" y="5006975"/>
          <p14:tracePt t="31354" x="4157663" y="4997450"/>
          <p14:tracePt t="31409" x="4157663" y="4987925"/>
          <p14:tracePt t="31474" x="4175125" y="4987925"/>
          <p14:tracePt t="31481" x="4194175" y="4987925"/>
          <p14:tracePt t="31489" x="4248150" y="4987925"/>
          <p14:tracePt t="31498" x="4330700" y="4970463"/>
          <p14:tracePt t="31505" x="4457700" y="4960938"/>
          <p14:tracePt t="31513" x="4603750" y="4960938"/>
          <p14:tracePt t="31521" x="4767263" y="4943475"/>
          <p14:tracePt t="31529" x="4949825" y="4943475"/>
          <p14:tracePt t="31538" x="5122863" y="4943475"/>
          <p14:tracePt t="31545" x="5287963" y="4943475"/>
          <p14:tracePt t="31553" x="5434013" y="4943475"/>
          <p14:tracePt t="31561" x="5561013" y="4943475"/>
          <p14:tracePt t="31569" x="5670550" y="4943475"/>
          <p14:tracePt t="31577" x="5743575" y="4943475"/>
          <p14:tracePt t="31586" x="5789613" y="4943475"/>
          <p14:tracePt t="31593" x="5807075" y="4943475"/>
          <p14:tracePt t="31601" x="5816600" y="4943475"/>
          <p14:tracePt t="31649" x="5826125" y="4943475"/>
          <p14:tracePt t="31657" x="5826125" y="4951413"/>
          <p14:tracePt t="31665" x="5826125" y="4960938"/>
          <p14:tracePt t="31681" x="5826125" y="4970463"/>
          <p14:tracePt t="31689" x="5826125" y="4997450"/>
          <p14:tracePt t="31698" x="5816600" y="5006975"/>
          <p14:tracePt t="31705" x="5797550" y="5024438"/>
          <p14:tracePt t="31722" x="5780088" y="5033963"/>
          <p14:tracePt t="31731" x="5761038" y="5053013"/>
          <p14:tracePt t="31746" x="5753100" y="5053013"/>
          <p14:tracePt t="31755" x="5743575" y="5053013"/>
          <p14:tracePt t="31763" x="5724525" y="5053013"/>
          <p14:tracePt t="31773" x="5716588" y="5053013"/>
          <p14:tracePt t="31779" x="5707063" y="5053013"/>
          <p14:tracePt t="31790" x="5680075" y="5053013"/>
          <p14:tracePt t="31793" x="5661025" y="5033963"/>
          <p14:tracePt t="31801" x="5643563" y="5024438"/>
          <p14:tracePt t="31809" x="5616575" y="5006975"/>
          <p14:tracePt t="31817" x="5607050" y="4997450"/>
          <p14:tracePt t="31825" x="5570538" y="4987925"/>
          <p14:tracePt t="31833" x="5534025" y="4987925"/>
          <p14:tracePt t="31843" x="5487988" y="4987925"/>
          <p14:tracePt t="31849" x="5414963" y="4987925"/>
          <p14:tracePt t="31857" x="5341938" y="4987925"/>
          <p14:tracePt t="31865" x="5268913" y="4987925"/>
          <p14:tracePt t="31873" x="5159375" y="4987925"/>
          <p14:tracePt t="31881" x="5068888" y="4987925"/>
          <p14:tracePt t="31889" x="4978400" y="4987925"/>
          <p14:tracePt t="31897" x="4886325" y="4987925"/>
          <p14:tracePt t="31905" x="4813300" y="4987925"/>
          <p14:tracePt t="31913" x="4703763" y="4987925"/>
          <p14:tracePt t="31922" x="4630738" y="4987925"/>
          <p14:tracePt t="31931" x="4549775" y="4987925"/>
          <p14:tracePt t="31937" x="4484688" y="5016500"/>
          <p14:tracePt t="31947" x="4403725" y="5053013"/>
          <p14:tracePt t="31953" x="4340225" y="5097463"/>
          <p14:tracePt t="31961" x="4267200" y="5133975"/>
          <p14:tracePt t="31971" x="4184650" y="5160963"/>
          <p14:tracePt t="31977" x="4121150" y="5197475"/>
          <p14:tracePt t="31986" x="4021138" y="5243513"/>
          <p14:tracePt t="31992" x="3929063" y="5280025"/>
          <p14:tracePt t="32004" x="3865563" y="5299075"/>
          <p14:tracePt t="32015" x="3792538" y="5307013"/>
          <p14:tracePt t="32019" x="3729038" y="5307013"/>
          <p14:tracePt t="32028" x="3673475" y="5307013"/>
          <p14:tracePt t="32032" x="3619500" y="5307013"/>
          <p14:tracePt t="32042" x="3582988" y="5307013"/>
          <p14:tracePt t="32049" x="3536950" y="5307013"/>
          <p14:tracePt t="32057" x="3509963" y="5307013"/>
          <p14:tracePt t="32065" x="3482975" y="5307013"/>
          <p14:tracePt t="32074" x="3463925" y="5307013"/>
          <p14:tracePt t="32081" x="3455988" y="5307013"/>
          <p14:tracePt t="32089" x="3436938" y="5307013"/>
          <p14:tracePt t="32097" x="3427413" y="5307013"/>
          <p14:tracePt t="32106" x="3419475" y="5307013"/>
          <p14:tracePt t="32179" x="3400425" y="5307013"/>
          <p14:tracePt t="32297" x="3390900" y="5299075"/>
          <p14:tracePt t="32330" x="3382963" y="5289550"/>
          <p14:tracePt t="32356" x="3373438" y="5289550"/>
          <p14:tracePt t="32361" x="3346450" y="5289550"/>
          <p14:tracePt t="32369" x="3309938" y="5289550"/>
          <p14:tracePt t="32378" x="3281363" y="5289550"/>
          <p14:tracePt t="32388" x="3236913" y="5289550"/>
          <p14:tracePt t="32395" x="3200400" y="5289550"/>
          <p14:tracePt t="32406" x="3144838" y="5289550"/>
          <p14:tracePt t="32410" x="3100388" y="5289550"/>
          <p14:tracePt t="32417" x="3044825" y="5289550"/>
          <p14:tracePt t="32427" x="2990850" y="5289550"/>
          <p14:tracePt t="32441" x="2917825" y="5289550"/>
          <p14:tracePt t="32448" x="2898775" y="5289550"/>
          <p14:tracePt t="32457" x="2881313" y="5289550"/>
          <p14:tracePt t="32497" x="2862263" y="5280025"/>
          <p14:tracePt t="32701" x="2871788" y="5280025"/>
          <p14:tracePt t="32721" x="2881313" y="5280025"/>
          <p14:tracePt t="32738" x="2889250" y="5270500"/>
          <p14:tracePt t="32745" x="2898775" y="5262563"/>
          <p14:tracePt t="32753" x="2917825" y="5243513"/>
          <p14:tracePt t="32761" x="2925763" y="5233988"/>
          <p14:tracePt t="32777" x="2925763" y="5207000"/>
          <p14:tracePt t="32787" x="2925763" y="5197475"/>
          <p14:tracePt t="32793" x="2935288" y="5197475"/>
          <p14:tracePt t="32889" x="2944813" y="5197475"/>
          <p14:tracePt t="32905" x="2944813" y="5207000"/>
          <p14:tracePt t="32910" x="2944813" y="5233988"/>
          <p14:tracePt t="32917" x="2944813" y="5253038"/>
          <p14:tracePt t="32921" x="2944813" y="5262563"/>
          <p14:tracePt t="32929" x="2962275" y="5299075"/>
          <p14:tracePt t="32937" x="2971800" y="5307013"/>
          <p14:tracePt t="32945" x="2981325" y="5316538"/>
          <p14:tracePt t="32957" x="2998788" y="5326063"/>
          <p14:tracePt t="32962" x="3008313" y="5335588"/>
          <p14:tracePt t="32972" x="3017838" y="5335588"/>
          <p14:tracePt t="32981" x="3044825" y="5335588"/>
          <p14:tracePt t="32986" x="3063875" y="5335588"/>
          <p14:tracePt t="32993" x="3090863" y="5335588"/>
          <p14:tracePt t="33001" x="3108325" y="5335588"/>
          <p14:tracePt t="33009" x="3154363" y="5316538"/>
          <p14:tracePt t="33017" x="3208338" y="5316538"/>
          <p14:tracePt t="33026" x="3273425" y="5299075"/>
          <p14:tracePt t="33033" x="3317875" y="5270500"/>
          <p14:tracePt t="33041" x="3363913" y="5253038"/>
          <p14:tracePt t="33049" x="3427413" y="5226050"/>
          <p14:tracePt t="33057" x="3455988" y="5216525"/>
          <p14:tracePt t="33065" x="3490913" y="5207000"/>
          <p14:tracePt t="33074" x="3527425" y="5197475"/>
          <p14:tracePt t="33081" x="3546475" y="5197475"/>
          <p14:tracePt t="33089" x="3556000" y="5197475"/>
          <p14:tracePt t="33096" x="3563938" y="5197475"/>
          <p14:tracePt t="33113" x="3573463" y="5197475"/>
          <p14:tracePt t="33122" x="3582988" y="5197475"/>
          <p14:tracePt t="33140" x="3592513" y="5197475"/>
          <p14:tracePt t="33145" x="3609975" y="5197475"/>
          <p14:tracePt t="33154" x="3619500" y="5216525"/>
          <p14:tracePt t="33161" x="3619500" y="5253038"/>
          <p14:tracePt t="33170" x="3619500" y="5280025"/>
          <p14:tracePt t="33177" x="3629025" y="5326063"/>
          <p14:tracePt t="33187" x="3629025" y="5362575"/>
          <p14:tracePt t="33193" x="3636963" y="5389563"/>
          <p14:tracePt t="33202" x="3636963" y="5416550"/>
          <p14:tracePt t="33209" x="3636963" y="5445125"/>
          <p14:tracePt t="33218" x="3646488" y="5462588"/>
          <p14:tracePt t="33324" x="3646488" y="5472113"/>
          <p14:tracePt t="33329" x="3619500" y="5472113"/>
          <p14:tracePt t="33338" x="3592513" y="5472113"/>
          <p14:tracePt t="33345" x="3563938" y="5462588"/>
          <p14:tracePt t="33354" x="3519488" y="5462588"/>
          <p14:tracePt t="33361" x="3482975" y="5462588"/>
          <p14:tracePt t="33373" x="3463925" y="5453063"/>
          <p14:tracePt t="33376" x="3427413" y="5453063"/>
          <p14:tracePt t="33393" x="3400425" y="5453063"/>
          <p14:tracePt t="33404" x="3390900" y="5453063"/>
          <p14:tracePt t="33409" x="3382963" y="5453063"/>
          <p14:tracePt t="33417" x="3373438" y="5453063"/>
          <p14:tracePt t="33425" x="3363913" y="5453063"/>
          <p14:tracePt t="33441" x="3354388" y="5462588"/>
          <p14:tracePt t="33465" x="3346450" y="5462588"/>
          <p14:tracePt t="33473" x="3336925" y="5462588"/>
          <p14:tracePt t="33481" x="3309938" y="5462588"/>
          <p14:tracePt t="33489" x="3300413" y="5462588"/>
          <p14:tracePt t="33497" x="3281363" y="5453063"/>
          <p14:tracePt t="33505" x="3263900" y="5445125"/>
          <p14:tracePt t="33513" x="3254375" y="5435600"/>
          <p14:tracePt t="33521" x="3236913" y="5426075"/>
          <p14:tracePt t="33537" x="3227388" y="5416550"/>
          <p14:tracePt t="33545" x="3217863" y="5408613"/>
          <p14:tracePt t="33554" x="3208338" y="5399088"/>
          <p14:tracePt t="33570" x="3190875" y="5399088"/>
          <p14:tracePt t="33578" x="3171825" y="5380038"/>
          <p14:tracePt t="33593" x="3163888" y="5372100"/>
          <p14:tracePt t="33609" x="3154363" y="5362575"/>
          <p14:tracePt t="33618" x="3154363" y="5353050"/>
          <p14:tracePt t="33625" x="3136900" y="5335588"/>
          <p14:tracePt t="33643" x="3127375" y="5335588"/>
          <p14:tracePt t="33654" x="3117850" y="5326063"/>
          <p14:tracePt t="33656" x="3117850" y="5307013"/>
          <p14:tracePt t="33665" x="3117850" y="5299075"/>
          <p14:tracePt t="33673" x="3117850" y="5289550"/>
          <p14:tracePt t="33681" x="3117850" y="5280025"/>
          <p14:tracePt t="33689" x="3100388" y="5253038"/>
          <p14:tracePt t="33708" x="3100388" y="5216525"/>
          <p14:tracePt t="33716" x="3100388" y="5207000"/>
          <p14:tracePt t="33724" x="3090863" y="5180013"/>
          <p14:tracePt t="33732" x="3090863" y="5160963"/>
          <p14:tracePt t="33737" x="3090863" y="5133975"/>
          <p14:tracePt t="33745" x="3090863" y="5116513"/>
          <p14:tracePt t="33753" x="3090863" y="5089525"/>
          <p14:tracePt t="33762" x="3090863" y="5070475"/>
          <p14:tracePt t="33769" x="3090863" y="5033963"/>
          <p14:tracePt t="33790" x="3090863" y="5016500"/>
          <p14:tracePt t="33793" x="3090863" y="4979988"/>
          <p14:tracePt t="33801" x="3108325" y="4960938"/>
          <p14:tracePt t="33810" x="3154363" y="4933950"/>
          <p14:tracePt t="33817" x="3163888" y="4924425"/>
          <p14:tracePt t="33825" x="3200400" y="4906963"/>
          <p14:tracePt t="33833" x="3236913" y="4878388"/>
          <p14:tracePt t="33841" x="3290888" y="4870450"/>
          <p14:tracePt t="33849" x="3317875" y="4860925"/>
          <p14:tracePt t="33857" x="3373438" y="4841875"/>
          <p14:tracePt t="33865" x="3419475" y="4814888"/>
          <p14:tracePt t="33873" x="3500438" y="4805363"/>
          <p14:tracePt t="33891" x="3619500" y="4768850"/>
          <p14:tracePt t="33898" x="3673475" y="4751388"/>
          <p14:tracePt t="33907" x="3738563" y="4741863"/>
          <p14:tracePt t="33914" x="3792538" y="4732338"/>
          <p14:tracePt t="33922" x="3856038" y="4732338"/>
          <p14:tracePt t="33930" x="3892550" y="4732338"/>
          <p14:tracePt t="33938" x="3938588" y="4705350"/>
          <p14:tracePt t="33945" x="3975100" y="4705350"/>
          <p14:tracePt t="33953" x="3992563" y="4705350"/>
          <p14:tracePt t="33961" x="4002088" y="4705350"/>
          <p14:tracePt t="33971" x="4021138" y="4705350"/>
          <p14:tracePt t="33986" x="4038600" y="4705350"/>
          <p14:tracePt t="33993" x="4048125" y="4714875"/>
          <p14:tracePt t="34009" x="4048125" y="4732338"/>
          <p14:tracePt t="34017" x="4057650" y="4741863"/>
          <p14:tracePt t="34026" x="4057650" y="4760913"/>
          <p14:tracePt t="34033" x="4057650" y="4787900"/>
          <p14:tracePt t="34041" x="4057650" y="4805363"/>
          <p14:tracePt t="34050" x="4065588" y="4841875"/>
          <p14:tracePt t="34059" x="4075113" y="4860925"/>
          <p14:tracePt t="34065" x="4075113" y="4897438"/>
          <p14:tracePt t="34073" x="4075113" y="4924425"/>
          <p14:tracePt t="34082" x="4075113" y="4951413"/>
          <p14:tracePt t="34091" x="4075113" y="4979988"/>
          <p14:tracePt t="34098" x="4075113" y="5006975"/>
          <p14:tracePt t="34107" x="4065588" y="5053013"/>
          <p14:tracePt t="34114" x="4029075" y="5089525"/>
          <p14:tracePt t="34124" x="4021138" y="5097463"/>
          <p14:tracePt t="34129" x="3984625" y="5116513"/>
          <p14:tracePt t="34137" x="3965575" y="5133975"/>
          <p14:tracePt t="34145" x="3938588" y="5143500"/>
          <p14:tracePt t="34153" x="3875088" y="5153025"/>
          <p14:tracePt t="34162" x="3838575" y="5153025"/>
          <p14:tracePt t="34172" x="3810000" y="5153025"/>
          <p14:tracePt t="34178" x="3783013" y="5153025"/>
          <p14:tracePt t="34189" x="3765550" y="5153025"/>
          <p14:tracePt t="34192" x="3729038" y="5153025"/>
          <p14:tracePt t="34209" x="3719513" y="5153025"/>
          <p14:tracePt t="34217" x="3702050" y="5153025"/>
          <p14:tracePt t="34265" x="3692525" y="5153025"/>
          <p14:tracePt t="34273" x="3692525" y="5143500"/>
          <p14:tracePt t="34289" x="3702050" y="5126038"/>
          <p14:tracePt t="34297" x="3746500" y="5097463"/>
          <p14:tracePt t="34305" x="3810000" y="5080000"/>
          <p14:tracePt t="34315" x="3846513" y="5060950"/>
          <p14:tracePt t="34321" x="3911600" y="5043488"/>
          <p14:tracePt t="34331" x="3984625" y="5024438"/>
          <p14:tracePt t="34339" x="4065588" y="5016500"/>
          <p14:tracePt t="34345" x="4157663" y="4997450"/>
          <p14:tracePt t="34356" x="4238625" y="4979988"/>
          <p14:tracePt t="34362" x="4303713" y="4951413"/>
          <p14:tracePt t="34376" x="4357688" y="4943475"/>
          <p14:tracePt t="34377" x="4403725" y="4906963"/>
          <p14:tracePt t="34389" x="4448175" y="4878388"/>
          <p14:tracePt t="34393" x="4494213" y="4860925"/>
          <p14:tracePt t="34403" x="4530725" y="4833938"/>
          <p14:tracePt t="34409" x="4567238" y="4805363"/>
          <p14:tracePt t="34419" x="4603750" y="4778375"/>
          <p14:tracePt t="34425" x="4659313" y="4751388"/>
          <p14:tracePt t="34434" x="4676775" y="4741863"/>
          <p14:tracePt t="34440" x="4695825" y="4714875"/>
          <p14:tracePt t="34452" x="4722813" y="4705350"/>
          <p14:tracePt t="34537" x="4730750" y="4705350"/>
          <p14:tracePt t="34633" x="4740275" y="4705350"/>
          <p14:tracePt t="34641" x="4749800" y="4705350"/>
          <p14:tracePt t="34649" x="4759325" y="4697413"/>
          <p14:tracePt t="34681" x="4759325" y="46878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ja-JP"/>
              <a:t>TLB</a:t>
            </a:r>
            <a:r>
              <a:rPr lang="ja-JP" altLang="en-US"/>
              <a:t>変換時間の短縮</a:t>
            </a:r>
          </a:p>
        </p:txBody>
      </p:sp>
      <p:sp>
        <p:nvSpPr>
          <p:cNvPr id="58371" name="Rectangle 3"/>
          <p:cNvSpPr>
            <a:spLocks noGrp="1" noChangeArrowheads="1"/>
          </p:cNvSpPr>
          <p:nvPr>
            <p:ph type="body" idx="1"/>
          </p:nvPr>
        </p:nvSpPr>
        <p:spPr/>
        <p:txBody>
          <a:bodyPr/>
          <a:lstStyle/>
          <a:p>
            <a:pPr eaLnBrk="1" hangingPunct="1">
              <a:lnSpc>
                <a:spcPct val="90000"/>
              </a:lnSpc>
            </a:pPr>
            <a:r>
              <a:rPr lang="ja-JP" altLang="en-US" sz="2600" dirty="0"/>
              <a:t>仮想アドレスキャッシュ</a:t>
            </a:r>
          </a:p>
          <a:p>
            <a:pPr lvl="1" eaLnBrk="1" hangingPunct="1">
              <a:lnSpc>
                <a:spcPct val="90000"/>
              </a:lnSpc>
            </a:pPr>
            <a:r>
              <a:rPr lang="ja-JP" altLang="en-US" sz="2200" dirty="0"/>
              <a:t>キャッシュは仮想アドレスで参照する</a:t>
            </a:r>
          </a:p>
          <a:p>
            <a:pPr lvl="1" eaLnBrk="1" hangingPunct="1">
              <a:lnSpc>
                <a:spcPct val="90000"/>
              </a:lnSpc>
            </a:pPr>
            <a:r>
              <a:rPr lang="ja-JP" altLang="en-US" sz="2200" dirty="0"/>
              <a:t>違ったプロセスでアドレスが重複する問題（シノニム問題）の解決が難しい</a:t>
            </a:r>
          </a:p>
          <a:p>
            <a:pPr eaLnBrk="1" hangingPunct="1">
              <a:lnSpc>
                <a:spcPct val="90000"/>
              </a:lnSpc>
            </a:pPr>
            <a:r>
              <a:rPr lang="ja-JP" altLang="en-US" sz="2600" dirty="0"/>
              <a:t>仮想アドレスインデックス</a:t>
            </a:r>
            <a:r>
              <a:rPr lang="en-US" altLang="ja-JP" sz="2600" dirty="0"/>
              <a:t>-</a:t>
            </a:r>
            <a:r>
              <a:rPr lang="ja-JP" altLang="en-US" sz="2600" dirty="0"/>
              <a:t>物理アドレスタグ方式</a:t>
            </a:r>
          </a:p>
          <a:p>
            <a:pPr eaLnBrk="1" hangingPunct="1">
              <a:lnSpc>
                <a:spcPct val="90000"/>
              </a:lnSpc>
              <a:buFont typeface="Wingdings" panose="05000000000000000000" pitchFamily="2" charset="2"/>
              <a:buNone/>
            </a:pPr>
            <a:r>
              <a:rPr lang="ja-JP" altLang="en-US" sz="2600" dirty="0"/>
              <a:t>　　</a:t>
            </a:r>
            <a:r>
              <a:rPr lang="en-US" altLang="ja-JP" sz="2600" dirty="0"/>
              <a:t>(Virtually indexed, Physically Tagged)</a:t>
            </a:r>
          </a:p>
          <a:p>
            <a:pPr lvl="1" eaLnBrk="1" hangingPunct="1">
              <a:lnSpc>
                <a:spcPct val="90000"/>
              </a:lnSpc>
            </a:pPr>
            <a:r>
              <a:rPr lang="ja-JP" altLang="en-US" sz="2200" dirty="0"/>
              <a:t>変換を行わないページ内アドレスをキャッシュのインデックスに使う</a:t>
            </a:r>
          </a:p>
          <a:p>
            <a:pPr lvl="1" eaLnBrk="1" hangingPunct="1">
              <a:lnSpc>
                <a:spcPct val="90000"/>
              </a:lnSpc>
            </a:pPr>
            <a:r>
              <a:rPr lang="ja-JP" altLang="en-US" sz="2200" dirty="0"/>
              <a:t>タグ参照、キャッシュ参照、</a:t>
            </a:r>
            <a:r>
              <a:rPr lang="en-US" altLang="ja-JP" sz="2200" dirty="0"/>
              <a:t>TLB</a:t>
            </a:r>
            <a:r>
              <a:rPr lang="ja-JP" altLang="en-US" sz="2200" dirty="0"/>
              <a:t>変換が同時に可能</a:t>
            </a:r>
          </a:p>
          <a:p>
            <a:pPr lvl="1" eaLnBrk="1" hangingPunct="1">
              <a:lnSpc>
                <a:spcPct val="90000"/>
              </a:lnSpc>
            </a:pPr>
            <a:r>
              <a:rPr lang="en-US" altLang="ja-JP" sz="2200" dirty="0"/>
              <a:t>Direct Map</a:t>
            </a:r>
            <a:r>
              <a:rPr lang="ja-JP" altLang="en-US" sz="2200" dirty="0"/>
              <a:t>だとキャッシュサイズが</a:t>
            </a:r>
            <a:r>
              <a:rPr lang="en-US" altLang="ja-JP" sz="2200" dirty="0"/>
              <a:t>4KB</a:t>
            </a:r>
            <a:r>
              <a:rPr lang="ja-JP" altLang="en-US" sz="2200" dirty="0"/>
              <a:t>に制限される</a:t>
            </a:r>
          </a:p>
          <a:p>
            <a:pPr lvl="2" eaLnBrk="1" hangingPunct="1">
              <a:lnSpc>
                <a:spcPct val="90000"/>
              </a:lnSpc>
            </a:pPr>
            <a:r>
              <a:rPr lang="en-US" altLang="ja-JP" sz="2000" dirty="0"/>
              <a:t>2 way </a:t>
            </a:r>
            <a:r>
              <a:rPr lang="ja-JP" altLang="en-US" sz="2000" dirty="0"/>
              <a:t>だと</a:t>
            </a:r>
            <a:r>
              <a:rPr lang="en-US" altLang="ja-JP" sz="2000" dirty="0"/>
              <a:t>8K</a:t>
            </a:r>
            <a:r>
              <a:rPr lang="ja-JP" altLang="en-US" sz="2000" dirty="0" err="1"/>
              <a:t>、</a:t>
            </a:r>
            <a:r>
              <a:rPr lang="en-US" altLang="ja-JP" sz="2000" dirty="0"/>
              <a:t>4 way</a:t>
            </a:r>
            <a:r>
              <a:rPr lang="ja-JP" altLang="en-US" sz="2000" dirty="0"/>
              <a:t>だと</a:t>
            </a:r>
            <a:r>
              <a:rPr lang="en-US" altLang="ja-JP" sz="2000" dirty="0"/>
              <a:t>16K</a:t>
            </a:r>
            <a:r>
              <a:rPr lang="ja-JP" altLang="en-US" sz="2000" dirty="0" err="1"/>
              <a:t>、</a:t>
            </a:r>
            <a:r>
              <a:rPr lang="en-US" altLang="ja-JP" sz="2000" dirty="0"/>
              <a:t>8 way</a:t>
            </a:r>
            <a:r>
              <a:rPr lang="ja-JP" altLang="en-US" sz="2000" dirty="0"/>
              <a:t>だと</a:t>
            </a:r>
            <a:r>
              <a:rPr lang="en-US" altLang="ja-JP" sz="2000" dirty="0"/>
              <a:t>32K</a:t>
            </a:r>
          </a:p>
          <a:p>
            <a:pPr lvl="2" eaLnBrk="1" hangingPunct="1">
              <a:lnSpc>
                <a:spcPct val="90000"/>
              </a:lnSpc>
            </a:pPr>
            <a:r>
              <a:rPr lang="ja-JP" altLang="en-US" sz="2000" dirty="0"/>
              <a:t>１次キャッシュだけの話なので、多少小さくてもいいか</a:t>
            </a:r>
            <a:r>
              <a:rPr lang="ja-JP" altLang="en-US" sz="2000" dirty="0" err="1"/>
              <a:t>。。。。</a:t>
            </a:r>
            <a:endParaRPr lang="ja-JP" altLang="en-US" sz="2000" dirty="0"/>
          </a:p>
        </p:txBody>
      </p:sp>
      <p:pic>
        <p:nvPicPr>
          <p:cNvPr id="2" name="オーディオ 1">
            <a:hlinkClick r:id="" action="ppaction://media"/>
            <a:extLst>
              <a:ext uri="{FF2B5EF4-FFF2-40B4-BE49-F238E27FC236}">
                <a16:creationId xmlns:a16="http://schemas.microsoft.com/office/drawing/2014/main" id="{602D8570-605E-4230-9B5D-53A0E01DD7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123"/>
    </mc:Choice>
    <mc:Fallback xmlns="">
      <p:transition spd="slow" advTm="122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ja-JP" altLang="en-US"/>
              <a:t>書き込みポリシー</a:t>
            </a:r>
          </a:p>
        </p:txBody>
      </p:sp>
      <p:sp>
        <p:nvSpPr>
          <p:cNvPr id="32771" name="Rectangle 3"/>
          <p:cNvSpPr>
            <a:spLocks noGrp="1" noChangeArrowheads="1"/>
          </p:cNvSpPr>
          <p:nvPr>
            <p:ph type="body" idx="1"/>
          </p:nvPr>
        </p:nvSpPr>
        <p:spPr/>
        <p:txBody>
          <a:bodyPr/>
          <a:lstStyle/>
          <a:p>
            <a:pPr eaLnBrk="1" hangingPunct="1">
              <a:lnSpc>
                <a:spcPct val="90000"/>
              </a:lnSpc>
            </a:pPr>
            <a:r>
              <a:rPr lang="en-US" altLang="ja-JP" sz="2600"/>
              <a:t>Write Through</a:t>
            </a:r>
          </a:p>
          <a:p>
            <a:pPr lvl="1" eaLnBrk="1" hangingPunct="1">
              <a:lnSpc>
                <a:spcPct val="90000"/>
              </a:lnSpc>
            </a:pPr>
            <a:r>
              <a:rPr lang="ja-JP" altLang="en-US" sz="2200"/>
              <a:t>書き込み時に主記憶にもデータを書く</a:t>
            </a:r>
          </a:p>
          <a:p>
            <a:pPr lvl="1" eaLnBrk="1" hangingPunct="1">
              <a:lnSpc>
                <a:spcPct val="90000"/>
              </a:lnSpc>
            </a:pPr>
            <a:r>
              <a:rPr lang="en-US" altLang="ja-JP" sz="2200"/>
              <a:t>Direct Write:</a:t>
            </a:r>
            <a:r>
              <a:rPr lang="ja-JP" altLang="en-US" sz="2200"/>
              <a:t>ミス時は主記憶だけに書く</a:t>
            </a:r>
          </a:p>
          <a:p>
            <a:pPr lvl="1" eaLnBrk="1" hangingPunct="1">
              <a:lnSpc>
                <a:spcPct val="90000"/>
              </a:lnSpc>
            </a:pPr>
            <a:r>
              <a:rPr lang="en-US" altLang="ja-JP" sz="2200"/>
              <a:t>Fetch-on-write:</a:t>
            </a:r>
            <a:r>
              <a:rPr lang="ja-JP" altLang="en-US" sz="2200"/>
              <a:t>ミス時はリプレイスしてから書く</a:t>
            </a:r>
          </a:p>
          <a:p>
            <a:pPr lvl="1" eaLnBrk="1" hangingPunct="1">
              <a:lnSpc>
                <a:spcPct val="90000"/>
              </a:lnSpc>
            </a:pPr>
            <a:r>
              <a:rPr lang="ja-JP" altLang="en-US" sz="2200"/>
              <a:t>主記憶に合わせると性能ががた落ち（</a:t>
            </a:r>
            <a:r>
              <a:rPr lang="en-US" altLang="ja-JP" sz="2200"/>
              <a:t>Verilog</a:t>
            </a:r>
            <a:r>
              <a:rPr lang="ja-JP" altLang="en-US" sz="2200"/>
              <a:t>の設計はそうなっている）だが、</a:t>
            </a:r>
            <a:r>
              <a:rPr lang="en-US" altLang="ja-JP" sz="2200"/>
              <a:t>Write buffer</a:t>
            </a:r>
            <a:r>
              <a:rPr lang="ja-JP" altLang="en-US" sz="2200"/>
              <a:t>があれば性能がさほど落ちることはない</a:t>
            </a:r>
          </a:p>
          <a:p>
            <a:pPr eaLnBrk="1" hangingPunct="1">
              <a:lnSpc>
                <a:spcPct val="90000"/>
              </a:lnSpc>
            </a:pPr>
            <a:r>
              <a:rPr lang="en-US" altLang="ja-JP" sz="2600"/>
              <a:t>Write Back</a:t>
            </a:r>
          </a:p>
          <a:p>
            <a:pPr lvl="1" eaLnBrk="1" hangingPunct="1">
              <a:lnSpc>
                <a:spcPct val="90000"/>
              </a:lnSpc>
            </a:pPr>
            <a:r>
              <a:rPr lang="ja-JP" altLang="en-US" sz="2200"/>
              <a:t>書き込みはキャッシュのみ</a:t>
            </a:r>
          </a:p>
          <a:p>
            <a:pPr lvl="1" eaLnBrk="1" hangingPunct="1">
              <a:lnSpc>
                <a:spcPct val="90000"/>
              </a:lnSpc>
            </a:pPr>
            <a:r>
              <a:rPr lang="ja-JP" altLang="en-US" sz="2200"/>
              <a:t>キャッシュと主記憶が一致：</a:t>
            </a:r>
            <a:r>
              <a:rPr lang="en-US" altLang="ja-JP" sz="2200"/>
              <a:t>Clean</a:t>
            </a:r>
            <a:r>
              <a:rPr lang="ja-JP" altLang="en-US" sz="2200"/>
              <a:t>、違う：</a:t>
            </a:r>
            <a:r>
              <a:rPr lang="en-US" altLang="ja-JP" sz="2200"/>
              <a:t>Dirty</a:t>
            </a:r>
          </a:p>
          <a:p>
            <a:pPr lvl="1" eaLnBrk="1" hangingPunct="1">
              <a:lnSpc>
                <a:spcPct val="90000"/>
              </a:lnSpc>
            </a:pPr>
            <a:r>
              <a:rPr lang="en-US" altLang="ja-JP" sz="2200"/>
              <a:t>Dirty</a:t>
            </a:r>
            <a:r>
              <a:rPr lang="ja-JP" altLang="en-US" sz="2200"/>
              <a:t>なキャッシュブロックは書き戻し（</a:t>
            </a:r>
            <a:r>
              <a:rPr lang="en-US" altLang="ja-JP" sz="2200"/>
              <a:t>Write Back)</a:t>
            </a:r>
            <a:r>
              <a:rPr lang="ja-JP" altLang="en-US" sz="2200"/>
              <a:t>をしてからリプレイス</a:t>
            </a:r>
          </a:p>
          <a:p>
            <a:pPr eaLnBrk="1" hangingPunct="1">
              <a:lnSpc>
                <a:spcPct val="90000"/>
              </a:lnSpc>
            </a:pPr>
            <a:endParaRPr lang="ja-JP" altLang="en-US" sz="2600"/>
          </a:p>
          <a:p>
            <a:pPr lvl="1" eaLnBrk="1" hangingPunct="1">
              <a:lnSpc>
                <a:spcPct val="90000"/>
              </a:lnSpc>
            </a:pPr>
            <a:endParaRPr lang="en-US" altLang="ja-JP" sz="2200"/>
          </a:p>
        </p:txBody>
      </p:sp>
      <p:pic>
        <p:nvPicPr>
          <p:cNvPr id="2" name="オーディオ 1">
            <a:hlinkClick r:id="" action="ppaction://media"/>
            <a:extLst>
              <a:ext uri="{FF2B5EF4-FFF2-40B4-BE49-F238E27FC236}">
                <a16:creationId xmlns:a16="http://schemas.microsoft.com/office/drawing/2014/main" id="{FA32AF85-0AE2-4B15-ACA4-71EC4DA7FD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868"/>
    </mc:Choice>
    <mc:Fallback xmlns="">
      <p:transition spd="slow" advTm="45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ja-JP" altLang="en-US" sz="3800"/>
              <a:t>仮想アドレスインデックス・物理アドレスタグ方式</a:t>
            </a:r>
          </a:p>
        </p:txBody>
      </p:sp>
      <p:sp>
        <p:nvSpPr>
          <p:cNvPr id="59395" name="Rectangle 3"/>
          <p:cNvSpPr>
            <a:spLocks noChangeArrowheads="1"/>
          </p:cNvSpPr>
          <p:nvPr/>
        </p:nvSpPr>
        <p:spPr bwMode="auto">
          <a:xfrm>
            <a:off x="322263" y="1844675"/>
            <a:ext cx="24844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20bit</a:t>
            </a:r>
          </a:p>
        </p:txBody>
      </p:sp>
      <p:sp>
        <p:nvSpPr>
          <p:cNvPr id="59396" name="Rectangle 4"/>
          <p:cNvSpPr>
            <a:spLocks noChangeArrowheads="1"/>
          </p:cNvSpPr>
          <p:nvPr/>
        </p:nvSpPr>
        <p:spPr bwMode="auto">
          <a:xfrm>
            <a:off x="2771775" y="1844675"/>
            <a:ext cx="129698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index</a:t>
            </a:r>
          </a:p>
        </p:txBody>
      </p:sp>
      <p:sp>
        <p:nvSpPr>
          <p:cNvPr id="394245" name="Text Box 5"/>
          <p:cNvSpPr txBox="1">
            <a:spLocks noChangeArrowheads="1"/>
          </p:cNvSpPr>
          <p:nvPr/>
        </p:nvSpPr>
        <p:spPr bwMode="auto">
          <a:xfrm>
            <a:off x="862013" y="1477963"/>
            <a:ext cx="1289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ページ番号</a:t>
            </a:r>
          </a:p>
        </p:txBody>
      </p:sp>
      <p:sp>
        <p:nvSpPr>
          <p:cNvPr id="394246" name="Text Box 6"/>
          <p:cNvSpPr txBox="1">
            <a:spLocks noChangeArrowheads="1"/>
          </p:cNvSpPr>
          <p:nvPr/>
        </p:nvSpPr>
        <p:spPr bwMode="auto">
          <a:xfrm>
            <a:off x="2886075" y="1498600"/>
            <a:ext cx="2516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ページ内アドレス</a:t>
            </a:r>
            <a:r>
              <a:rPr lang="en-US" altLang="ja-JP" b="1"/>
              <a:t>(12bit)</a:t>
            </a:r>
          </a:p>
        </p:txBody>
      </p:sp>
      <p:sp>
        <p:nvSpPr>
          <p:cNvPr id="59399" name="Rectangle 7"/>
          <p:cNvSpPr>
            <a:spLocks noChangeArrowheads="1"/>
          </p:cNvSpPr>
          <p:nvPr/>
        </p:nvSpPr>
        <p:spPr bwMode="auto">
          <a:xfrm>
            <a:off x="539750" y="3141663"/>
            <a:ext cx="1944688" cy="1366837"/>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TLB</a:t>
            </a:r>
          </a:p>
          <a:p>
            <a:pPr algn="ctr" eaLnBrk="1" hangingPunct="1"/>
            <a:endParaRPr lang="en-US" altLang="ja-JP"/>
          </a:p>
        </p:txBody>
      </p:sp>
      <p:sp>
        <p:nvSpPr>
          <p:cNvPr id="59400" name="Line 8"/>
          <p:cNvSpPr>
            <a:spLocks noChangeShapeType="1"/>
          </p:cNvSpPr>
          <p:nvPr/>
        </p:nvSpPr>
        <p:spPr bwMode="auto">
          <a:xfrm>
            <a:off x="1547813" y="2205038"/>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01" name="Rectangle 9"/>
          <p:cNvSpPr>
            <a:spLocks noChangeArrowheads="1"/>
          </p:cNvSpPr>
          <p:nvPr/>
        </p:nvSpPr>
        <p:spPr bwMode="auto">
          <a:xfrm>
            <a:off x="4067175" y="2997200"/>
            <a:ext cx="865188" cy="12954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Tag</a:t>
            </a:r>
          </a:p>
          <a:p>
            <a:pPr algn="ctr" eaLnBrk="1" hangingPunct="1"/>
            <a:r>
              <a:rPr lang="en-US" altLang="ja-JP"/>
              <a:t>Mem.</a:t>
            </a:r>
          </a:p>
        </p:txBody>
      </p:sp>
      <p:sp>
        <p:nvSpPr>
          <p:cNvPr id="59402" name="Rectangle 10"/>
          <p:cNvSpPr>
            <a:spLocks noChangeArrowheads="1"/>
          </p:cNvSpPr>
          <p:nvPr/>
        </p:nvSpPr>
        <p:spPr bwMode="auto">
          <a:xfrm>
            <a:off x="5724525" y="3068638"/>
            <a:ext cx="2447925" cy="12239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キャッシュ</a:t>
            </a:r>
          </a:p>
        </p:txBody>
      </p:sp>
      <p:sp>
        <p:nvSpPr>
          <p:cNvPr id="59403" name="Rectangle 11"/>
          <p:cNvSpPr>
            <a:spLocks noChangeArrowheads="1"/>
          </p:cNvSpPr>
          <p:nvPr/>
        </p:nvSpPr>
        <p:spPr bwMode="auto">
          <a:xfrm>
            <a:off x="4067175" y="1844675"/>
            <a:ext cx="360363"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404" name="Line 12"/>
          <p:cNvSpPr>
            <a:spLocks noChangeShapeType="1"/>
          </p:cNvSpPr>
          <p:nvPr/>
        </p:nvSpPr>
        <p:spPr bwMode="auto">
          <a:xfrm>
            <a:off x="3348038" y="2205038"/>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05" name="Line 13"/>
          <p:cNvSpPr>
            <a:spLocks noChangeShapeType="1"/>
          </p:cNvSpPr>
          <p:nvPr/>
        </p:nvSpPr>
        <p:spPr bwMode="auto">
          <a:xfrm>
            <a:off x="3348038" y="3500438"/>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06" name="Line 14"/>
          <p:cNvSpPr>
            <a:spLocks noChangeShapeType="1"/>
          </p:cNvSpPr>
          <p:nvPr/>
        </p:nvSpPr>
        <p:spPr bwMode="auto">
          <a:xfrm>
            <a:off x="4356100" y="42926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07" name="Line 15"/>
          <p:cNvSpPr>
            <a:spLocks noChangeShapeType="1"/>
          </p:cNvSpPr>
          <p:nvPr/>
        </p:nvSpPr>
        <p:spPr bwMode="auto">
          <a:xfrm>
            <a:off x="1547813" y="4508500"/>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08" name="Line 16"/>
          <p:cNvSpPr>
            <a:spLocks noChangeShapeType="1"/>
          </p:cNvSpPr>
          <p:nvPr/>
        </p:nvSpPr>
        <p:spPr bwMode="auto">
          <a:xfrm>
            <a:off x="1547813" y="5229225"/>
            <a:ext cx="280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09" name="Line 17"/>
          <p:cNvSpPr>
            <a:spLocks noChangeShapeType="1"/>
          </p:cNvSpPr>
          <p:nvPr/>
        </p:nvSpPr>
        <p:spPr bwMode="auto">
          <a:xfrm flipV="1">
            <a:off x="4356100" y="5013325"/>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10" name="Oval 18"/>
          <p:cNvSpPr>
            <a:spLocks noChangeArrowheads="1"/>
          </p:cNvSpPr>
          <p:nvPr/>
        </p:nvSpPr>
        <p:spPr bwMode="auto">
          <a:xfrm>
            <a:off x="4140200" y="4652963"/>
            <a:ext cx="360363" cy="3603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a:t>
            </a:r>
          </a:p>
        </p:txBody>
      </p:sp>
      <p:sp>
        <p:nvSpPr>
          <p:cNvPr id="59411" name="Line 19"/>
          <p:cNvSpPr>
            <a:spLocks noChangeShapeType="1"/>
          </p:cNvSpPr>
          <p:nvPr/>
        </p:nvSpPr>
        <p:spPr bwMode="auto">
          <a:xfrm>
            <a:off x="4500563" y="4797425"/>
            <a:ext cx="2232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12" name="Text Box 20"/>
          <p:cNvSpPr txBox="1">
            <a:spLocks noChangeArrowheads="1"/>
          </p:cNvSpPr>
          <p:nvPr/>
        </p:nvSpPr>
        <p:spPr bwMode="auto">
          <a:xfrm>
            <a:off x="4551363" y="4960938"/>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Hit</a:t>
            </a:r>
          </a:p>
        </p:txBody>
      </p:sp>
      <p:sp>
        <p:nvSpPr>
          <p:cNvPr id="59413" name="Rectangle 21"/>
          <p:cNvSpPr>
            <a:spLocks noChangeArrowheads="1"/>
          </p:cNvSpPr>
          <p:nvPr/>
        </p:nvSpPr>
        <p:spPr bwMode="auto">
          <a:xfrm>
            <a:off x="2268538" y="4868863"/>
            <a:ext cx="1295400" cy="288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12bit Tag</a:t>
            </a:r>
          </a:p>
        </p:txBody>
      </p:sp>
      <p:sp>
        <p:nvSpPr>
          <p:cNvPr id="59414" name="Line 22"/>
          <p:cNvSpPr>
            <a:spLocks noChangeShapeType="1"/>
          </p:cNvSpPr>
          <p:nvPr/>
        </p:nvSpPr>
        <p:spPr bwMode="auto">
          <a:xfrm>
            <a:off x="3924300" y="2205038"/>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15" name="Line 23"/>
          <p:cNvSpPr>
            <a:spLocks noChangeShapeType="1"/>
          </p:cNvSpPr>
          <p:nvPr/>
        </p:nvSpPr>
        <p:spPr bwMode="auto">
          <a:xfrm>
            <a:off x="3924300" y="2492375"/>
            <a:ext cx="3024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16" name="Line 24"/>
          <p:cNvSpPr>
            <a:spLocks noChangeShapeType="1"/>
          </p:cNvSpPr>
          <p:nvPr/>
        </p:nvSpPr>
        <p:spPr bwMode="auto">
          <a:xfrm>
            <a:off x="6948488" y="24923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17" name="Line 25"/>
          <p:cNvSpPr>
            <a:spLocks noChangeShapeType="1"/>
          </p:cNvSpPr>
          <p:nvPr/>
        </p:nvSpPr>
        <p:spPr bwMode="auto">
          <a:xfrm>
            <a:off x="6948488" y="42926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18" name="Rectangle 26"/>
          <p:cNvSpPr>
            <a:spLocks noChangeArrowheads="1"/>
          </p:cNvSpPr>
          <p:nvPr/>
        </p:nvSpPr>
        <p:spPr bwMode="auto">
          <a:xfrm>
            <a:off x="6804025" y="4652963"/>
            <a:ext cx="2889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419" name="Line 27"/>
          <p:cNvSpPr>
            <a:spLocks noChangeShapeType="1"/>
          </p:cNvSpPr>
          <p:nvPr/>
        </p:nvSpPr>
        <p:spPr bwMode="auto">
          <a:xfrm>
            <a:off x="6948488" y="4941888"/>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420" name="Text Box 28"/>
          <p:cNvSpPr txBox="1">
            <a:spLocks noChangeArrowheads="1"/>
          </p:cNvSpPr>
          <p:nvPr/>
        </p:nvSpPr>
        <p:spPr bwMode="auto">
          <a:xfrm>
            <a:off x="7072313" y="53213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CPU</a:t>
            </a:r>
            <a:r>
              <a:rPr lang="ja-JP" altLang="en-US"/>
              <a:t>へ</a:t>
            </a:r>
          </a:p>
        </p:txBody>
      </p:sp>
      <p:pic>
        <p:nvPicPr>
          <p:cNvPr id="2" name="オーディオ 1">
            <a:hlinkClick r:id="" action="ppaction://media"/>
            <a:extLst>
              <a:ext uri="{FF2B5EF4-FFF2-40B4-BE49-F238E27FC236}">
                <a16:creationId xmlns:a16="http://schemas.microsoft.com/office/drawing/2014/main" id="{7CCB51F9-244C-4940-A8F9-2CAC43BF910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3006"/>
    </mc:Choice>
    <mc:Fallback xmlns="">
      <p:transition spd="slow" advTm="12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4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4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94245" grpId="0"/>
      <p:bldP spid="394246" grpId="0"/>
    </p:bldLst>
  </p:timing>
  <p:extLst>
    <p:ext uri="{3A86A75C-4F4B-4683-9AE1-C65F6400EC91}">
      <p14:laserTraceLst xmlns:p14="http://schemas.microsoft.com/office/powerpoint/2010/main">
        <p14:tracePtLst>
          <p14:tracePt t="1533" x="4749800" y="4660900"/>
          <p14:tracePt t="1536" x="4722813" y="4651375"/>
          <p14:tracePt t="1544" x="4659313" y="4641850"/>
          <p14:tracePt t="1555" x="4603750" y="4624388"/>
          <p14:tracePt t="1559" x="4576763" y="4624388"/>
          <p14:tracePt t="1570" x="4549775" y="4605338"/>
          <p14:tracePt t="1576" x="4521200" y="4605338"/>
          <p14:tracePt t="1586" x="4513263" y="4595813"/>
          <p14:tracePt t="1591" x="4513263" y="4587875"/>
          <p14:tracePt t="1608" x="4484688" y="4568825"/>
          <p14:tracePt t="1616" x="4476750" y="4568825"/>
          <p14:tracePt t="1624" x="4457700" y="4541838"/>
          <p14:tracePt t="1631" x="4421188" y="4495800"/>
          <p14:tracePt t="1640" x="4403725" y="4478338"/>
          <p14:tracePt t="1649" x="4340225" y="4413250"/>
          <p14:tracePt t="1655" x="4311650" y="4376738"/>
          <p14:tracePt t="1664" x="4248150" y="4340225"/>
          <p14:tracePt t="1672" x="4175125" y="4276725"/>
          <p14:tracePt t="1679" x="4148138" y="4240213"/>
          <p14:tracePt t="1688" x="4111625" y="4213225"/>
          <p14:tracePt t="1697" x="4065588" y="4149725"/>
          <p14:tracePt t="1704" x="4038600" y="4086225"/>
          <p14:tracePt t="1712" x="3984625" y="4003675"/>
          <p14:tracePt t="1720" x="3948113" y="3921125"/>
          <p14:tracePt t="1728" x="3948113" y="3884613"/>
          <p14:tracePt t="1736" x="3929063" y="3821113"/>
          <p14:tracePt t="1744" x="3919538" y="3711575"/>
          <p14:tracePt t="1752" x="3919538" y="3657600"/>
          <p14:tracePt t="1760" x="3902075" y="3565525"/>
          <p14:tracePt t="1769" x="3902075" y="3465513"/>
          <p14:tracePt t="1776" x="3902075" y="3392488"/>
          <p14:tracePt t="1785" x="3902075" y="3319463"/>
          <p14:tracePt t="1792" x="3902075" y="3246438"/>
          <p14:tracePt t="1801" x="3902075" y="3155950"/>
          <p14:tracePt t="1808" x="3902075" y="3082925"/>
          <p14:tracePt t="1816" x="3902075" y="3009900"/>
          <p14:tracePt t="1824" x="3902075" y="2936875"/>
          <p14:tracePt t="1832" x="3902075" y="2873375"/>
          <p14:tracePt t="1840" x="3902075" y="2763838"/>
          <p14:tracePt t="1848" x="3902075" y="2690813"/>
          <p14:tracePt t="1856" x="3902075" y="2598738"/>
          <p14:tracePt t="1864" x="3902075" y="2525713"/>
          <p14:tracePt t="1872" x="3902075" y="2452688"/>
          <p14:tracePt t="1888" x="3911600" y="2335213"/>
          <p14:tracePt t="1895" x="3911600" y="2279650"/>
          <p14:tracePt t="1905" x="3929063" y="2233613"/>
          <p14:tracePt t="1912" x="3929063" y="2216150"/>
          <p14:tracePt t="1920" x="3938588" y="2189163"/>
          <p14:tracePt t="1929" x="3938588" y="2179638"/>
          <p14:tracePt t="2056" x="3938588" y="2189163"/>
          <p14:tracePt t="2152" x="3929063" y="2189163"/>
          <p14:tracePt t="2160" x="3929063" y="2179638"/>
          <p14:tracePt t="2168" x="3919538" y="2170113"/>
          <p14:tracePt t="2176" x="3902075" y="2152650"/>
          <p14:tracePt t="2185" x="3883025" y="2133600"/>
          <p14:tracePt t="2192" x="3875088" y="2125663"/>
          <p14:tracePt t="2200" x="3865563" y="2125663"/>
          <p14:tracePt t="2209" x="3846513" y="2125663"/>
          <p14:tracePt t="2216" x="3838575" y="2125663"/>
          <p14:tracePt t="2224" x="3810000" y="2125663"/>
          <p14:tracePt t="2240" x="3802063" y="2125663"/>
          <p14:tracePt t="2250" x="3775075" y="2125663"/>
          <p14:tracePt t="2260" x="3765550" y="2125663"/>
          <p14:tracePt t="2263" x="3756025" y="2125663"/>
          <p14:tracePt t="2273" x="3738563" y="2125663"/>
          <p14:tracePt t="2288" x="3729038" y="2125663"/>
          <p14:tracePt t="2352" x="3719513" y="2125663"/>
          <p14:tracePt t="2369" x="3692525" y="2116138"/>
          <p14:tracePt t="2393" x="3683000" y="2116138"/>
          <p14:tracePt t="2408" x="3673475" y="2116138"/>
          <p14:tracePt t="2472" x="3665538" y="2116138"/>
          <p14:tracePt t="2480" x="3665538" y="2125663"/>
          <p14:tracePt t="2488" x="3665538" y="2143125"/>
          <p14:tracePt t="2500" x="3665538" y="2179638"/>
          <p14:tracePt t="2509" x="3665538" y="2189163"/>
          <p14:tracePt t="2511" x="3665538" y="2216150"/>
          <p14:tracePt t="2521" x="3665538" y="2225675"/>
          <p14:tracePt t="2537" x="3665538" y="2233613"/>
          <p14:tracePt t="2544" x="3665538" y="2243138"/>
          <p14:tracePt t="2570" x="3673475" y="2252663"/>
          <p14:tracePt t="2576" x="3683000" y="2252663"/>
          <p14:tracePt t="2586" x="3692525" y="2252663"/>
          <p14:tracePt t="2592" x="3719513" y="2252663"/>
          <p14:tracePt t="2601" x="3738563" y="2252663"/>
          <p14:tracePt t="2616" x="3756025" y="2252663"/>
          <p14:tracePt t="2634" x="3765550" y="2252663"/>
          <p14:tracePt t="2656" x="3775075" y="2252663"/>
          <p14:tracePt t="2664" x="3783013" y="2252663"/>
          <p14:tracePt t="2700" x="3792538" y="2252663"/>
          <p14:tracePt t="2834" x="3802063" y="2252663"/>
          <p14:tracePt t="2848" x="3819525" y="2252663"/>
          <p14:tracePt t="2856" x="3829050" y="2262188"/>
          <p14:tracePt t="2872" x="3838575" y="2270125"/>
          <p14:tracePt t="2881" x="3846513" y="2279650"/>
          <p14:tracePt t="2890" x="3856038" y="2289175"/>
          <p14:tracePt t="2897" x="3856038" y="2298700"/>
          <p14:tracePt t="2907" x="3865563" y="2306638"/>
          <p14:tracePt t="3133" x="3856038" y="2306638"/>
          <p14:tracePt t="3142" x="3838575" y="2306638"/>
          <p14:tracePt t="3147" x="3819525" y="2325688"/>
          <p14:tracePt t="3153" x="3802063" y="2325688"/>
          <p14:tracePt t="3160" x="3765550" y="2343150"/>
          <p14:tracePt t="3168" x="3738563" y="2352675"/>
          <p14:tracePt t="3176" x="3702050" y="2352675"/>
          <p14:tracePt t="3185" x="3656013" y="2362200"/>
          <p14:tracePt t="3191" x="3619500" y="2362200"/>
          <p14:tracePt t="3201" x="3573463" y="2362200"/>
          <p14:tracePt t="3208" x="3536950" y="2371725"/>
          <p14:tracePt t="3217" x="3473450" y="2371725"/>
          <p14:tracePt t="3225" x="3436938" y="2371725"/>
          <p14:tracePt t="3231" x="3390900" y="2371725"/>
          <p14:tracePt t="3240" x="3336925" y="2371725"/>
          <p14:tracePt t="3248" x="3300413" y="2371725"/>
          <p14:tracePt t="3257" x="3281363" y="2371725"/>
          <p14:tracePt t="3264" x="3236913" y="2371725"/>
          <p14:tracePt t="3272" x="3227388" y="2371725"/>
          <p14:tracePt t="3280" x="3190875" y="2371725"/>
          <p14:tracePt t="3288" x="3154363" y="2371725"/>
          <p14:tracePt t="3296" x="3136900" y="2371725"/>
          <p14:tracePt t="3304" x="3090863" y="2371725"/>
          <p14:tracePt t="3311" x="3081338" y="2371725"/>
          <p14:tracePt t="3320" x="3044825" y="2371725"/>
          <p14:tracePt t="3328" x="3027363" y="2371725"/>
          <p14:tracePt t="3336" x="3008313" y="2371725"/>
          <p14:tracePt t="3352" x="2990850" y="2371725"/>
          <p14:tracePt t="3360" x="2954338" y="2362200"/>
          <p14:tracePt t="3368" x="2935288" y="2343150"/>
          <p14:tracePt t="3375" x="2925763" y="2335213"/>
          <p14:tracePt t="3392" x="2908300" y="2325688"/>
          <p14:tracePt t="3403" x="2908300" y="2316163"/>
          <p14:tracePt t="3408" x="2898775" y="2306638"/>
          <p14:tracePt t="3424" x="2898775" y="2279650"/>
          <p14:tracePt t="3432" x="2898775" y="2262188"/>
          <p14:tracePt t="3440" x="2898775" y="2233613"/>
          <p14:tracePt t="3448" x="2898775" y="2216150"/>
          <p14:tracePt t="3456" x="2898775" y="2189163"/>
          <p14:tracePt t="3464" x="2908300" y="2152650"/>
          <p14:tracePt t="3472" x="2944813" y="2106613"/>
          <p14:tracePt t="3480" x="2981325" y="2060575"/>
          <p14:tracePt t="3492" x="2998788" y="2033588"/>
          <p14:tracePt t="3495" x="3035300" y="1987550"/>
          <p14:tracePt t="3504" x="3071813" y="1933575"/>
          <p14:tracePt t="3511" x="3136900" y="1887538"/>
          <p14:tracePt t="3520" x="3200400" y="1851025"/>
          <p14:tracePt t="3529" x="3263900" y="1797050"/>
          <p14:tracePt t="3538" x="3309938" y="1741488"/>
          <p14:tracePt t="3544" x="3382963" y="1677988"/>
          <p14:tracePt t="3554" x="3409950" y="1660525"/>
          <p14:tracePt t="3560" x="3455988" y="1614488"/>
          <p14:tracePt t="3571" x="3490913" y="1558925"/>
          <p14:tracePt t="3575" x="3536950" y="1531938"/>
          <p14:tracePt t="3585" x="3592513" y="1495425"/>
          <p14:tracePt t="3592" x="3619500" y="1485900"/>
          <p14:tracePt t="3602" x="3646488" y="1449388"/>
          <p14:tracePt t="3607" x="3683000" y="1441450"/>
          <p14:tracePt t="3615" x="3709988" y="1412875"/>
          <p14:tracePt t="3624" x="3738563" y="1395413"/>
          <p14:tracePt t="3634" x="3775075" y="1385888"/>
          <p14:tracePt t="3640" x="3810000" y="1376363"/>
          <p14:tracePt t="3649" x="3856038" y="1358900"/>
          <p14:tracePt t="3657" x="3902075" y="1358900"/>
          <p14:tracePt t="3665" x="3938588" y="1358900"/>
          <p14:tracePt t="3673" x="3984625" y="1358900"/>
          <p14:tracePt t="3681" x="4038600" y="1358900"/>
          <p14:tracePt t="3689" x="4057650" y="1358900"/>
          <p14:tracePt t="3697" x="4084638" y="1358900"/>
          <p14:tracePt t="3704" x="4111625" y="1376363"/>
          <p14:tracePt t="3714" x="4148138" y="1422400"/>
          <p14:tracePt t="3721" x="4175125" y="1485900"/>
          <p14:tracePt t="3729" x="4184650" y="1514475"/>
          <p14:tracePt t="3738" x="4202113" y="1577975"/>
          <p14:tracePt t="3745" x="4211638" y="1595438"/>
          <p14:tracePt t="3753" x="4230688" y="1631950"/>
          <p14:tracePt t="3759" x="4238625" y="1668463"/>
          <p14:tracePt t="3770" x="4238625" y="1687513"/>
          <p14:tracePt t="3776" x="4238625" y="1724025"/>
          <p14:tracePt t="3784" x="4257675" y="1751013"/>
          <p14:tracePt t="3792" x="4257675" y="1768475"/>
          <p14:tracePt t="3804" x="4257675" y="1778000"/>
          <p14:tracePt t="3807" x="4257675" y="1814513"/>
          <p14:tracePt t="3816" x="4257675" y="1824038"/>
          <p14:tracePt t="3824" x="4257675" y="1851025"/>
          <p14:tracePt t="3836" x="4257675" y="1870075"/>
          <p14:tracePt t="3842" x="4257675" y="1887538"/>
          <p14:tracePt t="3853" x="4248150" y="1914525"/>
          <p14:tracePt t="3857" x="4211638" y="1951038"/>
          <p14:tracePt t="3864" x="4194175" y="1979613"/>
          <p14:tracePt t="3872" x="4157663" y="2033588"/>
          <p14:tracePt t="3891" x="4075113" y="2133600"/>
          <p14:tracePt t="3900" x="4029075" y="2189163"/>
          <p14:tracePt t="3906" x="3975100" y="2233613"/>
          <p14:tracePt t="3912" x="3929063" y="2270125"/>
          <p14:tracePt t="3920" x="3883025" y="2289175"/>
          <p14:tracePt t="3929" x="3838575" y="2316163"/>
          <p14:tracePt t="3936" x="3775075" y="2343150"/>
          <p14:tracePt t="3944" x="3746500" y="2343150"/>
          <p14:tracePt t="3952" x="3729038" y="2352675"/>
          <p14:tracePt t="3960" x="3683000" y="2352675"/>
          <p14:tracePt t="3969" x="3646488" y="2371725"/>
          <p14:tracePt t="3976" x="3629025" y="2371725"/>
          <p14:tracePt t="3985" x="3600450" y="2371725"/>
          <p14:tracePt t="3992" x="3592513" y="2371725"/>
          <p14:tracePt t="4003" x="3582988" y="2371725"/>
          <p14:tracePt t="4022" x="3556000" y="2371725"/>
          <p14:tracePt t="4023" x="3546475" y="2362200"/>
          <p14:tracePt t="4040" x="3536950" y="2335213"/>
          <p14:tracePt t="4057" x="3536950" y="2325688"/>
          <p14:tracePt t="4074" x="3536950" y="2306638"/>
          <p14:tracePt t="4088" x="3536950" y="2298700"/>
          <p14:tracePt t="4096" x="3536950" y="2289175"/>
          <p14:tracePt t="4112" x="3536950" y="2279650"/>
          <p14:tracePt t="4128" x="3536950" y="2262188"/>
          <p14:tracePt t="4152" x="3536950" y="2252663"/>
          <p14:tracePt t="4263" x="3536950" y="2262188"/>
          <p14:tracePt t="4269" x="3536950" y="2362200"/>
          <p14:tracePt t="4275" x="3536950" y="2452688"/>
          <p14:tracePt t="4279" x="3536950" y="2562225"/>
          <p14:tracePt t="4288" x="3536950" y="2654300"/>
          <p14:tracePt t="4296" x="3536950" y="2735263"/>
          <p14:tracePt t="4305" x="3536950" y="2808288"/>
          <p14:tracePt t="4311" x="3536950" y="2881313"/>
          <p14:tracePt t="4320" x="3536950" y="2936875"/>
          <p14:tracePt t="4328" x="3536950" y="2990850"/>
          <p14:tracePt t="4336" x="3536950" y="3036888"/>
          <p14:tracePt t="4344" x="3536950" y="3063875"/>
          <p14:tracePt t="4352" x="3536950" y="3090863"/>
          <p14:tracePt t="4360" x="3536950" y="3109913"/>
          <p14:tracePt t="4368" x="3527425" y="3155950"/>
          <p14:tracePt t="4376" x="3509963" y="3173413"/>
          <p14:tracePt t="4384" x="3500438" y="3209925"/>
          <p14:tracePt t="4392" x="3500438" y="3246438"/>
          <p14:tracePt t="4402" x="3500438" y="3302000"/>
          <p14:tracePt t="4408" x="3490913" y="3338513"/>
          <p14:tracePt t="4416" x="3490913" y="3392488"/>
          <p14:tracePt t="4424" x="3490913" y="3429000"/>
          <p14:tracePt t="4431" x="3482975" y="3465513"/>
          <p14:tracePt t="4440" x="3482975" y="3492500"/>
          <p14:tracePt t="4448" x="3482975" y="3502025"/>
          <p14:tracePt t="4456" x="3482975" y="3511550"/>
          <p14:tracePt t="4463" x="3482975" y="3519488"/>
          <p14:tracePt t="4472" x="3482975" y="3548063"/>
          <p14:tracePt t="4480" x="3482975" y="3556000"/>
          <p14:tracePt t="4504" x="3482975" y="3565525"/>
          <p14:tracePt t="4638" x="3482975" y="3575050"/>
          <p14:tracePt t="4680" x="3482975" y="3584575"/>
          <p14:tracePt t="4696" x="3482975" y="3592513"/>
          <p14:tracePt t="4712" x="3482975" y="3602038"/>
          <p14:tracePt t="4720" x="3482975" y="3629025"/>
          <p14:tracePt t="4736" x="3482975" y="3648075"/>
          <p14:tracePt t="4745" x="3500438" y="3648075"/>
          <p14:tracePt t="4752" x="3556000" y="3657600"/>
          <p14:tracePt t="4760" x="3609975" y="3657600"/>
          <p14:tracePt t="4771" x="3683000" y="3657600"/>
          <p14:tracePt t="4775" x="3756025" y="3657600"/>
          <p14:tracePt t="4785" x="3829050" y="3657600"/>
          <p14:tracePt t="4792" x="3875088" y="3657600"/>
          <p14:tracePt t="4801" x="3911600" y="3657600"/>
          <p14:tracePt t="4807" x="3919538" y="3657600"/>
          <p14:tracePt t="4817" x="3938588" y="3657600"/>
          <p14:tracePt t="4824" x="3948113" y="3657600"/>
          <p14:tracePt t="4896" x="3956050" y="3657600"/>
          <p14:tracePt t="4928" x="3965575" y="3657600"/>
          <p14:tracePt t="4952" x="3984625" y="3657600"/>
          <p14:tracePt t="4960" x="4002088" y="3657600"/>
          <p14:tracePt t="4976" x="4038600" y="3657600"/>
          <p14:tracePt t="4986" x="4048125" y="3657600"/>
          <p14:tracePt t="4995" x="4084638" y="3657600"/>
          <p14:tracePt t="5001" x="4102100" y="3657600"/>
          <p14:tracePt t="5007" x="4129088" y="3657600"/>
          <p14:tracePt t="5017" x="4138613" y="3657600"/>
          <p14:tracePt t="5037" x="4175125" y="3684588"/>
          <p14:tracePt t="5041" x="4175125" y="3694113"/>
          <p14:tracePt t="5050" x="4184650" y="3721100"/>
          <p14:tracePt t="5056" x="4184650" y="3738563"/>
          <p14:tracePt t="5064" x="4194175" y="3757613"/>
          <p14:tracePt t="5071" x="4194175" y="3775075"/>
          <p14:tracePt t="5080" x="4194175" y="3811588"/>
          <p14:tracePt t="5088" x="4194175" y="3830638"/>
          <p14:tracePt t="5096" x="4194175" y="3857625"/>
          <p14:tracePt t="5104" x="4194175" y="3867150"/>
          <p14:tracePt t="5112" x="4194175" y="3894138"/>
          <p14:tracePt t="5120" x="4194175" y="3911600"/>
          <p14:tracePt t="5128" x="4194175" y="3921125"/>
          <p14:tracePt t="5136" x="4194175" y="3948113"/>
          <p14:tracePt t="5144" x="4194175" y="3967163"/>
          <p14:tracePt t="5152" x="4194175" y="3984625"/>
          <p14:tracePt t="5161" x="4194175" y="3994150"/>
          <p14:tracePt t="5170" x="4194175" y="4003675"/>
          <p14:tracePt t="5181" x="4194175" y="4030663"/>
          <p14:tracePt t="5184" x="4194175" y="4040188"/>
          <p14:tracePt t="5193" x="4165600" y="4086225"/>
          <p14:tracePt t="5205" x="4138613" y="4094163"/>
          <p14:tracePt t="5207" x="4102100" y="4103688"/>
          <p14:tracePt t="5218" x="4065588" y="4103688"/>
          <p14:tracePt t="5224" x="4038600" y="4103688"/>
          <p14:tracePt t="5232" x="4021138" y="4103688"/>
          <p14:tracePt t="5240" x="3992563" y="4103688"/>
          <p14:tracePt t="5248" x="3975100" y="4103688"/>
          <p14:tracePt t="5256" x="3956050" y="4103688"/>
          <p14:tracePt t="5263" x="3919538" y="4067175"/>
          <p14:tracePt t="5272" x="3911600" y="4049713"/>
          <p14:tracePt t="5280" x="3911600" y="4021138"/>
          <p14:tracePt t="5288" x="3902075" y="3976688"/>
          <p14:tracePt t="5296" x="3875088" y="3921125"/>
          <p14:tracePt t="5304" x="3875088" y="3875088"/>
          <p14:tracePt t="5312" x="3875088" y="3811588"/>
          <p14:tracePt t="5321" x="3875088" y="3730625"/>
          <p14:tracePt t="5328" x="3875088" y="3675063"/>
          <p14:tracePt t="5336" x="3875088" y="3621088"/>
          <p14:tracePt t="5344" x="3875088" y="3565525"/>
          <p14:tracePt t="5352" x="3875088" y="3519488"/>
          <p14:tracePt t="5362" x="3865563" y="3465513"/>
          <p14:tracePt t="5371" x="3865563" y="3438525"/>
          <p14:tracePt t="5378" x="3865563" y="3419475"/>
          <p14:tracePt t="5388" x="3865563" y="3392488"/>
          <p14:tracePt t="5392" x="3865563" y="3375025"/>
          <p14:tracePt t="5402" x="3865563" y="3346450"/>
          <p14:tracePt t="5408" x="3865563" y="3338513"/>
          <p14:tracePt t="5417" x="3865563" y="3328988"/>
          <p14:tracePt t="5424" x="3865563" y="3319463"/>
          <p14:tracePt t="5431" x="3865563" y="3292475"/>
          <p14:tracePt t="5440" x="3875088" y="3282950"/>
          <p14:tracePt t="5448" x="3883025" y="3282950"/>
          <p14:tracePt t="5456" x="3902075" y="3273425"/>
          <p14:tracePt t="5463" x="3919538" y="3246438"/>
          <p14:tracePt t="5472" x="3975100" y="3228975"/>
          <p14:tracePt t="5479" x="4021138" y="3228975"/>
          <p14:tracePt t="5488" x="4057650" y="3219450"/>
          <p14:tracePt t="5496" x="4121150" y="3192463"/>
          <p14:tracePt t="5504" x="4184650" y="3163888"/>
          <p14:tracePt t="5511" x="4221163" y="3163888"/>
          <p14:tracePt t="5520" x="4275138" y="3146425"/>
          <p14:tracePt t="5528" x="4321175" y="3136900"/>
          <p14:tracePt t="5536" x="4348163" y="3136900"/>
          <p14:tracePt t="5544" x="4367213" y="3136900"/>
          <p14:tracePt t="5555" x="4394200" y="3136900"/>
          <p14:tracePt t="5559" x="4403725" y="3136900"/>
          <p14:tracePt t="5570" x="4413250" y="3136900"/>
          <p14:tracePt t="5577" x="4440238" y="3136900"/>
          <p14:tracePt t="5589" x="4448175" y="3136900"/>
          <p14:tracePt t="5591" x="4457700" y="3163888"/>
          <p14:tracePt t="5602" x="4467225" y="3209925"/>
          <p14:tracePt t="5608" x="4503738" y="3236913"/>
          <p14:tracePt t="5617" x="4521200" y="3273425"/>
          <p14:tracePt t="5624" x="4540250" y="3292475"/>
          <p14:tracePt t="5631" x="4567238" y="3319463"/>
          <p14:tracePt t="5640" x="4586288" y="3346450"/>
          <p14:tracePt t="5650" x="4613275" y="3365500"/>
          <p14:tracePt t="5656" x="4640263" y="3382963"/>
          <p14:tracePt t="5664" x="4649788" y="3392488"/>
          <p14:tracePt t="5672" x="4667250" y="3411538"/>
          <p14:tracePt t="5680" x="4667250" y="3419475"/>
          <p14:tracePt t="5688" x="4686300" y="3429000"/>
          <p14:tracePt t="5696" x="4686300" y="3465513"/>
          <p14:tracePt t="5704" x="4686300" y="3482975"/>
          <p14:tracePt t="5712" x="4686300" y="3519488"/>
          <p14:tracePt t="5720" x="4686300" y="3565525"/>
          <p14:tracePt t="5728" x="4686300" y="3602038"/>
          <p14:tracePt t="5736" x="4686300" y="3629025"/>
          <p14:tracePt t="5744" x="4667250" y="3675063"/>
          <p14:tracePt t="5752" x="4649788" y="3738563"/>
          <p14:tracePt t="5759" x="4622800" y="3767138"/>
          <p14:tracePt t="5768" x="4603750" y="3803650"/>
          <p14:tracePt t="5776" x="4586288" y="3830638"/>
          <p14:tracePt t="5784" x="4567238" y="3857625"/>
          <p14:tracePt t="5793" x="4557713" y="3875088"/>
          <p14:tracePt t="5808" x="4513263" y="3930650"/>
          <p14:tracePt t="5817" x="4503738" y="3940175"/>
          <p14:tracePt t="5824" x="4484688" y="3948113"/>
          <p14:tracePt t="5840" x="4476750" y="3948113"/>
          <p14:tracePt t="5848" x="4457700" y="3967163"/>
          <p14:tracePt t="5856" x="4448175" y="3967163"/>
          <p14:tracePt t="5865" x="4440238" y="3976688"/>
          <p14:tracePt t="5872" x="4413250" y="3976688"/>
          <p14:tracePt t="5885" x="4403725" y="3976688"/>
          <p14:tracePt t="5888" x="4394200" y="3984625"/>
          <p14:tracePt t="5896" x="4357688" y="3984625"/>
          <p14:tracePt t="5904" x="4340225" y="3984625"/>
          <p14:tracePt t="5913" x="4311650" y="3984625"/>
          <p14:tracePt t="5920" x="4294188" y="3984625"/>
          <p14:tracePt t="5929" x="4267200" y="3984625"/>
          <p14:tracePt t="5936" x="4230688" y="3984625"/>
          <p14:tracePt t="5944" x="4211638" y="3984625"/>
          <p14:tracePt t="5952" x="4202113" y="3984625"/>
          <p14:tracePt t="5960" x="4175125" y="3984625"/>
          <p14:tracePt t="5970" x="4165600" y="3984625"/>
          <p14:tracePt t="5975" x="4157663" y="3984625"/>
          <p14:tracePt t="5985" x="4138613" y="3984625"/>
          <p14:tracePt t="6032" x="4129088" y="3984625"/>
          <p14:tracePt t="6131" x="4121150" y="3984625"/>
          <p14:tracePt t="6177" x="4121150" y="3967163"/>
          <p14:tracePt t="6192" x="4129088" y="3957638"/>
          <p14:tracePt t="6200" x="4138613" y="3948113"/>
          <p14:tracePt t="6208" x="4138613" y="3940175"/>
          <p14:tracePt t="6226" x="4138613" y="3930650"/>
          <p14:tracePt t="6231" x="4148138" y="3903663"/>
          <p14:tracePt t="6240" x="4148138" y="3894138"/>
          <p14:tracePt t="6248" x="4148138" y="3884613"/>
          <p14:tracePt t="6257" x="4148138" y="3840163"/>
          <p14:tracePt t="6264" x="4148138" y="3803650"/>
          <p14:tracePt t="6272" x="4148138" y="3738563"/>
          <p14:tracePt t="6280" x="4094163" y="3657600"/>
          <p14:tracePt t="6288" x="4048125" y="3611563"/>
          <p14:tracePt t="6296" x="3956050" y="3511550"/>
          <p14:tracePt t="6303" x="3892550" y="3438525"/>
          <p14:tracePt t="6311" x="3802063" y="3355975"/>
          <p14:tracePt t="6322" x="3702050" y="3282950"/>
          <p14:tracePt t="6328" x="3600450" y="3209925"/>
          <p14:tracePt t="6336" x="3519488" y="3127375"/>
          <p14:tracePt t="6344" x="3436938" y="3073400"/>
          <p14:tracePt t="6352" x="3336925" y="2990850"/>
          <p14:tracePt t="6360" x="3281363" y="2936875"/>
          <p14:tracePt t="6368" x="3217863" y="2881313"/>
          <p14:tracePt t="6376" x="3190875" y="2854325"/>
          <p14:tracePt t="6383" x="3154363" y="2790825"/>
          <p14:tracePt t="6393" x="3127375" y="2771775"/>
          <p14:tracePt t="6404" x="3100388" y="2708275"/>
          <p14:tracePt t="6409" x="3100388" y="2690813"/>
          <p14:tracePt t="6415" x="3081338" y="2671763"/>
          <p14:tracePt t="6424" x="3081338" y="2662238"/>
          <p14:tracePt t="6432" x="3081338" y="2654300"/>
          <p14:tracePt t="6440" x="3081338" y="2644775"/>
          <p14:tracePt t="6448" x="3081338" y="2635250"/>
          <p14:tracePt t="6456" x="3081338" y="2625725"/>
          <p14:tracePt t="6463" x="3071813" y="2617788"/>
          <p14:tracePt t="6472" x="3054350" y="2598738"/>
          <p14:tracePt t="6480" x="3044825" y="2589213"/>
          <p14:tracePt t="6488" x="3017838" y="2571750"/>
          <p14:tracePt t="6495" x="2998788" y="2554288"/>
          <p14:tracePt t="6504" x="2990850" y="2544763"/>
          <p14:tracePt t="6511" x="2962275" y="2517775"/>
          <p14:tracePt t="6520" x="2954338" y="2498725"/>
          <p14:tracePt t="6528" x="2925763" y="2471738"/>
          <p14:tracePt t="6536" x="2908300" y="2444750"/>
          <p14:tracePt t="6544" x="2898775" y="2408238"/>
          <p14:tracePt t="6553" x="2898775" y="2398713"/>
          <p14:tracePt t="6571" x="2898775" y="2379663"/>
          <p14:tracePt t="6575" x="2898775" y="2371725"/>
          <p14:tracePt t="6592" x="2881313" y="2352675"/>
          <p14:tracePt t="6707" x="2881313" y="2335213"/>
          <p14:tracePt t="6768" x="2871788" y="2325688"/>
          <p14:tracePt t="6936" x="2862263" y="2325688"/>
          <p14:tracePt t="6952" x="2844800" y="2325688"/>
          <p14:tracePt t="6968" x="2835275" y="2325688"/>
          <p14:tracePt t="6975" x="2825750" y="2325688"/>
          <p14:tracePt t="6984" x="2825750" y="2316163"/>
          <p14:tracePt t="7024" x="2808288" y="2316163"/>
          <p14:tracePt t="7031" x="2798763" y="2316163"/>
          <p14:tracePt t="7040" x="2789238" y="2316163"/>
          <p14:tracePt t="7096" x="2789238" y="2298700"/>
          <p14:tracePt t="7113" x="2781300" y="2289175"/>
          <p14:tracePt t="7121" x="2781300" y="2279650"/>
          <p14:tracePt t="7128" x="2781300" y="2270125"/>
          <p14:tracePt t="7152" x="2781300" y="2252663"/>
          <p14:tracePt t="7257" x="2771775" y="2243138"/>
          <p14:tracePt t="7281" x="2762250" y="2243138"/>
          <p14:tracePt t="7298" x="2752725" y="2243138"/>
          <p14:tracePt t="7307" x="2735263" y="2252663"/>
          <p14:tracePt t="7311" x="2716213" y="2262188"/>
          <p14:tracePt t="7319" x="2698750" y="2270125"/>
          <p14:tracePt t="7328" x="2652713" y="2298700"/>
          <p14:tracePt t="7336" x="2606675" y="2325688"/>
          <p14:tracePt t="7344" x="2562225" y="2343150"/>
          <p14:tracePt t="7352" x="2533650" y="2371725"/>
          <p14:tracePt t="7360" x="2489200" y="2379663"/>
          <p14:tracePt t="7368" x="2425700" y="2416175"/>
          <p14:tracePt t="7378" x="2379663" y="2425700"/>
          <p14:tracePt t="7384" x="2306638" y="2452688"/>
          <p14:tracePt t="7392" x="2270125" y="2471738"/>
          <p14:tracePt t="7402" x="2243138" y="2481263"/>
          <p14:tracePt t="7408" x="2197100" y="2489200"/>
          <p14:tracePt t="7417" x="2170113" y="2489200"/>
          <p14:tracePt t="7423" x="2143125" y="2517775"/>
          <p14:tracePt t="7431" x="2124075" y="2517775"/>
          <p14:tracePt t="7440" x="2106613" y="2517775"/>
          <p14:tracePt t="7448" x="2087563" y="2517775"/>
          <p14:tracePt t="7456" x="2070100" y="2517775"/>
          <p14:tracePt t="7464" x="2014538" y="2517775"/>
          <p14:tracePt t="7472" x="1978025" y="2517775"/>
          <p14:tracePt t="7480" x="1905000" y="2517775"/>
          <p14:tracePt t="7488" x="1868488" y="2517775"/>
          <p14:tracePt t="7497" x="1814513" y="2517775"/>
          <p14:tracePt t="7510" x="1731963" y="2517775"/>
          <p14:tracePt t="7511" x="1677988" y="2517775"/>
          <p14:tracePt t="7519" x="1622425" y="2517775"/>
          <p14:tracePt t="7528" x="1568450" y="2517775"/>
          <p14:tracePt t="7536" x="1512888" y="2517775"/>
          <p14:tracePt t="7544" x="1468438" y="2517775"/>
          <p14:tracePt t="7554" x="1412875" y="2517775"/>
          <p14:tracePt t="7560" x="1385888" y="2517775"/>
          <p14:tracePt t="7569" x="1358900" y="2517775"/>
          <p14:tracePt t="7575" x="1312863" y="2517775"/>
          <p14:tracePt t="7585" x="1285875" y="2517775"/>
          <p14:tracePt t="7592" x="1258888" y="2517775"/>
          <p14:tracePt t="7601" x="1212850" y="2517775"/>
          <p14:tracePt t="7608" x="1185863" y="2517775"/>
          <p14:tracePt t="7617" x="1139825" y="2489200"/>
          <p14:tracePt t="7623" x="1093788" y="2471738"/>
          <p14:tracePt t="7631" x="1076325" y="2471738"/>
          <p14:tracePt t="7640" x="1047750" y="2462213"/>
          <p14:tracePt t="7648" x="1030288" y="2452688"/>
          <p14:tracePt t="7656" x="1003300" y="2452688"/>
          <p14:tracePt t="7664" x="957263" y="2452688"/>
          <p14:tracePt t="7672" x="939800" y="2444750"/>
          <p14:tracePt t="7680" x="920750" y="2435225"/>
          <p14:tracePt t="7688" x="903288" y="2425700"/>
          <p14:tracePt t="7696" x="884238" y="2425700"/>
          <p14:tracePt t="7703" x="866775" y="2408238"/>
          <p14:tracePt t="7712" x="847725" y="2389188"/>
          <p14:tracePt t="7720" x="838200" y="2379663"/>
          <p14:tracePt t="7728" x="830263" y="2371725"/>
          <p14:tracePt t="7736" x="811213" y="2335213"/>
          <p14:tracePt t="7744" x="811213" y="2325688"/>
          <p14:tracePt t="7752" x="801688" y="2316163"/>
          <p14:tracePt t="7760" x="793750" y="2279650"/>
          <p14:tracePt t="7768" x="793750" y="2252663"/>
          <p14:tracePt t="7776" x="784225" y="2233613"/>
          <p14:tracePt t="7783" x="765175" y="2189163"/>
          <p14:tracePt t="7792" x="765175" y="2170113"/>
          <p14:tracePt t="7801" x="757238" y="2143125"/>
          <p14:tracePt t="7808" x="757238" y="2125663"/>
          <p14:tracePt t="7817" x="757238" y="2116138"/>
          <p14:tracePt t="7824" x="757238" y="2089150"/>
          <p14:tracePt t="7831" x="747713" y="2070100"/>
          <p14:tracePt t="7840" x="747713" y="2033588"/>
          <p14:tracePt t="7848" x="747713" y="2006600"/>
          <p14:tracePt t="7855" x="747713" y="1987550"/>
          <p14:tracePt t="7864" x="747713" y="1951038"/>
          <p14:tracePt t="7871" x="747713" y="1943100"/>
          <p14:tracePt t="7881" x="747713" y="1906588"/>
          <p14:tracePt t="7888" x="747713" y="1887538"/>
          <p14:tracePt t="7895" x="757238" y="1870075"/>
          <p14:tracePt t="7905" x="765175" y="1841500"/>
          <p14:tracePt t="7912" x="774700" y="1833563"/>
          <p14:tracePt t="7920" x="801688" y="1814513"/>
          <p14:tracePt t="7929" x="820738" y="1797050"/>
          <p14:tracePt t="7936" x="847725" y="1778000"/>
          <p14:tracePt t="7944" x="893763" y="1778000"/>
          <p14:tracePt t="7952" x="939800" y="1741488"/>
          <p14:tracePt t="7960" x="974725" y="1741488"/>
          <p14:tracePt t="7968" x="1030288" y="1731963"/>
          <p14:tracePt t="7976" x="1093788" y="1724025"/>
          <p14:tracePt t="7983" x="1185863" y="1697038"/>
          <p14:tracePt t="7992" x="1266825" y="1677988"/>
          <p14:tracePt t="8000" x="1358900" y="1677988"/>
          <p14:tracePt t="8007" x="1468438" y="1677988"/>
          <p14:tracePt t="8017" x="1558925" y="1677988"/>
          <p14:tracePt t="8025" x="1685925" y="1677988"/>
          <p14:tracePt t="8032" x="1758950" y="1677988"/>
          <p14:tracePt t="8040" x="1868488" y="1687513"/>
          <p14:tracePt t="8048" x="1987550" y="1697038"/>
          <p14:tracePt t="8057" x="2114550" y="1714500"/>
          <p14:tracePt t="8067" x="2243138" y="1724025"/>
          <p14:tracePt t="8074" x="2370138" y="1760538"/>
          <p14:tracePt t="8079" x="2498725" y="1768475"/>
          <p14:tracePt t="8088" x="2616200" y="1787525"/>
          <p14:tracePt t="8096" x="2725738" y="1797050"/>
          <p14:tracePt t="8104" x="2808288" y="1841500"/>
          <p14:tracePt t="8112" x="2881313" y="1851025"/>
          <p14:tracePt t="8120" x="2944813" y="1860550"/>
          <p14:tracePt t="8128" x="3008313" y="1897063"/>
          <p14:tracePt t="8136" x="3035300" y="1914525"/>
          <p14:tracePt t="8144" x="3063875" y="1933575"/>
          <p14:tracePt t="8152" x="3081338" y="1951038"/>
          <p14:tracePt t="8160" x="3090863" y="1960563"/>
          <p14:tracePt t="8168" x="3100388" y="1987550"/>
          <p14:tracePt t="8176" x="3100388" y="2006600"/>
          <p14:tracePt t="8184" x="3100388" y="2033588"/>
          <p14:tracePt t="8203" x="3100388" y="2070100"/>
          <p14:tracePt t="8208" x="3100388" y="2089150"/>
          <p14:tracePt t="8217" x="3090863" y="2116138"/>
          <p14:tracePt t="8225" x="3081338" y="2133600"/>
          <p14:tracePt t="8232" x="3063875" y="2152650"/>
          <p14:tracePt t="8241" x="3027363" y="2197100"/>
          <p14:tracePt t="8248" x="3008313" y="2216150"/>
          <p14:tracePt t="8258" x="2962275" y="2243138"/>
          <p14:tracePt t="8263" x="2917825" y="2262188"/>
          <p14:tracePt t="8272" x="2835275" y="2298700"/>
          <p14:tracePt t="8280" x="2781300" y="2316163"/>
          <p14:tracePt t="8288" x="2671763" y="2325688"/>
          <p14:tracePt t="8296" x="2589213" y="2352675"/>
          <p14:tracePt t="8303" x="2479675" y="2371725"/>
          <p14:tracePt t="8312" x="2379663" y="2379663"/>
          <p14:tracePt t="8320" x="2270125" y="2398713"/>
          <p14:tracePt t="8328" x="2179638" y="2398713"/>
          <p14:tracePt t="8336" x="2124075" y="2398713"/>
          <p14:tracePt t="8344" x="2070100" y="2398713"/>
          <p14:tracePt t="8352" x="2024063" y="2398713"/>
          <p14:tracePt t="8362" x="1987550" y="2398713"/>
          <p14:tracePt t="8371" x="1968500" y="2398713"/>
          <p14:tracePt t="8377" x="1951038" y="2379663"/>
          <p14:tracePt t="8385" x="1931988" y="2371725"/>
          <p14:tracePt t="8391" x="1914525" y="2352675"/>
          <p14:tracePt t="8403" x="1905000" y="2352675"/>
          <p14:tracePt t="8408" x="1895475" y="2335213"/>
          <p14:tracePt t="8418" x="1887538" y="2325688"/>
          <p14:tracePt t="8424" x="1878013" y="2316163"/>
          <p14:tracePt t="8431" x="1868488" y="2306638"/>
          <p14:tracePt t="8440" x="1860550" y="2298700"/>
          <p14:tracePt t="8456" x="1841500" y="2279650"/>
          <p14:tracePt t="8499" x="1831975" y="2270125"/>
          <p14:tracePt t="8524" x="1824038" y="2252663"/>
          <p14:tracePt t="8568" x="1824038" y="2243138"/>
          <p14:tracePt t="8600" x="1824038" y="2233613"/>
          <p14:tracePt t="8616" x="1824038" y="2216150"/>
          <p14:tracePt t="8648" x="1824038" y="2206625"/>
          <p14:tracePt t="8672" x="1804988" y="2197100"/>
          <p14:tracePt t="8688" x="1795463" y="2197100"/>
          <p14:tracePt t="8704" x="1787525" y="2197100"/>
          <p14:tracePt t="8720" x="1768475" y="2197100"/>
          <p14:tracePt t="8744" x="1758950" y="2197100"/>
          <p14:tracePt t="8888" x="1751013" y="2197100"/>
          <p14:tracePt t="8929" x="1731963" y="2197100"/>
          <p14:tracePt t="8936" x="1714500" y="2206625"/>
          <p14:tracePt t="8946" x="1704975" y="2225675"/>
          <p14:tracePt t="8952" x="1668463" y="2298700"/>
          <p14:tracePt t="8960" x="1658938" y="2335213"/>
          <p14:tracePt t="8968" x="1631950" y="2398713"/>
          <p14:tracePt t="8976" x="1604963" y="2462213"/>
          <p14:tracePt t="8984" x="1595438" y="2535238"/>
          <p14:tracePt t="8992" x="1595438" y="2608263"/>
          <p14:tracePt t="9000" x="1576388" y="2671763"/>
          <p14:tracePt t="9007" x="1568450" y="2744788"/>
          <p14:tracePt t="9018" x="1568450" y="2808288"/>
          <p14:tracePt t="9024" x="1549400" y="2854325"/>
          <p14:tracePt t="9031" x="1549400" y="2927350"/>
          <p14:tracePt t="9040" x="1531938" y="2963863"/>
          <p14:tracePt t="9048" x="1531938" y="3027363"/>
          <p14:tracePt t="9056" x="1522413" y="3082925"/>
          <p14:tracePt t="9063" x="1522413" y="3155950"/>
          <p14:tracePt t="9073" x="1522413" y="3200400"/>
          <p14:tracePt t="9081" x="1512888" y="3255963"/>
          <p14:tracePt t="9089" x="1512888" y="3292475"/>
          <p14:tracePt t="9097" x="1495425" y="3338513"/>
          <p14:tracePt t="9106" x="1495425" y="3365500"/>
          <p14:tracePt t="9112" x="1495425" y="3419475"/>
          <p14:tracePt t="9120" x="1476375" y="3438525"/>
          <p14:tracePt t="9129" x="1476375" y="3482975"/>
          <p14:tracePt t="9137" x="1476375" y="3492500"/>
          <p14:tracePt t="9145" x="1476375" y="3519488"/>
          <p14:tracePt t="9290" x="1476375" y="3529013"/>
          <p14:tracePt t="9315" x="1476375" y="3548063"/>
          <p14:tracePt t="9320" x="1476375" y="3556000"/>
          <p14:tracePt t="9328" x="1476375" y="3565525"/>
          <p14:tracePt t="9336" x="1476375" y="3575050"/>
          <p14:tracePt t="9343" x="1476375" y="3592513"/>
          <p14:tracePt t="9352" x="1476375" y="3611563"/>
          <p14:tracePt t="9360" x="1476375" y="3648075"/>
          <p14:tracePt t="9368" x="1476375" y="3657600"/>
          <p14:tracePt t="9376" x="1476375" y="3694113"/>
          <p14:tracePt t="9384" x="1476375" y="3711575"/>
          <p14:tracePt t="9392" x="1476375" y="3748088"/>
          <p14:tracePt t="9401" x="1458913" y="3794125"/>
          <p14:tracePt t="9407" x="1458913" y="3848100"/>
          <p14:tracePt t="9418" x="1439863" y="3911600"/>
          <p14:tracePt t="9424" x="1422400" y="3967163"/>
          <p14:tracePt t="9431" x="1422400" y="4013200"/>
          <p14:tracePt t="9440" x="1422400" y="4049713"/>
          <p14:tracePt t="9447" x="1422400" y="4094163"/>
          <p14:tracePt t="9455" x="1422400" y="4149725"/>
          <p14:tracePt t="9464" x="1412875" y="4186238"/>
          <p14:tracePt t="9472" x="1403350" y="4232275"/>
          <p14:tracePt t="9479" x="1403350" y="4286250"/>
          <p14:tracePt t="9488" x="1403350" y="4340225"/>
          <p14:tracePt t="9496" x="1385888" y="4386263"/>
          <p14:tracePt t="9504" x="1385888" y="4413250"/>
          <p14:tracePt t="9512" x="1385888" y="4459288"/>
          <p14:tracePt t="9520" x="1385888" y="4495800"/>
          <p14:tracePt t="9527" x="1385888" y="4551363"/>
          <p14:tracePt t="9536" x="1385888" y="4605338"/>
          <p14:tracePt t="9544" x="1385888" y="4651375"/>
          <p14:tracePt t="9553" x="1385888" y="4705350"/>
          <p14:tracePt t="9560" x="1385888" y="4760913"/>
          <p14:tracePt t="9568" x="1385888" y="4787900"/>
          <p14:tracePt t="9576" x="1385888" y="4833938"/>
          <p14:tracePt t="9584" x="1385888" y="4870450"/>
          <p14:tracePt t="9591" x="1376363" y="4887913"/>
          <p14:tracePt t="9601" x="1376363" y="4924425"/>
          <p14:tracePt t="9608" x="1376363" y="4943475"/>
          <p14:tracePt t="9617" x="1366838" y="4970463"/>
          <p14:tracePt t="9623" x="1349375" y="5006975"/>
          <p14:tracePt t="9634" x="1330325" y="5043488"/>
          <p14:tracePt t="9640" x="1330325" y="5060950"/>
          <p14:tracePt t="9648" x="1322388" y="5080000"/>
          <p14:tracePt t="9656" x="1322388" y="5089525"/>
          <p14:tracePt t="9663" x="1322388" y="5106988"/>
          <p14:tracePt t="9672" x="1312863" y="5116513"/>
          <p14:tracePt t="9688" x="1312863" y="5126038"/>
          <p14:tracePt t="9808" x="1312863" y="5143500"/>
          <p14:tracePt t="9840" x="1322388" y="5160963"/>
          <p14:tracePt t="9866" x="1322388" y="5170488"/>
          <p14:tracePt t="9881" x="1322388" y="5189538"/>
          <p14:tracePt t="9888" x="1322388" y="5197475"/>
          <p14:tracePt t="9912" x="1322388" y="5207000"/>
          <p14:tracePt t="9920" x="1330325" y="5233988"/>
          <p14:tracePt t="9928" x="1330325" y="5243513"/>
          <p14:tracePt t="9936" x="1330325" y="5253038"/>
          <p14:tracePt t="9946" x="1330325" y="5270500"/>
          <p14:tracePt t="9952" x="1330325" y="5280025"/>
          <p14:tracePt t="9968" x="1330325" y="5289550"/>
          <p14:tracePt t="9984" x="1339850" y="5289550"/>
          <p14:tracePt t="10074" x="1349375" y="5270500"/>
          <p14:tracePt t="10080" x="1349375" y="5226050"/>
          <p14:tracePt t="10088" x="1376363" y="5170488"/>
          <p14:tracePt t="10096" x="1376363" y="5126038"/>
          <p14:tracePt t="10104" x="1376363" y="5089525"/>
          <p14:tracePt t="10111" x="1385888" y="5070475"/>
          <p14:tracePt t="10120" x="1385888" y="5016500"/>
          <p14:tracePt t="10127" x="1395413" y="4979988"/>
          <p14:tracePt t="10136" x="1395413" y="4951413"/>
          <p14:tracePt t="10144" x="1395413" y="4933950"/>
          <p14:tracePt t="10152" x="1403350" y="4914900"/>
          <p14:tracePt t="10202" x="1412875" y="4906963"/>
          <p14:tracePt t="10224" x="1422400" y="4906963"/>
          <p14:tracePt t="10232" x="1422400" y="4897438"/>
          <p14:tracePt t="10241" x="1422400" y="4887913"/>
          <p14:tracePt t="10248" x="1431925" y="4878388"/>
          <p14:tracePt t="10256" x="1439863" y="4870450"/>
          <p14:tracePt t="10264" x="1439863" y="4851400"/>
          <p14:tracePt t="10273" x="1458913" y="4833938"/>
          <p14:tracePt t="10280" x="1468438" y="4824413"/>
          <p14:tracePt t="10298" x="1468438" y="4814888"/>
          <p14:tracePt t="10312" x="1476375" y="4787900"/>
          <p14:tracePt t="10516" x="1476375" y="4768850"/>
          <p14:tracePt t="10527" x="1476375" y="4760913"/>
          <p14:tracePt t="10536" x="1485900" y="4751388"/>
          <p14:tracePt t="10544" x="1495425" y="4732338"/>
          <p14:tracePt t="10552" x="1504950" y="4732338"/>
          <p14:tracePt t="10560" x="1512888" y="4724400"/>
          <p14:tracePt t="10569" x="1522413" y="4705350"/>
          <p14:tracePt t="10576" x="1531938" y="4687888"/>
          <p14:tracePt t="10586" x="1549400" y="4668838"/>
          <p14:tracePt t="10594" x="1558925" y="4660900"/>
          <p14:tracePt t="10605" x="1568450" y="4641850"/>
          <p14:tracePt t="10610" x="1576388" y="4624388"/>
          <p14:tracePt t="10621" x="1576388" y="4614863"/>
          <p14:tracePt t="10623" x="1595438" y="4595813"/>
          <p14:tracePt t="10640" x="1604963" y="4578350"/>
          <p14:tracePt t="10664" x="1604963" y="4568825"/>
          <p14:tracePt t="10672" x="1604963" y="4551363"/>
          <p14:tracePt t="11049" x="1595438" y="4551363"/>
          <p14:tracePt t="11080" x="1585913" y="4551363"/>
          <p14:tracePt t="11096" x="1568450" y="4541838"/>
          <p14:tracePt t="11114" x="1549400" y="4532313"/>
          <p14:tracePt t="11138" x="1549400" y="4522788"/>
          <p14:tracePt t="11154" x="1549400" y="4514850"/>
          <p14:tracePt t="11248" x="1549400" y="4532313"/>
          <p14:tracePt t="11259" x="1549400" y="4559300"/>
          <p14:tracePt t="11263" x="1549400" y="4587875"/>
          <p14:tracePt t="11272" x="1541463" y="4614863"/>
          <p14:tracePt t="11280" x="1541463" y="4651375"/>
          <p14:tracePt t="11288" x="1531938" y="4687888"/>
          <p14:tracePt t="11296" x="1531938" y="4705350"/>
          <p14:tracePt t="11303" x="1504950" y="4751388"/>
          <p14:tracePt t="11312" x="1495425" y="4797425"/>
          <p14:tracePt t="11320" x="1485900" y="4833938"/>
          <p14:tracePt t="11328" x="1476375" y="4897438"/>
          <p14:tracePt t="11336" x="1458913" y="4924425"/>
          <p14:tracePt t="11344" x="1439863" y="4979988"/>
          <p14:tracePt t="11352" x="1439863" y="4997450"/>
          <p14:tracePt t="11360" x="1439863" y="5016500"/>
          <p14:tracePt t="11368" x="1439863" y="5024438"/>
          <p14:tracePt t="11377" x="1439863" y="5053013"/>
          <p14:tracePt t="11388" x="1431925" y="5060950"/>
          <p14:tracePt t="11391" x="1431925" y="5070475"/>
          <p14:tracePt t="11408" x="1431925" y="5080000"/>
          <p14:tracePt t="11424" x="1431925" y="5089525"/>
          <p14:tracePt t="11440" x="1431925" y="5097463"/>
          <p14:tracePt t="11456" x="1431925" y="5106988"/>
          <p14:tracePt t="11464" x="1431925" y="5116513"/>
          <p14:tracePt t="11488" x="1431925" y="5126038"/>
          <p14:tracePt t="11628" x="1431925" y="5133975"/>
          <p14:tracePt t="11640" x="1431925" y="5143500"/>
          <p14:tracePt t="11664" x="1431925" y="5160963"/>
          <p14:tracePt t="11696" x="1431925" y="5170488"/>
          <p14:tracePt t="11712" x="1431925" y="5189538"/>
          <p14:tracePt t="11736" x="1439863" y="5197475"/>
          <p14:tracePt t="11744" x="1458913" y="5197475"/>
          <p14:tracePt t="11752" x="1485900" y="5207000"/>
          <p14:tracePt t="11760" x="1504950" y="5216525"/>
          <p14:tracePt t="11768" x="1549400" y="5216525"/>
          <p14:tracePt t="11776" x="1585913" y="5216525"/>
          <p14:tracePt t="11784" x="1641475" y="5216525"/>
          <p14:tracePt t="11792" x="1658938" y="5216525"/>
          <p14:tracePt t="11800" x="1704975" y="5216525"/>
          <p14:tracePt t="11807" x="1741488" y="5216525"/>
          <p14:tracePt t="11824" x="1841500" y="5226050"/>
          <p14:tracePt t="11832" x="1914525" y="5233988"/>
          <p14:tracePt t="11840" x="1968500" y="5233988"/>
          <p14:tracePt t="11849" x="2041525" y="5253038"/>
          <p14:tracePt t="11856" x="2106613" y="5262563"/>
          <p14:tracePt t="11864" x="2160588" y="5270500"/>
          <p14:tracePt t="11872" x="2243138" y="5289550"/>
          <p14:tracePt t="11884" x="2352675" y="5289550"/>
          <p14:tracePt t="11888" x="2462213" y="5289550"/>
          <p14:tracePt t="11896" x="2552700" y="5289550"/>
          <p14:tracePt t="11904" x="2625725" y="5289550"/>
          <p14:tracePt t="11912" x="2698750" y="5289550"/>
          <p14:tracePt t="11920" x="2752725" y="5289550"/>
          <p14:tracePt t="11927" x="2798763" y="5289550"/>
          <p14:tracePt t="11936" x="2835275" y="5289550"/>
          <p14:tracePt t="11945" x="2852738" y="5289550"/>
          <p14:tracePt t="11952" x="2881313" y="5289550"/>
          <p14:tracePt t="11960" x="2889250" y="5289550"/>
          <p14:tracePt t="11968" x="2898775" y="5299075"/>
          <p14:tracePt t="12040" x="2908300" y="5299075"/>
          <p14:tracePt t="12056" x="2898775" y="5299075"/>
          <p14:tracePt t="12064" x="2881313" y="5299075"/>
          <p14:tracePt t="12072" x="2835275" y="5326063"/>
          <p14:tracePt t="12080" x="2781300" y="5326063"/>
          <p14:tracePt t="12088" x="2708275" y="5326063"/>
          <p14:tracePt t="12096" x="2635250" y="5326063"/>
          <p14:tracePt t="12104" x="2525713" y="5326063"/>
          <p14:tracePt t="12112" x="2433638" y="5326063"/>
          <p14:tracePt t="12120" x="2316163" y="5307013"/>
          <p14:tracePt t="12128" x="2233613" y="5253038"/>
          <p14:tracePt t="12136" x="2197100" y="5233988"/>
          <p14:tracePt t="12143" x="2160588" y="5207000"/>
          <p14:tracePt t="12152" x="2133600" y="5180013"/>
          <p14:tracePt t="12160" x="2133600" y="5143500"/>
          <p14:tracePt t="12168" x="2124075" y="5116513"/>
          <p14:tracePt t="12176" x="2124075" y="5097463"/>
          <p14:tracePt t="12184" x="2124075" y="5060950"/>
          <p14:tracePt t="12192" x="2124075" y="5043488"/>
          <p14:tracePt t="12203" x="2124075" y="4997450"/>
          <p14:tracePt t="12209" x="2143125" y="4951413"/>
          <p14:tracePt t="12217" x="2224088" y="4897438"/>
          <p14:tracePt t="12225" x="2324100" y="4841875"/>
          <p14:tracePt t="12232" x="2462213" y="4787900"/>
          <p14:tracePt t="12240" x="2598738" y="4724400"/>
          <p14:tracePt t="12248" x="2725738" y="4697413"/>
          <p14:tracePt t="12258" x="2808288" y="4668838"/>
          <p14:tracePt t="12264" x="2898775" y="4668838"/>
          <p14:tracePt t="12272" x="2971800" y="4668838"/>
          <p14:tracePt t="12280" x="3027363" y="4668838"/>
          <p14:tracePt t="12288" x="3054350" y="4678363"/>
          <p14:tracePt t="12296" x="3100388" y="4714875"/>
          <p14:tracePt t="12304" x="3117850" y="4732338"/>
          <p14:tracePt t="12312" x="3144838" y="4760913"/>
          <p14:tracePt t="12320" x="3154363" y="4824413"/>
          <p14:tracePt t="12328" x="3163888" y="4860925"/>
          <p14:tracePt t="12336" x="3181350" y="4897438"/>
          <p14:tracePt t="12344" x="3190875" y="4933950"/>
          <p14:tracePt t="12352" x="3208338" y="4979988"/>
          <p14:tracePt t="12360" x="3217863" y="5006975"/>
          <p14:tracePt t="12368" x="3236913" y="5033963"/>
          <p14:tracePt t="12376" x="3244850" y="5043488"/>
          <p14:tracePt t="12385" x="3254375" y="5053013"/>
          <p14:tracePt t="12392" x="3263900" y="5070475"/>
          <p14:tracePt t="12402" x="3281363" y="5089525"/>
          <p14:tracePt t="12419" x="3281363" y="5106988"/>
          <p14:tracePt t="12433" x="3281363" y="5116513"/>
          <p14:tracePt t="12440" x="3281363" y="5126038"/>
          <p14:tracePt t="12449" x="3281363" y="5153025"/>
          <p14:tracePt t="12458" x="3281363" y="5170488"/>
          <p14:tracePt t="12463" x="3273425" y="5180013"/>
          <p14:tracePt t="12472" x="3244850" y="5197475"/>
          <p14:tracePt t="12480" x="3227388" y="5216525"/>
          <p14:tracePt t="12488" x="3190875" y="5233988"/>
          <p14:tracePt t="12504" x="3171825" y="5243513"/>
          <p14:tracePt t="12512" x="3163888" y="5253038"/>
          <p14:tracePt t="12536" x="3154363" y="5253038"/>
          <p14:tracePt t="12584" x="3144838" y="5253038"/>
          <p14:tracePt t="12624" x="3163888" y="5253038"/>
          <p14:tracePt t="12631" x="3200400" y="5253038"/>
          <p14:tracePt t="12640" x="3244850" y="5253038"/>
          <p14:tracePt t="12648" x="3309938" y="5253038"/>
          <p14:tracePt t="12656" x="3373438" y="5253038"/>
          <p14:tracePt t="12664" x="3446463" y="5253038"/>
          <p14:tracePt t="12672" x="3573463" y="5289550"/>
          <p14:tracePt t="12680" x="3656013" y="5299075"/>
          <p14:tracePt t="12688" x="3783013" y="5343525"/>
          <p14:tracePt t="12696" x="3856038" y="5353050"/>
          <p14:tracePt t="12704" x="3992563" y="5399088"/>
          <p14:tracePt t="12712" x="4102100" y="5416550"/>
          <p14:tracePt t="12720" x="4211638" y="5416550"/>
          <p14:tracePt t="12728" x="4321175" y="5416550"/>
          <p14:tracePt t="12736" x="4413250" y="5416550"/>
          <p14:tracePt t="12744" x="4503738" y="5416550"/>
          <p14:tracePt t="12752" x="4567238" y="5416550"/>
          <p14:tracePt t="12759" x="4622800" y="5416550"/>
          <p14:tracePt t="12768" x="4640263" y="5416550"/>
          <p14:tracePt t="12777" x="4659313" y="5408613"/>
          <p14:tracePt t="12784" x="4667250" y="5408613"/>
          <p14:tracePt t="12808" x="4676775" y="5399088"/>
          <p14:tracePt t="12818" x="4676775" y="5389563"/>
          <p14:tracePt t="12824" x="4676775" y="5380038"/>
          <p14:tracePt t="12923" x="4676775" y="5362575"/>
          <p14:tracePt t="12936" x="4676775" y="5343525"/>
          <p14:tracePt t="12946" x="4676775" y="5326063"/>
          <p14:tracePt t="12952" x="4676775" y="5307013"/>
          <p14:tracePt t="12961" x="4667250" y="5280025"/>
          <p14:tracePt t="12970" x="4659313" y="5262563"/>
          <p14:tracePt t="12978" x="4649788" y="5216525"/>
          <p14:tracePt t="12994" x="4630738" y="5189538"/>
          <p14:tracePt t="13000" x="4630738" y="5143500"/>
          <p14:tracePt t="13007" x="4630738" y="5126038"/>
          <p14:tracePt t="13017" x="4622800" y="5097463"/>
          <p14:tracePt t="13025" x="4622800" y="5070475"/>
          <p14:tracePt t="13033" x="4622800" y="5024438"/>
          <p14:tracePt t="13040" x="4622800" y="4997450"/>
          <p14:tracePt t="13048" x="4622800" y="4970463"/>
          <p14:tracePt t="13056" x="4622800" y="4924425"/>
          <p14:tracePt t="13064" x="4622800" y="4870450"/>
          <p14:tracePt t="13072" x="4622800" y="4833938"/>
          <p14:tracePt t="13082" x="4622800" y="4824413"/>
          <p14:tracePt t="13089" x="4622800" y="4797425"/>
          <p14:tracePt t="13097" x="4622800" y="4787900"/>
          <p14:tracePt t="13106" x="4622800" y="4778375"/>
          <p14:tracePt t="13129" x="4622800" y="4760913"/>
          <p14:tracePt t="13136" x="4613275" y="4751388"/>
          <p14:tracePt t="13152" x="4613275" y="4741863"/>
          <p14:tracePt t="13168" x="4613275" y="4732338"/>
          <p14:tracePt t="13176" x="4613275" y="4705350"/>
          <p14:tracePt t="13184" x="4613275" y="4687888"/>
          <p14:tracePt t="13192" x="4613275" y="4651375"/>
          <p14:tracePt t="13201" x="4613275" y="4605338"/>
          <p14:tracePt t="13208" x="4613275" y="4551363"/>
          <p14:tracePt t="13221" x="4613275" y="4478338"/>
          <p14:tracePt t="13226" x="4613275" y="4422775"/>
          <p14:tracePt t="13232" x="4613275" y="4368800"/>
          <p14:tracePt t="13241" x="4613275" y="4313238"/>
          <p14:tracePt t="13248" x="4630738" y="4249738"/>
          <p14:tracePt t="13257" x="4640263" y="4240213"/>
          <p14:tracePt t="13264" x="4649788" y="4203700"/>
          <p14:tracePt t="13272" x="4649788" y="4167188"/>
          <p14:tracePt t="13280" x="4659313" y="4149725"/>
          <p14:tracePt t="13288" x="4659313" y="4113213"/>
          <p14:tracePt t="13296" x="4667250" y="4086225"/>
          <p14:tracePt t="13305" x="4676775" y="4067175"/>
          <p14:tracePt t="13311" x="4676775" y="4030663"/>
          <p14:tracePt t="13321" x="4676775" y="4013200"/>
          <p14:tracePt t="13330" x="4676775" y="3976688"/>
          <p14:tracePt t="13346" x="4676775" y="3967163"/>
          <p14:tracePt t="13362" x="4676775" y="3957638"/>
          <p14:tracePt t="13512" x="4676775" y="3930650"/>
          <p14:tracePt t="13528" x="4667250" y="3921125"/>
          <p14:tracePt t="13544" x="4649788" y="3921125"/>
          <p14:tracePt t="13552" x="4622800" y="3911600"/>
          <p14:tracePt t="13560" x="4586288" y="3911600"/>
          <p14:tracePt t="13568" x="4540250" y="3903663"/>
          <p14:tracePt t="13576" x="4457700" y="3875088"/>
          <p14:tracePt t="13585" x="4421188" y="3867150"/>
          <p14:tracePt t="13592" x="4376738" y="3857625"/>
          <p14:tracePt t="13601" x="4348163" y="3848100"/>
          <p14:tracePt t="13608" x="4303713" y="3821113"/>
          <p14:tracePt t="13616" x="4275138" y="3803650"/>
          <p14:tracePt t="13624" x="4267200" y="3803650"/>
          <p14:tracePt t="13633" x="4257675" y="3794125"/>
          <p14:tracePt t="13640" x="4230688" y="3767138"/>
          <p14:tracePt t="13659" x="4221163" y="3757613"/>
          <p14:tracePt t="13674" x="4211638" y="3748088"/>
          <p14:tracePt t="13685" x="4211638" y="3738563"/>
          <p14:tracePt t="13703" x="4211638" y="3730625"/>
          <p14:tracePt t="13720" x="4211638" y="3702050"/>
          <p14:tracePt t="13728" x="4211638" y="3694113"/>
          <p14:tracePt t="13744" x="4211638" y="3684588"/>
          <p14:tracePt t="13752" x="4211638" y="3665538"/>
          <p14:tracePt t="13759" x="4248150" y="3638550"/>
          <p14:tracePt t="13768" x="4275138" y="3629025"/>
          <p14:tracePt t="13775" x="4330700" y="3621088"/>
          <p14:tracePt t="13784" x="4394200" y="3592513"/>
          <p14:tracePt t="13792" x="4448175" y="3575050"/>
          <p14:tracePt t="13801" x="4521200" y="3575050"/>
          <p14:tracePt t="13808" x="4622800" y="3575050"/>
          <p14:tracePt t="13817" x="4695825" y="3575050"/>
          <p14:tracePt t="13824" x="4767263" y="3592513"/>
          <p14:tracePt t="13833" x="4813300" y="3611563"/>
          <p14:tracePt t="13840" x="4840288" y="3638550"/>
          <p14:tracePt t="13852" x="4895850" y="3675063"/>
          <p14:tracePt t="13858" x="4922838" y="3702050"/>
          <p14:tracePt t="13865" x="4932363" y="3711575"/>
          <p14:tracePt t="13873" x="4941888" y="3730625"/>
          <p14:tracePt t="13885" x="4941888" y="3748088"/>
          <p14:tracePt t="13888" x="4941888" y="3757613"/>
          <p14:tracePt t="13896" x="4941888" y="3775075"/>
          <p14:tracePt t="13904" x="4941888" y="3794125"/>
          <p14:tracePt t="13920" x="4941888" y="3811588"/>
          <p14:tracePt t="13929" x="4932363" y="3830638"/>
          <p14:tracePt t="13936" x="4922838" y="3840163"/>
          <p14:tracePt t="13944" x="4913313" y="3848100"/>
          <p14:tracePt t="13952" x="4905375" y="3867150"/>
          <p14:tracePt t="13960" x="4886325" y="3875088"/>
          <p14:tracePt t="13968" x="4868863" y="3884613"/>
          <p14:tracePt t="13975" x="4840288" y="3894138"/>
          <p14:tracePt t="13985" x="4795838" y="3894138"/>
          <p14:tracePt t="13992" x="4767263" y="3894138"/>
          <p14:tracePt t="13999" x="4730750" y="3894138"/>
          <p14:tracePt t="14008" x="4676775" y="3894138"/>
          <p14:tracePt t="14017" x="4630738" y="3894138"/>
          <p14:tracePt t="14025" x="4613275" y="3894138"/>
          <p14:tracePt t="14033" x="4586288" y="3894138"/>
          <p14:tracePt t="14040" x="4576763" y="3894138"/>
          <p14:tracePt t="14048" x="4567238" y="3894138"/>
          <p14:tracePt t="14057" x="4549775" y="3875088"/>
          <p14:tracePt t="14066" x="4540250" y="3875088"/>
          <p14:tracePt t="14075" x="4540250" y="3867150"/>
          <p14:tracePt t="14088" x="4540250" y="3857625"/>
          <p14:tracePt t="14096" x="4540250" y="3840163"/>
          <p14:tracePt t="14104" x="4540250" y="3830638"/>
          <p14:tracePt t="14112" x="4540250" y="3821113"/>
          <p14:tracePt t="14121" x="4540250" y="3803650"/>
          <p14:tracePt t="14144" x="4540250" y="3794125"/>
          <p14:tracePt t="14152" x="4540250" y="3775075"/>
          <p14:tracePt t="14162" x="4549775" y="3757613"/>
          <p14:tracePt t="14168" x="4549775" y="3748088"/>
          <p14:tracePt t="14187" x="4557713" y="3738563"/>
          <p14:tracePt t="14193" x="4567238" y="3730625"/>
          <p14:tracePt t="14209" x="4576763" y="3721100"/>
          <p14:tracePt t="14218" x="4586288" y="3721100"/>
          <p14:tracePt t="14312" x="4586288" y="3748088"/>
          <p14:tracePt t="14321" x="4576763" y="3784600"/>
          <p14:tracePt t="14327" x="4540250" y="3830638"/>
          <p14:tracePt t="14336" x="4494213" y="3848100"/>
          <p14:tracePt t="14344" x="4467225" y="3884613"/>
          <p14:tracePt t="14352" x="4413250" y="3921125"/>
          <p14:tracePt t="14360" x="4367213" y="3940175"/>
          <p14:tracePt t="14368" x="4303713" y="3994150"/>
          <p14:tracePt t="14376" x="4275138" y="4013200"/>
          <p14:tracePt t="14385" x="4238625" y="4040188"/>
          <p14:tracePt t="14392" x="4194175" y="4094163"/>
          <p14:tracePt t="14401" x="4157663" y="4122738"/>
          <p14:tracePt t="14408" x="4129088" y="4176713"/>
          <p14:tracePt t="14417" x="4102100" y="4203700"/>
          <p14:tracePt t="14424" x="4038600" y="4276725"/>
          <p14:tracePt t="14431" x="4011613" y="4313238"/>
          <p14:tracePt t="14440" x="3984625" y="4359275"/>
          <p14:tracePt t="14447" x="3975100" y="4386263"/>
          <p14:tracePt t="14456" x="3956050" y="4413250"/>
          <p14:tracePt t="14464" x="3948113" y="4432300"/>
          <p14:tracePt t="14472" x="3948113" y="4468813"/>
          <p14:tracePt t="14488" x="3948113" y="4478338"/>
          <p14:tracePt t="14496" x="3948113" y="4486275"/>
          <p14:tracePt t="14520" x="3948113" y="4505325"/>
          <p14:tracePt t="14553" x="3948113" y="4522788"/>
          <p14:tracePt t="14560" x="3956050" y="4532313"/>
          <p14:tracePt t="14568" x="3965575" y="4541838"/>
          <p14:tracePt t="14575" x="3992563" y="4559300"/>
          <p14:tracePt t="14587" x="4002088" y="4559300"/>
          <p14:tracePt t="14591" x="4011613" y="4568825"/>
          <p14:tracePt t="14599" x="4048125" y="4605338"/>
          <p14:tracePt t="14608" x="4057650" y="4605338"/>
          <p14:tracePt t="14619" x="4075113" y="4614863"/>
          <p14:tracePt t="14623" x="4094163" y="4632325"/>
          <p14:tracePt t="14633" x="4102100" y="4641850"/>
          <p14:tracePt t="14639" x="4111625" y="4651375"/>
          <p14:tracePt t="14648" x="4121150" y="4651375"/>
          <p14:tracePt t="14656" x="4129088" y="4651375"/>
          <p14:tracePt t="14664" x="4138613" y="4660900"/>
          <p14:tracePt t="14672" x="4165600" y="4660900"/>
          <p14:tracePt t="14679" x="4175125" y="4660900"/>
          <p14:tracePt t="14696" x="4184650" y="4660900"/>
          <p14:tracePt t="14704" x="4194175" y="4660900"/>
          <p14:tracePt t="14712" x="4202113" y="4660900"/>
          <p14:tracePt t="14728" x="4211638" y="4660900"/>
          <p14:tracePt t="14752" x="4221163" y="4660900"/>
          <p14:tracePt t="14832" x="4238625" y="4660900"/>
          <p14:tracePt t="14971" x="4248150" y="4668838"/>
          <p14:tracePt t="14979" x="4257675" y="4697413"/>
          <p14:tracePt t="14985" x="4267200" y="4724400"/>
          <p14:tracePt t="14992" x="4275138" y="4778375"/>
          <p14:tracePt t="15000" x="4284663" y="4814888"/>
          <p14:tracePt t="15008" x="4303713" y="4851400"/>
          <p14:tracePt t="15016" x="4321175" y="4897438"/>
          <p14:tracePt t="15023" x="4321175" y="4914900"/>
          <p14:tracePt t="15032" x="4330700" y="4943475"/>
          <p14:tracePt t="15040" x="4330700" y="4960938"/>
          <p14:tracePt t="15048" x="4330700" y="4979988"/>
          <p14:tracePt t="15057" x="4330700" y="4987925"/>
          <p14:tracePt t="15065" x="4330700" y="4997450"/>
          <p14:tracePt t="15082" x="4330700" y="5006975"/>
          <p14:tracePt t="15097" x="4330700" y="5033963"/>
          <p14:tracePt t="15113" x="4321175" y="5033963"/>
          <p14:tracePt t="15121" x="4303713" y="5033963"/>
          <p14:tracePt t="15129" x="4294188" y="5033963"/>
          <p14:tracePt t="15138" x="4267200" y="5033963"/>
          <p14:tracePt t="15144" x="4257675" y="5033963"/>
          <p14:tracePt t="15152" x="4238625" y="5033963"/>
          <p14:tracePt t="15160" x="4221163" y="5033963"/>
          <p14:tracePt t="15168" x="4211638" y="5033963"/>
          <p14:tracePt t="15176" x="4184650" y="5033963"/>
          <p14:tracePt t="15193" x="4175125" y="5033963"/>
          <p14:tracePt t="15199" x="4165600" y="5033963"/>
          <p14:tracePt t="15211" x="4138613" y="5033963"/>
          <p14:tracePt t="15216" x="4129088" y="5024438"/>
          <p14:tracePt t="15225" x="4129088" y="5006975"/>
          <p14:tracePt t="15232" x="4121150" y="4987925"/>
          <p14:tracePt t="15240" x="4121150" y="4943475"/>
          <p14:tracePt t="15248" x="4111625" y="4914900"/>
          <p14:tracePt t="15258" x="4111625" y="4887913"/>
          <p14:tracePt t="15266" x="4111625" y="4841875"/>
          <p14:tracePt t="15274" x="4111625" y="4814888"/>
          <p14:tracePt t="15281" x="4111625" y="4778375"/>
          <p14:tracePt t="15289" x="4111625" y="4751388"/>
          <p14:tracePt t="15297" x="4111625" y="4705350"/>
          <p14:tracePt t="15305" x="4111625" y="4687888"/>
          <p14:tracePt t="15311" x="4111625" y="4660900"/>
          <p14:tracePt t="15321" x="4148138" y="4624388"/>
          <p14:tracePt t="15329" x="4157663" y="4605338"/>
          <p14:tracePt t="15339" x="4175125" y="4587875"/>
          <p14:tracePt t="15345" x="4184650" y="4587875"/>
          <p14:tracePt t="15354" x="4194175" y="4587875"/>
          <p14:tracePt t="15360" x="4230688" y="4578350"/>
          <p14:tracePt t="15368" x="4248150" y="4578350"/>
          <p14:tracePt t="15376" x="4284663" y="4578350"/>
          <p14:tracePt t="15384" x="4330700" y="4578350"/>
          <p14:tracePt t="15392" x="4357688" y="4578350"/>
          <p14:tracePt t="15401" x="4403725" y="4624388"/>
          <p14:tracePt t="15408" x="4421188" y="4668838"/>
          <p14:tracePt t="15417" x="4457700" y="4705350"/>
          <p14:tracePt t="15424" x="4494213" y="4751388"/>
          <p14:tracePt t="15433" x="4503738" y="4768850"/>
          <p14:tracePt t="15440" x="4513263" y="4787900"/>
          <p14:tracePt t="15447" x="4521200" y="4805363"/>
          <p14:tracePt t="15464" x="4521200" y="4814888"/>
          <p14:tracePt t="15472" x="4530725" y="4824413"/>
          <p14:tracePt t="15504" x="4540250" y="4833938"/>
          <p14:tracePt t="15529" x="4540250" y="4841875"/>
          <p14:tracePt t="15569" x="4513263" y="4851400"/>
          <p14:tracePt t="15576" x="4494213" y="4851400"/>
          <p14:tracePt t="15587" x="4467225" y="4851400"/>
          <p14:tracePt t="15592" x="4448175" y="4860925"/>
          <p14:tracePt t="15601" x="4440238" y="4860925"/>
          <p14:tracePt t="15608" x="4413250" y="4870450"/>
          <p14:tracePt t="15617" x="4403725" y="4870450"/>
          <p14:tracePt t="15624" x="4367213" y="4878388"/>
          <p14:tracePt t="15645" x="4357688" y="4887913"/>
          <p14:tracePt t="15720" x="4348163" y="4887913"/>
          <p14:tracePt t="15728" x="4348163" y="4870450"/>
          <p14:tracePt t="15735" x="4348163" y="4860925"/>
          <p14:tracePt t="15744" x="4348163" y="4851400"/>
          <p14:tracePt t="15752" x="4348163" y="4841875"/>
          <p14:tracePt t="15759" x="4376738" y="4805363"/>
          <p14:tracePt t="15770" x="4394200" y="4787900"/>
          <p14:tracePt t="15777" x="4421188" y="4741863"/>
          <p14:tracePt t="15784" x="4448175" y="4705350"/>
          <p14:tracePt t="15793" x="4476750" y="4678363"/>
          <p14:tracePt t="15803" x="4494213" y="4641850"/>
          <p14:tracePt t="15808" x="4540250" y="4595813"/>
          <p14:tracePt t="15816" x="4567238" y="4541838"/>
          <p14:tracePt t="15824" x="4603750" y="4486275"/>
          <p14:tracePt t="15833" x="4649788" y="4441825"/>
          <p14:tracePt t="15840" x="4676775" y="4413250"/>
          <p14:tracePt t="15848" x="4722813" y="4332288"/>
          <p14:tracePt t="15856" x="4730750" y="4295775"/>
          <p14:tracePt t="15863" x="4730750" y="4222750"/>
          <p14:tracePt t="15872" x="4759325" y="4159250"/>
          <p14:tracePt t="15880" x="4759325" y="4103688"/>
          <p14:tracePt t="15904" x="4740275" y="3840163"/>
          <p14:tracePt t="15913" x="4722813" y="3730625"/>
          <p14:tracePt t="15922" x="4695825" y="3629025"/>
          <p14:tracePt t="15930" x="4667250" y="3519488"/>
          <p14:tracePt t="15936" x="4630738" y="3402013"/>
          <p14:tracePt t="15945" x="4613275" y="3328988"/>
          <p14:tracePt t="15952" x="4586288" y="3246438"/>
          <p14:tracePt t="15960" x="4549775" y="3163888"/>
          <p14:tracePt t="15968" x="4530725" y="3073400"/>
          <p14:tracePt t="15976" x="4521200" y="3027363"/>
          <p14:tracePt t="15985" x="4476750" y="2917825"/>
          <p14:tracePt t="15992" x="4457700" y="2854325"/>
          <p14:tracePt t="16001" x="4413250" y="2771775"/>
          <p14:tracePt t="16007" x="4403725" y="2727325"/>
          <p14:tracePt t="16017" x="4367213" y="2662238"/>
          <p14:tracePt t="16024" x="4340225" y="2608263"/>
          <p14:tracePt t="16033" x="4330700" y="2589213"/>
          <p14:tracePt t="16040" x="4311650" y="2525713"/>
          <p14:tracePt t="16050" x="4284663" y="2481263"/>
          <p14:tracePt t="16057" x="4248150" y="2435225"/>
          <p14:tracePt t="16065" x="4238625" y="2389188"/>
          <p14:tracePt t="16073" x="4238625" y="2362200"/>
          <p14:tracePt t="16079" x="4230688" y="2335213"/>
          <p14:tracePt t="16088" x="4230688" y="2316163"/>
          <p14:tracePt t="16096" x="4221163" y="2289175"/>
          <p14:tracePt t="16104" x="4211638" y="2252663"/>
          <p14:tracePt t="16112" x="4194175" y="2225675"/>
          <p14:tracePt t="16120" x="4184650" y="2216150"/>
          <p14:tracePt t="16128" x="4157663" y="2179638"/>
          <p14:tracePt t="16136" x="4148138" y="2170113"/>
          <p14:tracePt t="16144" x="4111625" y="2152650"/>
          <p14:tracePt t="16152" x="4057650" y="2116138"/>
          <p14:tracePt t="16160" x="4011613" y="2079625"/>
          <p14:tracePt t="16168" x="3948113" y="2052638"/>
          <p14:tracePt t="16176" x="3865563" y="2016125"/>
          <p14:tracePt t="16184" x="3792538" y="1987550"/>
          <p14:tracePt t="16192" x="3729038" y="1979613"/>
          <p14:tracePt t="16199" x="3656013" y="1951038"/>
          <p14:tracePt t="16209" x="3609975" y="1943100"/>
          <p14:tracePt t="16219" x="3556000" y="1924050"/>
          <p14:tracePt t="16226" x="3546475" y="1924050"/>
          <p14:tracePt t="16233" x="3536950" y="1924050"/>
          <p14:tracePt t="16240" x="3519488" y="1924050"/>
          <p14:tracePt t="16264" x="3509963" y="1924050"/>
          <p14:tracePt t="16272" x="3500438" y="1943100"/>
          <p14:tracePt t="16280" x="3500438" y="1970088"/>
          <p14:tracePt t="16288" x="3500438" y="2006600"/>
          <p14:tracePt t="16296" x="3500438" y="2043113"/>
          <p14:tracePt t="16303" x="3500438" y="2070100"/>
          <p14:tracePt t="16312" x="3500438" y="2106613"/>
          <p14:tracePt t="16319" x="3490913" y="2143125"/>
          <p14:tracePt t="16328" x="3482975" y="2189163"/>
          <p14:tracePt t="16336" x="3482975" y="2225675"/>
          <p14:tracePt t="16343" x="3463925" y="2262188"/>
          <p14:tracePt t="16352" x="3455988" y="2289175"/>
          <p14:tracePt t="16360" x="3455988" y="2325688"/>
          <p14:tracePt t="16368" x="3455988" y="2362200"/>
          <p14:tracePt t="16376" x="3455988" y="2389188"/>
          <p14:tracePt t="16384" x="3455988" y="2398713"/>
          <p14:tracePt t="16392" x="3455988" y="2425700"/>
          <p14:tracePt t="16408" x="3455988" y="2435225"/>
          <p14:tracePt t="16416" x="3463925" y="2444750"/>
          <p14:tracePt t="16433" x="3490913" y="2444750"/>
          <p14:tracePt t="16440" x="3509963" y="2444750"/>
          <p14:tracePt t="16448" x="3527425" y="2444750"/>
          <p14:tracePt t="16455" x="3546475" y="2444750"/>
          <p14:tracePt t="16464" x="3582988" y="2444750"/>
          <p14:tracePt t="16472" x="3609975" y="2444750"/>
          <p14:tracePt t="16481" x="3646488" y="2444750"/>
          <p14:tracePt t="16489" x="3702050" y="2435225"/>
          <p14:tracePt t="16497" x="3765550" y="2408238"/>
          <p14:tracePt t="16505" x="3792538" y="2398713"/>
          <p14:tracePt t="16513" x="3819525" y="2379663"/>
          <p14:tracePt t="16522" x="3865563" y="2352675"/>
          <p14:tracePt t="16527" x="3883025" y="2343150"/>
          <p14:tracePt t="16536" x="3919538" y="2325688"/>
          <p14:tracePt t="16544" x="3919538" y="2316163"/>
          <p14:tracePt t="16552" x="3938588" y="2298700"/>
          <p14:tracePt t="16560" x="3965575" y="2279650"/>
          <p14:tracePt t="16570" x="3965575" y="2270125"/>
          <p14:tracePt t="16576" x="3965575" y="2262188"/>
          <p14:tracePt t="16586" x="3975100" y="2233613"/>
          <p14:tracePt t="16592" x="3984625" y="2225675"/>
          <p14:tracePt t="16604" x="3992563" y="2225675"/>
          <p14:tracePt t="16610" x="4002088" y="2216150"/>
          <p14:tracePt t="16620" x="4002088" y="2206625"/>
          <p14:tracePt t="16637" x="4011613" y="2197100"/>
          <p14:tracePt t="16762" x="4002088" y="2225675"/>
          <p14:tracePt t="16770" x="4002088" y="2243138"/>
          <p14:tracePt t="16777" x="3992563" y="2270125"/>
          <p14:tracePt t="16784" x="3984625" y="2298700"/>
          <p14:tracePt t="16792" x="3965575" y="2343150"/>
          <p14:tracePt t="16800" x="3965575" y="2398713"/>
          <p14:tracePt t="16807" x="3948113" y="2444750"/>
          <p14:tracePt t="16819" x="3948113" y="2489200"/>
          <p14:tracePt t="16825" x="3948113" y="2517775"/>
          <p14:tracePt t="16834" x="3938588" y="2571750"/>
          <p14:tracePt t="16839" x="3938588" y="2608263"/>
          <p14:tracePt t="16848" x="3938588" y="2654300"/>
          <p14:tracePt t="16856" x="3938588" y="2671763"/>
          <p14:tracePt t="16866" x="3938588" y="2698750"/>
          <p14:tracePt t="16884" x="3938588" y="2735263"/>
          <p14:tracePt t="16896" x="3948113" y="2754313"/>
          <p14:tracePt t="16952" x="3956050" y="2754313"/>
          <p14:tracePt t="16960" x="3975100" y="2744788"/>
          <p14:tracePt t="16968" x="3975100" y="2735263"/>
          <p14:tracePt t="16976" x="3992563" y="2717800"/>
          <p14:tracePt t="16984" x="4029075" y="2690813"/>
          <p14:tracePt t="16991" x="4048125" y="2671763"/>
          <p14:tracePt t="17003" x="4075113" y="2654300"/>
          <p14:tracePt t="17010" x="4129088" y="2635250"/>
          <p14:tracePt t="17019" x="4175125" y="2635250"/>
          <p14:tracePt t="17025" x="4202113" y="2625725"/>
          <p14:tracePt t="17034" x="4294188" y="2608263"/>
          <p14:tracePt t="17040" x="4367213" y="2608263"/>
          <p14:tracePt t="17048" x="4457700" y="2608263"/>
          <p14:tracePt t="17056" x="4549775" y="2608263"/>
          <p14:tracePt t="17065" x="4622800" y="2608263"/>
          <p14:tracePt t="17074" x="4713288" y="2608263"/>
          <p14:tracePt t="17080" x="4832350" y="2608263"/>
          <p14:tracePt t="17088" x="4922838" y="2608263"/>
          <p14:tracePt t="17096" x="5032375" y="2625725"/>
          <p14:tracePt t="17104" x="5122863" y="2625725"/>
          <p14:tracePt t="17112" x="5251450" y="2625725"/>
          <p14:tracePt t="17120" x="5378450" y="2625725"/>
          <p14:tracePt t="17128" x="5507038" y="2625725"/>
          <p14:tracePt t="17136" x="5634038" y="2625725"/>
          <p14:tracePt t="17144" x="5761038" y="2625725"/>
          <p14:tracePt t="17152" x="5889625" y="2625725"/>
          <p14:tracePt t="17160" x="6016625" y="2625725"/>
          <p14:tracePt t="17168" x="6126163" y="2625725"/>
          <p14:tracePt t="17176" x="6235700" y="2625725"/>
          <p14:tracePt t="17184" x="6326188" y="2625725"/>
          <p14:tracePt t="17192" x="6399213" y="2625725"/>
          <p14:tracePt t="17200" x="6454775" y="2625725"/>
          <p14:tracePt t="17208" x="6518275" y="2625725"/>
          <p14:tracePt t="17216" x="6545263" y="2625725"/>
          <p14:tracePt t="17224" x="6581775" y="2625725"/>
          <p14:tracePt t="17233" x="6610350" y="2625725"/>
          <p14:tracePt t="17240" x="6627813" y="2625725"/>
          <p14:tracePt t="17249" x="6664325" y="2625725"/>
          <p14:tracePt t="17256" x="6673850" y="2625725"/>
          <p14:tracePt t="17264" x="6681788" y="2625725"/>
          <p14:tracePt t="17273" x="6710363" y="2625725"/>
          <p14:tracePt t="17280" x="6737350" y="2625725"/>
          <p14:tracePt t="17288" x="6783388" y="2625725"/>
          <p14:tracePt t="17296" x="6819900" y="2625725"/>
          <p14:tracePt t="17305" x="6873875" y="2625725"/>
          <p14:tracePt t="17312" x="6937375" y="2625725"/>
          <p14:tracePt t="17321" x="6973888" y="2625725"/>
          <p14:tracePt t="17329" x="7029450" y="2625725"/>
          <p14:tracePt t="17338" x="7065963" y="2625725"/>
          <p14:tracePt t="17345" x="7102475" y="2625725"/>
          <p14:tracePt t="17352" x="7138988" y="2608263"/>
          <p14:tracePt t="17360" x="7146925" y="2608263"/>
          <p14:tracePt t="17368" x="7165975" y="2608263"/>
          <p14:tracePt t="17375" x="7183438" y="2598738"/>
          <p14:tracePt t="17384" x="7192963" y="2589213"/>
          <p14:tracePt t="17392" x="7212013" y="2589213"/>
          <p14:tracePt t="17514" x="7212013" y="2608263"/>
          <p14:tracePt t="17525" x="7202488" y="2635250"/>
          <p14:tracePt t="17527" x="7175500" y="2681288"/>
          <p14:tracePt t="17537" x="7165975" y="2708275"/>
          <p14:tracePt t="17545" x="7146925" y="2771775"/>
          <p14:tracePt t="17555" x="7110413" y="2836863"/>
          <p14:tracePt t="17559" x="7092950" y="2890838"/>
          <p14:tracePt t="17570" x="7056438" y="3009900"/>
          <p14:tracePt t="17575" x="7037388" y="3063875"/>
          <p14:tracePt t="17585" x="7029450" y="3146425"/>
          <p14:tracePt t="17592" x="7010400" y="3219450"/>
          <p14:tracePt t="17599" x="6992938" y="3265488"/>
          <p14:tracePt t="17609" x="6992938" y="3309938"/>
          <p14:tracePt t="17619" x="6983413" y="3338513"/>
          <p14:tracePt t="17624" x="6983413" y="3355975"/>
          <p14:tracePt t="17632" x="6983413" y="3365500"/>
          <p14:tracePt t="17639" x="6983413" y="3375025"/>
          <p14:tracePt t="17688" x="6983413" y="3392488"/>
          <p14:tracePt t="17712" x="6983413" y="3402013"/>
          <p14:tracePt t="17720" x="6992938" y="3411538"/>
          <p14:tracePt t="17770" x="7010400" y="3411538"/>
          <p14:tracePt t="17785" x="7019925" y="3419475"/>
          <p14:tracePt t="17800" x="7019925" y="3438525"/>
          <p14:tracePt t="17822" x="7019925" y="3455988"/>
          <p14:tracePt t="17824" x="7019925" y="3482975"/>
          <p14:tracePt t="17836" x="7019925" y="3492500"/>
          <p14:tracePt t="17840" x="7019925" y="3519488"/>
          <p14:tracePt t="17849" x="7019925" y="3538538"/>
          <p14:tracePt t="17856" x="7019925" y="3565525"/>
          <p14:tracePt t="17865" x="7010400" y="3584575"/>
          <p14:tracePt t="17886" x="6929438" y="3665538"/>
          <p14:tracePt t="17888" x="6883400" y="3702050"/>
          <p14:tracePt t="17897" x="6800850" y="3757613"/>
          <p14:tracePt t="17907" x="6737350" y="3784600"/>
          <p14:tracePt t="17912" x="6654800" y="3840163"/>
          <p14:tracePt t="17920" x="6564313" y="3867150"/>
          <p14:tracePt t="17928" x="6500813" y="3884613"/>
          <p14:tracePt t="17936" x="6408738" y="3903663"/>
          <p14:tracePt t="17945" x="6372225" y="3911600"/>
          <p14:tracePt t="17952" x="6335713" y="3921125"/>
          <p14:tracePt t="17963" x="6291263" y="3948113"/>
          <p14:tracePt t="17968" x="6281738" y="3948113"/>
          <p14:tracePt t="17975" x="6254750" y="3957638"/>
          <p14:tracePt t="17984" x="6245225" y="3957638"/>
          <p14:tracePt t="18000" x="6235700" y="3957638"/>
          <p14:tracePt t="18017" x="6226175" y="3948113"/>
          <p14:tracePt t="18036" x="6226175" y="3940175"/>
          <p14:tracePt t="18041" x="6208713" y="3911600"/>
          <p14:tracePt t="18049" x="6208713" y="3875088"/>
          <p14:tracePt t="18056" x="6208713" y="3857625"/>
          <p14:tracePt t="18064" x="6208713" y="3811588"/>
          <p14:tracePt t="18071" x="6208713" y="3784600"/>
          <p14:tracePt t="18080" x="6208713" y="3757613"/>
          <p14:tracePt t="18088" x="6208713" y="3730625"/>
          <p14:tracePt t="18096" x="6208713" y="3711575"/>
          <p14:tracePt t="18104" x="6226175" y="3665538"/>
          <p14:tracePt t="18112" x="6281738" y="3629025"/>
          <p14:tracePt t="18120" x="6326188" y="3602038"/>
          <p14:tracePt t="18128" x="6372225" y="3584575"/>
          <p14:tracePt t="18136" x="6445250" y="3565525"/>
          <p14:tracePt t="18143" x="6527800" y="3548063"/>
          <p14:tracePt t="18152" x="6600825" y="3529013"/>
          <p14:tracePt t="18159" x="6691313" y="3529013"/>
          <p14:tracePt t="18168" x="6783388" y="3529013"/>
          <p14:tracePt t="18177" x="6873875" y="3529013"/>
          <p14:tracePt t="18184" x="6946900" y="3529013"/>
          <p14:tracePt t="18192" x="6992938" y="3548063"/>
          <p14:tracePt t="18201" x="7056438" y="3565525"/>
          <p14:tracePt t="18209" x="7092950" y="3592513"/>
          <p14:tracePt t="18220" x="7110413" y="3611563"/>
          <p14:tracePt t="18227" x="7146925" y="3629025"/>
          <p14:tracePt t="18232" x="7175500" y="3648075"/>
          <p14:tracePt t="18240" x="7229475" y="3675063"/>
          <p14:tracePt t="18251" x="7248525" y="3694113"/>
          <p14:tracePt t="18259" x="7265988" y="3721100"/>
          <p14:tracePt t="18263" x="7283450" y="3738563"/>
          <p14:tracePt t="18273" x="7302500" y="3775075"/>
          <p14:tracePt t="18280" x="7312025" y="3794125"/>
          <p14:tracePt t="18288" x="7329488" y="3821113"/>
          <p14:tracePt t="18296" x="7329488" y="3840163"/>
          <p14:tracePt t="18305" x="7329488" y="3848100"/>
          <p14:tracePt t="18311" x="7329488" y="3875088"/>
          <p14:tracePt t="18320" x="7329488" y="3884613"/>
          <p14:tracePt t="18345" x="7329488" y="3894138"/>
          <p14:tracePt t="18353" x="7329488" y="3911600"/>
          <p14:tracePt t="18361" x="7329488" y="3921125"/>
          <p14:tracePt t="18377" x="7329488" y="3930650"/>
          <p14:tracePt t="18384" x="7319963" y="3940175"/>
          <p14:tracePt t="18393" x="7312025" y="3948113"/>
          <p14:tracePt t="18403" x="7283450" y="3967163"/>
          <p14:tracePt t="18407" x="7256463" y="3967163"/>
          <p14:tracePt t="18417" x="7229475" y="3976688"/>
          <p14:tracePt t="18423" x="7175500" y="3984625"/>
          <p14:tracePt t="18433" x="7110413" y="3994150"/>
          <p14:tracePt t="18440" x="7000875" y="3994150"/>
          <p14:tracePt t="18447" x="6929438" y="3994150"/>
          <p14:tracePt t="18456" x="6819900" y="3994150"/>
          <p14:tracePt t="18465" x="6710363" y="3994150"/>
          <p14:tracePt t="18472" x="6618288" y="3994150"/>
          <p14:tracePt t="18481" x="6527800" y="3994150"/>
          <p14:tracePt t="18491" x="6464300" y="3994150"/>
          <p14:tracePt t="18496" x="6399213" y="3957638"/>
          <p14:tracePt t="18504" x="6354763" y="3930650"/>
          <p14:tracePt t="18512" x="6308725" y="3894138"/>
          <p14:tracePt t="18520" x="6291263" y="3875088"/>
          <p14:tracePt t="18528" x="6281738" y="3857625"/>
          <p14:tracePt t="18536" x="6272213" y="3848100"/>
          <p14:tracePt t="18544" x="6272213" y="3821113"/>
          <p14:tracePt t="18553" x="6254750" y="3794125"/>
          <p14:tracePt t="18570" x="6254750" y="3775075"/>
          <p14:tracePt t="18575" x="6254750" y="3757613"/>
          <p14:tracePt t="18584" x="6254750" y="3748088"/>
          <p14:tracePt t="18592" x="6254750" y="3730625"/>
          <p14:tracePt t="18618" x="6254750" y="3721100"/>
          <p14:tracePt t="18625" x="6254750" y="3711575"/>
          <p14:tracePt t="18651" x="6262688" y="3702050"/>
          <p14:tracePt t="18656" x="6272213" y="3702050"/>
          <p14:tracePt t="18665" x="6281738" y="3702050"/>
          <p14:tracePt t="18674" x="6308725" y="3684588"/>
          <p14:tracePt t="18681" x="6326188" y="3684588"/>
          <p14:tracePt t="18688" x="6335713" y="3684588"/>
          <p14:tracePt t="18697" x="6372225" y="3675063"/>
          <p14:tracePt t="18704" x="6391275" y="3675063"/>
          <p14:tracePt t="18712" x="6418263" y="3675063"/>
          <p14:tracePt t="18720" x="6427788" y="3665538"/>
          <p14:tracePt t="18728" x="6435725" y="3665538"/>
          <p14:tracePt t="18736" x="6445250" y="3665538"/>
          <p14:tracePt t="18744" x="6454775" y="3665538"/>
          <p14:tracePt t="18752" x="6464300" y="3665538"/>
          <p14:tracePt t="18785" x="6472238" y="3665538"/>
          <p14:tracePt t="18920" x="6481763" y="3665538"/>
          <p14:tracePt t="18944" x="6481763" y="3675063"/>
          <p14:tracePt t="18984" x="6481763" y="3684588"/>
          <p14:tracePt t="19146" x="6481763" y="3665538"/>
          <p14:tracePt t="19153" x="6454775" y="3621088"/>
          <p14:tracePt t="19162" x="6326188" y="3611563"/>
          <p14:tracePt t="19169" x="6162675" y="3592513"/>
          <p14:tracePt t="19177" x="5972175" y="3529013"/>
          <p14:tracePt t="19184" x="5680075" y="3446463"/>
          <p14:tracePt t="19192" x="5287963" y="3411538"/>
          <p14:tracePt t="19201" x="4822825" y="3338513"/>
          <p14:tracePt t="19208" x="4321175" y="3292475"/>
          <p14:tracePt t="19217" x="3856038" y="3192463"/>
          <p14:tracePt t="19225" x="3336925" y="3073400"/>
          <p14:tracePt t="19233" x="2944813" y="3009900"/>
          <p14:tracePt t="19241" x="2698750" y="2973388"/>
          <p14:tracePt t="19248" x="2379663" y="2909888"/>
          <p14:tracePt t="19256" x="2214563" y="2900363"/>
          <p14:tracePt t="19264" x="2078038" y="2881313"/>
          <p14:tracePt t="19272" x="1987550" y="2873375"/>
          <p14:tracePt t="19280" x="1905000" y="2844800"/>
          <p14:tracePt t="19288" x="1895475" y="2844800"/>
          <p14:tracePt t="19304" x="1887538" y="2836863"/>
          <p14:tracePt t="19328" x="1878013" y="2827338"/>
          <p14:tracePt t="19352" x="1878013" y="2808288"/>
          <p14:tracePt t="19360" x="1878013" y="2800350"/>
          <p14:tracePt t="19368" x="1878013" y="2790825"/>
          <p14:tracePt t="19376" x="1868488" y="2744788"/>
          <p14:tracePt t="19384" x="1868488" y="2735263"/>
          <p14:tracePt t="19392" x="1868488" y="2698750"/>
          <p14:tracePt t="19400" x="1868488" y="2671763"/>
          <p14:tracePt t="19408" x="1868488" y="2654300"/>
          <p14:tracePt t="19415" x="1868488" y="2617788"/>
          <p14:tracePt t="19424" x="1868488" y="2608263"/>
          <p14:tracePt t="19433" x="1868488" y="2581275"/>
          <p14:tracePt t="19441" x="1868488" y="2571750"/>
          <p14:tracePt t="19447" x="1868488" y="2562225"/>
          <p14:tracePt t="19456" x="1868488" y="2554288"/>
          <p14:tracePt t="19472" x="1868488" y="2535238"/>
          <p14:tracePt t="19496" x="1878013" y="2525713"/>
          <p14:tracePt t="19528" x="1887538" y="2525713"/>
          <p14:tracePt t="19536" x="1887538" y="2535238"/>
          <p14:tracePt t="19544" x="1887538" y="2589213"/>
          <p14:tracePt t="19553" x="1887538" y="2635250"/>
          <p14:tracePt t="19560" x="1887538" y="2662238"/>
          <p14:tracePt t="19571" x="1887538" y="2708275"/>
          <p14:tracePt t="19576" x="1878013" y="2744788"/>
          <p14:tracePt t="19584" x="1851025" y="2844800"/>
          <p14:tracePt t="19592" x="1824038" y="2936875"/>
          <p14:tracePt t="19600" x="1778000" y="3054350"/>
          <p14:tracePt t="19608" x="1731963" y="3200400"/>
          <p14:tracePt t="19617" x="1704975" y="3338513"/>
          <p14:tracePt t="19624" x="1658938" y="3465513"/>
          <p14:tracePt t="19633" x="1658938" y="3592513"/>
          <p14:tracePt t="19640" x="1649413" y="3702050"/>
          <p14:tracePt t="19648" x="1649413" y="3803650"/>
          <p14:tracePt t="19657" x="1649413" y="3857625"/>
          <p14:tracePt t="19665" x="1677988" y="3940175"/>
          <p14:tracePt t="19673" x="1695450" y="3976688"/>
          <p14:tracePt t="19682" x="1731963" y="4003675"/>
          <p14:tracePt t="19687" x="1741488" y="4003675"/>
          <p14:tracePt t="19695" x="1768475" y="4021138"/>
          <p14:tracePt t="19704" x="1787525" y="4021138"/>
          <p14:tracePt t="19712" x="1824038" y="4021138"/>
          <p14:tracePt t="19720" x="1868488" y="4021138"/>
          <p14:tracePt t="19728" x="1924050" y="3994150"/>
          <p14:tracePt t="19736" x="1987550" y="3940175"/>
          <p14:tracePt t="19744" x="2070100" y="3884613"/>
          <p14:tracePt t="19752" x="2170113" y="3811588"/>
          <p14:tracePt t="19760" x="2287588" y="3738563"/>
          <p14:tracePt t="19768" x="2425700" y="3648075"/>
          <p14:tracePt t="19776" x="2562225" y="3556000"/>
          <p14:tracePt t="19784" x="2716213" y="3429000"/>
          <p14:tracePt t="19792" x="2835275" y="3346450"/>
          <p14:tracePt t="19800" x="3044825" y="3209925"/>
          <p14:tracePt t="19808" x="3200400" y="3100388"/>
          <p14:tracePt t="19822" x="3400425" y="2982913"/>
          <p14:tracePt t="19823" x="3536950" y="2873375"/>
          <p14:tracePt t="19836" x="3673475" y="2781300"/>
          <p14:tracePt t="19840" x="3775075" y="2708275"/>
          <p14:tracePt t="19849" x="3892550" y="2654300"/>
          <p14:tracePt t="19856" x="3956050" y="2598738"/>
          <p14:tracePt t="19864" x="4002088" y="2562225"/>
          <p14:tracePt t="19872" x="4021138" y="2554288"/>
          <p14:tracePt t="19886" x="4029075" y="2544763"/>
          <p14:tracePt t="19952" x="4021138" y="2589213"/>
          <p14:tracePt t="19960" x="4021138" y="2625725"/>
          <p14:tracePt t="19968" x="4011613" y="2662238"/>
          <p14:tracePt t="19976" x="4011613" y="2717800"/>
          <p14:tracePt t="19984" x="4011613" y="2771775"/>
          <p14:tracePt t="19992" x="4011613" y="2863850"/>
          <p14:tracePt t="20000" x="4011613" y="2936875"/>
          <p14:tracePt t="20008" x="4011613" y="3046413"/>
          <p14:tracePt t="20017" x="4011613" y="3155950"/>
          <p14:tracePt t="20024" x="4029075" y="3236913"/>
          <p14:tracePt t="20033" x="4029075" y="3365500"/>
          <p14:tracePt t="20041" x="4038600" y="3475038"/>
          <p14:tracePt t="20049" x="4048125" y="3538538"/>
          <p14:tracePt t="20056" x="4065588" y="3611563"/>
          <p14:tracePt t="20064" x="4065588" y="3629025"/>
          <p14:tracePt t="20072" x="4084638" y="3675063"/>
          <p14:tracePt t="20090" x="4094163" y="3694113"/>
          <p14:tracePt t="20144" x="4102100" y="3694113"/>
          <p14:tracePt t="20152" x="4121150" y="3638550"/>
          <p14:tracePt t="20160" x="4157663" y="3575050"/>
          <p14:tracePt t="20169" x="4175125" y="3538538"/>
          <p14:tracePt t="20175" x="4211638" y="3475038"/>
          <p14:tracePt t="20184" x="4238625" y="3375025"/>
          <p14:tracePt t="20192" x="4267200" y="3282950"/>
          <p14:tracePt t="20201" x="4275138" y="3200400"/>
          <p14:tracePt t="20208" x="4303713" y="3073400"/>
          <p14:tracePt t="20216" x="4348163" y="2990850"/>
          <p14:tracePt t="20225" x="4376738" y="2863850"/>
          <p14:tracePt t="20233" x="4403725" y="2744788"/>
          <p14:tracePt t="20239" x="4403725" y="2671763"/>
          <p14:tracePt t="20253" x="4430713" y="2589213"/>
          <p14:tracePt t="20257" x="4440238" y="2517775"/>
          <p14:tracePt t="20264" x="4440238" y="2489200"/>
          <p14:tracePt t="20273" x="4476750" y="2425700"/>
          <p14:tracePt t="20280" x="4476750" y="2408238"/>
          <p14:tracePt t="20288" x="4484688" y="2389188"/>
          <p14:tracePt t="20297" x="4484688" y="2379663"/>
          <p14:tracePt t="20307" x="4494213" y="2371725"/>
          <p14:tracePt t="20311" x="4503738" y="2362200"/>
          <p14:tracePt t="20328" x="4513263" y="2362200"/>
          <p14:tracePt t="20336" x="4521200" y="2362200"/>
          <p14:tracePt t="20352" x="4549775" y="2362200"/>
          <p14:tracePt t="20368" x="4557713" y="2362200"/>
          <p14:tracePt t="20376" x="4586288" y="2362200"/>
          <p14:tracePt t="20384" x="4603750" y="2379663"/>
          <p14:tracePt t="20393" x="4603750" y="2425700"/>
          <p14:tracePt t="20403" x="4622800" y="2462213"/>
          <p14:tracePt t="20409" x="4630738" y="2508250"/>
          <p14:tracePt t="20420" x="4649788" y="2571750"/>
          <p14:tracePt t="20425" x="4676775" y="2617788"/>
          <p14:tracePt t="20436" x="4686300" y="2644775"/>
          <p14:tracePt t="20440" x="4722813" y="2671763"/>
          <p14:tracePt t="20447" x="4740275" y="2708275"/>
          <p14:tracePt t="20456" x="4767263" y="2727325"/>
          <p14:tracePt t="20464" x="4822825" y="2754313"/>
          <p14:tracePt t="20472" x="4886325" y="2771775"/>
          <p14:tracePt t="20480" x="4995863" y="2771775"/>
          <p14:tracePt t="20488" x="5105400" y="2771775"/>
          <p14:tracePt t="20495" x="5268913" y="2771775"/>
          <p14:tracePt t="20504" x="5451475" y="2771775"/>
          <p14:tracePt t="20512" x="5616575" y="2771775"/>
          <p14:tracePt t="20520" x="5761038" y="2771775"/>
          <p14:tracePt t="20527" x="5926138" y="2771775"/>
          <p14:tracePt t="20536" x="6035675" y="2771775"/>
          <p14:tracePt t="20544" x="6162675" y="2771775"/>
          <p14:tracePt t="20552" x="6272213" y="2771775"/>
          <p14:tracePt t="20561" x="6362700" y="2771775"/>
          <p14:tracePt t="20572" x="6454775" y="2771775"/>
          <p14:tracePt t="20575" x="6508750" y="2771775"/>
          <p14:tracePt t="20584" x="6564313" y="2771775"/>
          <p14:tracePt t="20592" x="6627813" y="2771775"/>
          <p14:tracePt t="20601" x="6664325" y="2771775"/>
          <p14:tracePt t="20608" x="6681788" y="2790825"/>
          <p14:tracePt t="20617" x="6710363" y="2800350"/>
          <p14:tracePt t="20624" x="6718300" y="2827338"/>
          <p14:tracePt t="20632" x="6746875" y="2854325"/>
          <p14:tracePt t="20641" x="6764338" y="2873375"/>
          <p14:tracePt t="20653" x="6764338" y="2900363"/>
          <p14:tracePt t="20655" x="6773863" y="2954338"/>
          <p14:tracePt t="20664" x="6783388" y="2973388"/>
          <p14:tracePt t="20673" x="6819900" y="3036888"/>
          <p14:tracePt t="20683" x="6827838" y="3063875"/>
          <p14:tracePt t="20690" x="6837363" y="3119438"/>
          <p14:tracePt t="20700" x="6837363" y="3155950"/>
          <p14:tracePt t="20705" x="6837363" y="3182938"/>
          <p14:tracePt t="20712" x="6856413" y="3236913"/>
          <p14:tracePt t="20720" x="6873875" y="3255963"/>
          <p14:tracePt t="20728" x="6873875" y="3302000"/>
          <p14:tracePt t="20736" x="6873875" y="3338513"/>
          <p14:tracePt t="20743" x="6873875" y="3392488"/>
          <p14:tracePt t="20752" x="6873875" y="3446463"/>
          <p14:tracePt t="20760" x="6856413" y="3492500"/>
          <p14:tracePt t="20772" x="6856413" y="3548063"/>
          <p14:tracePt t="20775" x="6846888" y="3584575"/>
          <p14:tracePt t="20784" x="6827838" y="3621088"/>
          <p14:tracePt t="20792" x="6819900" y="3657600"/>
          <p14:tracePt t="20800" x="6819900" y="3675063"/>
          <p14:tracePt t="20808" x="6819900" y="3684588"/>
          <p14:tracePt t="20824" x="6819900" y="3694113"/>
          <p14:tracePt t="20932" x="6819900" y="3702050"/>
          <p14:tracePt t="20962" x="6827838" y="3702050"/>
          <p14:tracePt t="20970" x="6846888" y="3702050"/>
          <p14:tracePt t="20977" x="6856413" y="3702050"/>
          <p14:tracePt t="20984" x="6873875" y="3702050"/>
          <p14:tracePt t="20992" x="6892925" y="3702050"/>
          <p14:tracePt t="21001" x="6910388" y="3702050"/>
          <p14:tracePt t="21007" x="6937375" y="3702050"/>
          <p14:tracePt t="21017" x="6956425" y="3702050"/>
          <p14:tracePt t="21024" x="6983413" y="3702050"/>
          <p14:tracePt t="21035" x="7010400" y="3702050"/>
          <p14:tracePt t="21041" x="7037388" y="3702050"/>
          <p14:tracePt t="21051" x="7056438" y="3702050"/>
          <p14:tracePt t="21055" x="7073900" y="3702050"/>
          <p14:tracePt t="21064" x="7110413" y="3730625"/>
          <p14:tracePt t="21072" x="7129463" y="3738563"/>
          <p14:tracePt t="21080" x="7146925" y="3748088"/>
          <p14:tracePt t="21088" x="7156450" y="3748088"/>
          <p14:tracePt t="21245" x="7156450" y="3757613"/>
          <p14:tracePt t="21256" x="7146925" y="3757613"/>
          <p14:tracePt t="21264" x="7138988" y="3757613"/>
          <p14:tracePt t="21272" x="7129463" y="3757613"/>
          <p14:tracePt t="21288" x="7110413" y="3757613"/>
          <p14:tracePt t="21296" x="7092950" y="3757613"/>
          <p14:tracePt t="21303" x="7092950" y="3767138"/>
          <p14:tracePt t="21312" x="7073900" y="3767138"/>
          <p14:tracePt t="21320" x="7065963" y="3767138"/>
          <p14:tracePt t="21328" x="7056438" y="3767138"/>
          <p14:tracePt t="21336" x="7046913" y="3775075"/>
          <p14:tracePt t="21344" x="7029450" y="3794125"/>
          <p14:tracePt t="21352" x="7010400" y="3803650"/>
          <p14:tracePt t="21368" x="6992938" y="3811588"/>
          <p14:tracePt t="21376" x="6983413" y="3811588"/>
          <p14:tracePt t="21385" x="6973888" y="3821113"/>
          <p14:tracePt t="21400" x="6973888" y="3830638"/>
          <p14:tracePt t="21417" x="6973888" y="3840163"/>
          <p14:tracePt t="21770" x="6964363" y="3840163"/>
          <p14:tracePt t="21828" x="6964363" y="3848100"/>
          <p14:tracePt t="21858" x="6964363" y="3867150"/>
          <p14:tracePt t="21897" x="6964363" y="3875088"/>
          <p14:tracePt t="22049" x="6964363" y="3884613"/>
          <p14:tracePt t="22072" x="6956425" y="3894138"/>
          <p14:tracePt t="22080" x="6956425" y="3903663"/>
          <p14:tracePt t="22096" x="6956425" y="3911600"/>
          <p14:tracePt t="22120" x="6956425" y="3921125"/>
          <p14:tracePt t="22251" x="6946900" y="3911600"/>
          <p14:tracePt t="22266" x="6929438" y="3957638"/>
          <p14:tracePt t="22274" x="6892925" y="4003675"/>
          <p14:tracePt t="22279" x="6873875" y="4040188"/>
          <p14:tracePt t="22288" x="6846888" y="4103688"/>
          <p14:tracePt t="22296" x="6819900" y="4186238"/>
          <p14:tracePt t="22304" x="6810375" y="4259263"/>
          <p14:tracePt t="22312" x="6800850" y="4322763"/>
          <p14:tracePt t="22320" x="6783388" y="4376738"/>
          <p14:tracePt t="22328" x="6754813" y="4459288"/>
          <p14:tracePt t="22336" x="6746875" y="4505325"/>
          <p14:tracePt t="22344" x="6746875" y="4532313"/>
          <p14:tracePt t="22352" x="6746875" y="4568825"/>
          <p14:tracePt t="22362" x="6746875" y="4614863"/>
          <p14:tracePt t="22368" x="6746875" y="4632325"/>
          <p14:tracePt t="22377" x="6746875" y="4651375"/>
          <p14:tracePt t="22390" x="6754813" y="4668838"/>
          <p14:tracePt t="22391" x="6764338" y="4678363"/>
          <p14:tracePt t="22409" x="6783388" y="4678363"/>
          <p14:tracePt t="22415" x="6791325" y="4678363"/>
          <p14:tracePt t="22424" x="6800850" y="4678363"/>
          <p14:tracePt t="22433" x="6810375" y="4678363"/>
          <p14:tracePt t="22440" x="6819900" y="4678363"/>
          <p14:tracePt t="22449" x="6827838" y="4678363"/>
          <p14:tracePt t="22455" x="6837363" y="4678363"/>
          <p14:tracePt t="22464" x="6846888" y="4678363"/>
          <p14:tracePt t="22476" x="6856413" y="4678363"/>
          <p14:tracePt t="22479" x="6864350" y="4668838"/>
          <p14:tracePt t="22496" x="6873875" y="4660900"/>
          <p14:tracePt t="22637" x="6846888" y="4660900"/>
          <p14:tracePt t="22639" x="6791325" y="4660900"/>
          <p14:tracePt t="22651" x="6700838" y="4651375"/>
          <p14:tracePt t="22658" x="6545263" y="4632325"/>
          <p14:tracePt t="22665" x="6335713" y="4587875"/>
          <p14:tracePt t="22672" x="6153150" y="4568825"/>
          <p14:tracePt t="22679" x="5916613" y="4514850"/>
          <p14:tracePt t="22688" x="5653088" y="4495800"/>
          <p14:tracePt t="22696" x="5441950" y="4468813"/>
          <p14:tracePt t="22704" x="5195888" y="4432300"/>
          <p14:tracePt t="22712" x="4986338" y="4405313"/>
          <p14:tracePt t="22720" x="4749800" y="4386263"/>
          <p14:tracePt t="22728" x="4603750" y="4340225"/>
          <p14:tracePt t="22736" x="4448175" y="4322763"/>
          <p14:tracePt t="22744" x="4357688" y="4313238"/>
          <p14:tracePt t="22752" x="4275138" y="4286250"/>
          <p14:tracePt t="22760" x="4248150" y="4276725"/>
          <p14:tracePt t="22768" x="4238625" y="4276725"/>
          <p14:tracePt t="22776" x="4230688" y="4268788"/>
          <p14:tracePt t="22800" x="4230688" y="4259263"/>
          <p14:tracePt t="22816" x="4230688" y="4249738"/>
          <p14:tracePt t="22824" x="4230688" y="4240213"/>
          <p14:tracePt t="22840" x="4230688" y="4232275"/>
          <p14:tracePt t="22849" x="4230688" y="4213225"/>
          <p14:tracePt t="22856" x="4230688" y="4203700"/>
          <p14:tracePt t="22864" x="4230688" y="4195763"/>
          <p14:tracePt t="22872" x="4230688" y="4186238"/>
          <p14:tracePt t="22884" x="4248150" y="4159250"/>
          <p14:tracePt t="22887" x="4257675" y="4149725"/>
          <p14:tracePt t="22896" x="4275138" y="4140200"/>
          <p14:tracePt t="22904" x="4294188" y="4122738"/>
          <p14:tracePt t="22912" x="4303713" y="4113213"/>
          <p14:tracePt t="22927" x="4321175" y="4103688"/>
          <p14:tracePt t="22936" x="4340225" y="4103688"/>
          <p14:tracePt t="22946" x="4357688" y="4103688"/>
          <p14:tracePt t="22952" x="4384675" y="4103688"/>
          <p14:tracePt t="22960" x="4430713" y="4103688"/>
          <p14:tracePt t="22968" x="4467225" y="4103688"/>
          <p14:tracePt t="22976" x="4494213" y="4103688"/>
          <p14:tracePt t="22984" x="4540250" y="4103688"/>
          <p14:tracePt t="22992" x="4576763" y="4103688"/>
          <p14:tracePt t="23000" x="4594225" y="4103688"/>
          <p14:tracePt t="23007" x="4613275" y="4103688"/>
          <p14:tracePt t="23016" x="4622800" y="4103688"/>
          <p14:tracePt t="23040" x="4630738" y="4103688"/>
          <p14:tracePt t="23049" x="4640263" y="4103688"/>
          <p14:tracePt t="23114" x="4630738" y="4103688"/>
          <p14:tracePt t="23122" x="4613275" y="4103688"/>
          <p14:tracePt t="23135" x="4594225" y="4113213"/>
          <p14:tracePt t="23144" x="4586288" y="4122738"/>
          <p14:tracePt t="23168" x="4576763" y="4122738"/>
          <p14:tracePt t="23192" x="4576763" y="4130675"/>
          <p14:tracePt t="23209" x="4576763" y="4140200"/>
          <p14:tracePt t="23216" x="4567238" y="4149725"/>
          <p14:tracePt t="23226" x="4549775" y="4167188"/>
          <p14:tracePt t="23233" x="4540250" y="4176713"/>
          <p14:tracePt t="23239" x="4530725" y="4195763"/>
          <p14:tracePt t="23251" x="4521200" y="4203700"/>
          <p14:tracePt t="23261" x="4494213" y="4232275"/>
          <p14:tracePt t="23263" x="4484688" y="4249738"/>
          <p14:tracePt t="23271" x="4476750" y="4249738"/>
          <p14:tracePt t="23280" x="4476750" y="4268788"/>
          <p14:tracePt t="23288" x="4476750" y="4276725"/>
          <p14:tracePt t="23296" x="4457700" y="4295775"/>
          <p14:tracePt t="23320" x="4448175" y="4322763"/>
          <p14:tracePt t="23336" x="4440238" y="4340225"/>
          <p14:tracePt t="23344" x="4430713" y="4349750"/>
          <p14:tracePt t="23352" x="4430713" y="4359275"/>
          <p14:tracePt t="23360" x="4430713" y="4368800"/>
          <p14:tracePt t="23368" x="4421188" y="4376738"/>
          <p14:tracePt t="23376" x="4421188" y="4386263"/>
          <p14:tracePt t="23558" x="4421188" y="4376738"/>
          <p14:tracePt t="23560" x="4421188" y="4368800"/>
          <p14:tracePt t="23569" x="4421188" y="4340225"/>
          <p14:tracePt t="23577" x="4421188" y="4332288"/>
          <p14:tracePt t="23592" x="4421188" y="4313238"/>
          <p14:tracePt t="23736" x="4413250" y="4313238"/>
          <p14:tracePt t="23760" x="4403725" y="4313238"/>
          <p14:tracePt t="23792" x="4394200" y="4313238"/>
          <p14:tracePt t="23856" x="4394200" y="4322763"/>
          <p14:tracePt t="23864" x="4394200" y="4332288"/>
          <p14:tracePt t="23872" x="4394200" y="4340225"/>
          <p14:tracePt t="23882" x="4394200" y="4376738"/>
          <p14:tracePt t="23888" x="4394200" y="4405313"/>
          <p14:tracePt t="23896" x="4394200" y="4432300"/>
          <p14:tracePt t="23904" x="4394200" y="4478338"/>
          <p14:tracePt t="23912" x="4384675" y="4514850"/>
          <p14:tracePt t="23920" x="4376738" y="4559300"/>
          <p14:tracePt t="23928" x="4367213" y="4587875"/>
          <p14:tracePt t="23936" x="4367213" y="4632325"/>
          <p14:tracePt t="23946" x="4357688" y="4668838"/>
          <p14:tracePt t="23952" x="4357688" y="4687888"/>
          <p14:tracePt t="23960" x="4357688" y="4714875"/>
          <p14:tracePt t="23968" x="4357688" y="4724400"/>
          <p14:tracePt t="23975" x="4357688" y="4751388"/>
          <p14:tracePt t="23985" x="4357688" y="4760913"/>
          <p14:tracePt t="23993" x="4357688" y="4768850"/>
          <p14:tracePt t="24009" x="4367213" y="4787900"/>
          <p14:tracePt t="24096" x="4367213" y="4797425"/>
          <p14:tracePt t="24103" x="4367213" y="4805363"/>
          <p14:tracePt t="24112" x="4357688" y="4805363"/>
          <p14:tracePt t="24120" x="4348163" y="4814888"/>
          <p14:tracePt t="24129" x="4330700" y="4833938"/>
          <p14:tracePt t="24138" x="4321175" y="4841875"/>
          <p14:tracePt t="24145" x="4321175" y="4860925"/>
          <p14:tracePt t="24152" x="4311650" y="4887913"/>
          <p14:tracePt t="24160" x="4311650" y="4906963"/>
          <p14:tracePt t="24168" x="4311650" y="4951413"/>
          <p14:tracePt t="24176" x="4311650" y="4979988"/>
          <p14:tracePt t="24184" x="4311650" y="5006975"/>
          <p14:tracePt t="24192" x="4311650" y="5033963"/>
          <p14:tracePt t="24200" x="4311650" y="5043488"/>
          <p14:tracePt t="24207" x="4311650" y="5070475"/>
          <p14:tracePt t="24228" x="4311650" y="5080000"/>
          <p14:tracePt t="24232" x="4311650" y="5089525"/>
          <p14:tracePt t="24281" x="4321175" y="5089525"/>
          <p14:tracePt t="24404" x="4321175" y="5097463"/>
          <p14:tracePt t="24416" x="4294188" y="5097463"/>
          <p14:tracePt t="24428" x="4275138" y="5097463"/>
          <p14:tracePt t="24431" x="4248150" y="5097463"/>
          <p14:tracePt t="24440" x="4230688" y="5097463"/>
          <p14:tracePt t="24449" x="4202113" y="5097463"/>
          <p14:tracePt t="24458" x="4194175" y="5097463"/>
          <p14:tracePt t="24469" x="4175125" y="5097463"/>
          <p14:tracePt t="24472" x="4148138" y="5097463"/>
          <p14:tracePt t="24479" x="4138613" y="5097463"/>
          <p14:tracePt t="24488" x="4129088" y="5097463"/>
          <p14:tracePt t="24497" x="4111625" y="5080000"/>
          <p14:tracePt t="24507" x="4102100" y="5070475"/>
          <p14:tracePt t="24512" x="4102100" y="5033963"/>
          <p14:tracePt t="24521" x="4102100" y="4997450"/>
          <p14:tracePt t="24528" x="4102100" y="4970463"/>
          <p14:tracePt t="24536" x="4102100" y="4933950"/>
          <p14:tracePt t="24544" x="4102100" y="4887913"/>
          <p14:tracePt t="24553" x="4102100" y="4870450"/>
          <p14:tracePt t="24562" x="4121150" y="4814888"/>
          <p14:tracePt t="24573" x="4129088" y="4787900"/>
          <p14:tracePt t="24575" x="4157663" y="4751388"/>
          <p14:tracePt t="24584" x="4184650" y="4724400"/>
          <p14:tracePt t="24593" x="4202113" y="4705350"/>
          <p14:tracePt t="24603" x="4230688" y="4687888"/>
          <p14:tracePt t="24608" x="4248150" y="4678363"/>
          <p14:tracePt t="24615" x="4294188" y="4678363"/>
          <p14:tracePt t="24623" x="4303713" y="4678363"/>
          <p14:tracePt t="24633" x="4311650" y="4678363"/>
          <p14:tracePt t="24651" x="4348163" y="4678363"/>
          <p14:tracePt t="24655" x="4357688" y="4687888"/>
          <p14:tracePt t="24668" x="4367213" y="4714875"/>
          <p14:tracePt t="24673" x="4367213" y="4741863"/>
          <p14:tracePt t="24681" x="4367213" y="4768850"/>
          <p14:tracePt t="24689" x="4367213" y="4787900"/>
          <p14:tracePt t="24696" x="4367213" y="4833938"/>
          <p14:tracePt t="24704" x="4367213" y="4841875"/>
          <p14:tracePt t="24712" x="4367213" y="4851400"/>
          <p14:tracePt t="24720" x="4367213" y="4860925"/>
          <p14:tracePt t="24727" x="4367213" y="4870450"/>
          <p14:tracePt t="24737" x="4367213" y="4878388"/>
          <p14:tracePt t="24745" x="4357688" y="4914900"/>
          <p14:tracePt t="24759" x="4340225" y="4933950"/>
          <p14:tracePt t="24768" x="4321175" y="4970463"/>
          <p14:tracePt t="24776" x="4303713" y="4987925"/>
          <p14:tracePt t="24784" x="4284663" y="5006975"/>
          <p14:tracePt t="24792" x="4275138" y="5016500"/>
          <p14:tracePt t="24804" x="4248150" y="5043488"/>
          <p14:tracePt t="24817" x="4238625" y="5053013"/>
          <p14:tracePt t="24849" x="4230688" y="5053013"/>
          <p14:tracePt t="24872" x="4221163" y="5053013"/>
          <p14:tracePt t="24921" x="4211638" y="5053013"/>
          <p14:tracePt t="24928" x="4202113" y="5043488"/>
          <p14:tracePt t="24935" x="4202113" y="5024438"/>
          <p14:tracePt t="24944" x="4202113" y="5016500"/>
          <p14:tracePt t="24952" x="4202113" y="4997450"/>
          <p14:tracePt t="24961" x="4202113" y="4979988"/>
          <p14:tracePt t="24976" x="4202113" y="4970463"/>
          <p14:tracePt t="25056" x="4202113" y="4960938"/>
          <p14:tracePt t="25064" x="4211638" y="4960938"/>
          <p14:tracePt t="25072" x="4221163" y="4960938"/>
          <p14:tracePt t="25096" x="4238625" y="4960938"/>
          <p14:tracePt t="25105" x="4248150" y="4960938"/>
          <p14:tracePt t="25114" x="4267200" y="4960938"/>
          <p14:tracePt t="25128" x="4294188" y="4960938"/>
          <p14:tracePt t="25137" x="4303713" y="4970463"/>
          <p14:tracePt t="25144" x="4311650" y="4970463"/>
          <p14:tracePt t="25152" x="4330700" y="4970463"/>
          <p14:tracePt t="25160" x="4340225" y="4970463"/>
          <p14:tracePt t="25209" x="4348163" y="4970463"/>
          <p14:tracePt t="25216" x="4357688" y="4970463"/>
          <p14:tracePt t="25490" x="4357688" y="4960938"/>
          <p14:tracePt t="25547" x="4367213" y="4951413"/>
          <p14:tracePt t="25555" x="4376738" y="4951413"/>
          <p14:tracePt t="25570" x="4384675" y="4951413"/>
          <p14:tracePt t="25586" x="4394200" y="4951413"/>
          <p14:tracePt t="25722" x="4394200" y="4960938"/>
          <p14:tracePt t="25754" x="4394200" y="4970463"/>
          <p14:tracePt t="25783" x="4394200" y="4979988"/>
          <p14:tracePt t="25800" x="4413250" y="5006975"/>
          <p14:tracePt t="25808" x="4467225" y="5006975"/>
          <p14:tracePt t="25816" x="4521200" y="5006975"/>
          <p14:tracePt t="25824" x="4594225" y="5006975"/>
          <p14:tracePt t="25833" x="4649788" y="5006975"/>
          <p14:tracePt t="25840" x="4703763" y="5006975"/>
          <p14:tracePt t="25851" x="4730750" y="5006975"/>
          <p14:tracePt t="25856" x="4767263" y="5006975"/>
          <p14:tracePt t="25866" x="4776788" y="5006975"/>
          <p14:tracePt t="25884" x="4803775" y="5006975"/>
          <p14:tracePt t="25952" x="4803775" y="4997450"/>
          <p14:tracePt t="25976" x="4803775" y="4979988"/>
          <p14:tracePt t="26048" x="4813300" y="4970463"/>
          <p14:tracePt t="26064" x="4832350" y="4970463"/>
          <p14:tracePt t="26071" x="4905375" y="4970463"/>
          <p14:tracePt t="26080" x="4995863" y="4970463"/>
          <p14:tracePt t="26088" x="5141913" y="4970463"/>
          <p14:tracePt t="26096" x="5334000" y="4970463"/>
          <p14:tracePt t="26104" x="5534025" y="4970463"/>
          <p14:tracePt t="26112" x="5734050" y="4970463"/>
          <p14:tracePt t="26120" x="5935663" y="4970463"/>
          <p14:tracePt t="26128" x="6116638" y="4970463"/>
          <p14:tracePt t="26135" x="6262688" y="4970463"/>
          <p14:tracePt t="26144" x="6391275" y="4970463"/>
          <p14:tracePt t="26152" x="6481763" y="4970463"/>
          <p14:tracePt t="26160" x="6537325" y="4951413"/>
          <p14:tracePt t="26167" x="6564313" y="4943475"/>
          <p14:tracePt t="26176" x="6591300" y="4924425"/>
          <p14:tracePt t="26184" x="6591300" y="4914900"/>
          <p14:tracePt t="26192" x="6610350" y="4906963"/>
          <p14:tracePt t="26208" x="6610350" y="4887913"/>
          <p14:tracePt t="26216" x="6610350" y="4870450"/>
          <p14:tracePt t="26224" x="6618288" y="4870450"/>
          <p14:tracePt t="26242" x="6618288" y="4851400"/>
          <p14:tracePt t="26252" x="6627813" y="4841875"/>
          <p14:tracePt t="26267" x="6627813" y="4833938"/>
          <p14:tracePt t="26286" x="6637338" y="4824413"/>
          <p14:tracePt t="26296" x="6637338" y="4805363"/>
          <p14:tracePt t="26304" x="6654800" y="4787900"/>
          <p14:tracePt t="26320" x="6664325" y="4778375"/>
          <p14:tracePt t="26330" x="6673850" y="4760913"/>
          <p14:tracePt t="26337" x="6681788" y="4732338"/>
          <p14:tracePt t="26345" x="6718300" y="4697413"/>
          <p14:tracePt t="26352" x="6718300" y="4687888"/>
          <p14:tracePt t="26360" x="6754813" y="4632325"/>
          <p14:tracePt t="26368" x="6783388" y="4605338"/>
          <p14:tracePt t="26375" x="6819900" y="4568825"/>
          <p14:tracePt t="26384" x="6864350" y="4532313"/>
          <p14:tracePt t="26392" x="6929438" y="4468813"/>
          <p14:tracePt t="26402" x="6946900" y="4449763"/>
          <p14:tracePt t="26408" x="7000875" y="4405313"/>
          <p14:tracePt t="26417" x="7019925" y="4376738"/>
          <p14:tracePt t="26424" x="7037388" y="4359275"/>
          <p14:tracePt t="26432" x="7046913" y="4359275"/>
          <p14:tracePt t="26440" x="7065963" y="4340225"/>
          <p14:tracePt t="26452" x="7065963" y="4332288"/>
          <p14:tracePt t="26469" x="7065963" y="4322763"/>
          <p14:tracePt t="26545" x="7046913" y="4322763"/>
          <p14:tracePt t="26555" x="7037388" y="4322763"/>
          <p14:tracePt t="26560" x="7000875" y="4322763"/>
          <p14:tracePt t="26568" x="6992938" y="4322763"/>
          <p14:tracePt t="26577" x="6983413" y="4322763"/>
          <p14:tracePt t="26586" x="6956425" y="4322763"/>
          <p14:tracePt t="26603" x="6946900" y="4313238"/>
          <p14:tracePt t="26617" x="6937375" y="4286250"/>
          <p14:tracePt t="26624" x="6937375" y="4276725"/>
          <p14:tracePt t="26632" x="6937375" y="4249738"/>
          <p14:tracePt t="26640" x="6937375" y="4232275"/>
          <p14:tracePt t="26656" x="6937375" y="4203700"/>
          <p14:tracePt t="26665" x="6937375" y="4195763"/>
          <p14:tracePt t="26672" x="6937375" y="4186238"/>
          <p14:tracePt t="26736" x="6937375" y="4176713"/>
          <p14:tracePt t="26752" x="6946900" y="4186238"/>
          <p14:tracePt t="26760" x="6956425" y="4203700"/>
          <p14:tracePt t="26768" x="6956425" y="4213225"/>
          <p14:tracePt t="26776" x="6956425" y="4240213"/>
          <p14:tracePt t="26784" x="6956425" y="4259263"/>
          <p14:tracePt t="26792" x="6956425" y="4286250"/>
          <p14:tracePt t="26800" x="6956425" y="4295775"/>
          <p14:tracePt t="26815" x="6956425" y="4313238"/>
          <p14:tracePt t="26824" x="6956425" y="4322763"/>
          <p14:tracePt t="26873" x="6946900" y="4332288"/>
          <p14:tracePt t="26888" x="6937375" y="4340225"/>
          <p14:tracePt t="26897" x="6929438" y="4340225"/>
          <p14:tracePt t="26914" x="6919913" y="4349750"/>
          <p14:tracePt t="27102" x="6929438" y="4368800"/>
          <p14:tracePt t="27104" x="6929438" y="4386263"/>
          <p14:tracePt t="27112" x="6929438" y="4405313"/>
          <p14:tracePt t="27119" x="6929438" y="4432300"/>
          <p14:tracePt t="27128" x="6929438" y="4449763"/>
          <p14:tracePt t="27136" x="6929438" y="4478338"/>
          <p14:tracePt t="27144" x="6929438" y="4522788"/>
          <p14:tracePt t="27152" x="6919913" y="4522788"/>
          <p14:tracePt t="27160" x="6919913" y="4559300"/>
          <p14:tracePt t="27168" x="6919913" y="4605338"/>
          <p14:tracePt t="27176" x="6910388" y="4641850"/>
          <p14:tracePt t="27184" x="6892925" y="4705350"/>
          <p14:tracePt t="27192" x="6892925" y="4732338"/>
          <p14:tracePt t="27201" x="6892925" y="4778375"/>
          <p14:tracePt t="27208" x="6883400" y="4814888"/>
          <p14:tracePt t="27216" x="6883400" y="4833938"/>
          <p14:tracePt t="27224" x="6883400" y="4860925"/>
          <p14:tracePt t="27233" x="6883400" y="4878388"/>
          <p14:tracePt t="27240" x="6883400" y="4897438"/>
          <p14:tracePt t="27249" x="6883400" y="4906963"/>
          <p14:tracePt t="27256" x="6883400" y="4914900"/>
          <p14:tracePt t="27272" x="6883400" y="4924425"/>
          <p14:tracePt t="27282" x="6883400" y="4943475"/>
          <p14:tracePt t="27297" x="6883400" y="4951413"/>
          <p14:tracePt t="27306" x="6883400" y="4960938"/>
          <p14:tracePt t="27312" x="6883400" y="4979988"/>
          <p14:tracePt t="27319" x="6883400" y="4987925"/>
          <p14:tracePt t="27328" x="6883400" y="4997450"/>
          <p14:tracePt t="27336" x="6883400" y="5006975"/>
          <p14:tracePt t="27345" x="6883400" y="5016500"/>
          <p14:tracePt t="27352" x="6883400" y="5024438"/>
          <p14:tracePt t="27361" x="6883400" y="5033963"/>
          <p14:tracePt t="27411" x="6892925" y="5053013"/>
          <p14:tracePt t="27424" x="6900863" y="5053013"/>
          <p14:tracePt t="27432" x="6910388" y="5060950"/>
          <p14:tracePt t="27448" x="6919913" y="5070475"/>
          <p14:tracePt t="27464" x="6929438" y="5080000"/>
          <p14:tracePt t="27482" x="6937375" y="5089525"/>
          <p14:tracePt t="27490" x="6946900" y="5089525"/>
          <p14:tracePt t="27521" x="6956425" y="5089525"/>
          <p14:tracePt t="27576" x="6973888" y="5089525"/>
          <p14:tracePt t="27592" x="6983413" y="5089525"/>
          <p14:tracePt t="27690" x="6992938" y="5089525"/>
          <p14:tracePt t="27697" x="7000875" y="5097463"/>
          <p14:tracePt t="27704" x="7000875" y="5106988"/>
          <p14:tracePt t="27712" x="7000875" y="5116513"/>
          <p14:tracePt t="27720" x="7000875" y="5143500"/>
          <p14:tracePt t="27728" x="7000875" y="5160963"/>
          <p14:tracePt t="27745" x="7000875" y="5189538"/>
          <p14:tracePt t="27753" x="7000875" y="5233988"/>
          <p14:tracePt t="27761" x="7000875" y="5253038"/>
          <p14:tracePt t="27769" x="7000875" y="5289550"/>
          <p14:tracePt t="27777" x="7000875" y="5299075"/>
          <p14:tracePt t="27785" x="7000875" y="5326063"/>
          <p14:tracePt t="27793" x="7000875" y="5335588"/>
          <p14:tracePt t="27803" x="7000875" y="5343525"/>
          <p14:tracePt t="27816" x="7000875" y="5372100"/>
          <p14:tracePt t="27836" x="7000875" y="5380038"/>
          <p14:tracePt t="27849" x="6992938" y="5399088"/>
          <p14:tracePt t="27856" x="6983413" y="5416550"/>
          <p14:tracePt t="27866" x="6983413" y="5426075"/>
          <p14:tracePt t="27872" x="6983413" y="5435600"/>
          <p14:tracePt t="27888" x="6983413" y="5453063"/>
          <p14:tracePt t="27897" x="6983413" y="5462588"/>
          <p14:tracePt t="27922" x="6983413" y="5481638"/>
          <p14:tracePt t="27936" x="6983413" y="5489575"/>
          <p14:tracePt t="27946" x="6983413" y="5499100"/>
          <p14:tracePt t="27960" x="6983413" y="5508625"/>
          <p14:tracePt t="28048" x="6983413" y="5518150"/>
          <p14:tracePt t="28176" x="6983413" y="5526088"/>
          <p14:tracePt t="28212" x="6973888" y="5518150"/>
          <p14:tracePt t="28217" x="6973888" y="5499100"/>
          <p14:tracePt t="28225" x="6973888" y="5489575"/>
          <p14:tracePt t="28240" x="6973888" y="5472113"/>
          <p14:tracePt t="28362" x="6973888" y="5489575"/>
          <p14:tracePt t="28377" x="6973888" y="5499100"/>
          <p14:tracePt t="28400" x="6983413" y="5508625"/>
          <p14:tracePt t="28408" x="6992938" y="5518150"/>
          <p14:tracePt t="28416" x="7010400" y="5535613"/>
          <p14:tracePt t="28423" x="7029450" y="5545138"/>
          <p14:tracePt t="28431" x="7065963" y="5554663"/>
          <p14:tracePt t="28440" x="7102475" y="5581650"/>
          <p14:tracePt t="28450" x="7129463" y="5599113"/>
          <p14:tracePt t="28460" x="7156450" y="5608638"/>
          <p14:tracePt t="28463" x="7175500" y="5608638"/>
          <p14:tracePt t="28472" x="7183438" y="5608638"/>
          <p14:tracePt t="28480" x="7212013" y="5608638"/>
          <p14:tracePt t="28488" x="7219950" y="5608638"/>
          <p14:tracePt t="28496" x="7229475" y="5608638"/>
          <p14:tracePt t="28504" x="7248525" y="5608638"/>
          <p14:tracePt t="28520" x="7256463" y="5608638"/>
          <p14:tracePt t="28528" x="7265988" y="5599113"/>
          <p14:tracePt t="28651" x="7302500" y="5599113"/>
          <p14:tracePt t="28656" x="7312025" y="5608638"/>
          <p14:tracePt t="28672" x="7319963" y="5635625"/>
          <p14:tracePt t="28680" x="7339013" y="5654675"/>
          <p14:tracePt t="28688" x="7348538" y="5662613"/>
          <p14:tracePt t="28697" x="7375525" y="5691188"/>
          <p14:tracePt t="28704" x="7392988" y="5699125"/>
          <p14:tracePt t="28712" x="7439025" y="5735638"/>
          <p14:tracePt t="28720" x="7458075" y="5745163"/>
          <p14:tracePt t="28728" x="7485063" y="5745163"/>
          <p14:tracePt t="28736" x="7502525" y="5754688"/>
          <p14:tracePt t="28744" x="7531100" y="5764213"/>
          <p14:tracePt t="28752" x="7539038" y="5764213"/>
          <p14:tracePt t="28760" x="7558088" y="5772150"/>
          <p14:tracePt t="28768" x="7567613" y="5772150"/>
          <p14:tracePt t="28776" x="7575550" y="5781675"/>
          <p14:tracePt t="28800" x="7585075" y="5791200"/>
          <p14:tracePt t="28945" x="7575550" y="5800725"/>
          <p14:tracePt t="28951" x="7539038" y="5827713"/>
          <p14:tracePt t="28963" x="7475538" y="5827713"/>
          <p14:tracePt t="28970" x="7439025" y="5827713"/>
          <p14:tracePt t="28976" x="7385050" y="5827713"/>
          <p14:tracePt t="28985" x="7356475" y="5827713"/>
          <p14:tracePt t="28992" x="7302500" y="5827713"/>
          <p14:tracePt t="29000" x="7275513" y="5827713"/>
          <p14:tracePt t="29007" x="7239000" y="5827713"/>
          <p14:tracePt t="29016" x="7212013" y="5818188"/>
          <p14:tracePt t="29025" x="7165975" y="5800725"/>
          <p14:tracePt t="29031" x="7146925" y="5791200"/>
          <p14:tracePt t="29040" x="7146925" y="5781675"/>
          <p14:tracePt t="29049" x="7138988" y="5781675"/>
          <p14:tracePt t="29056" x="7119938" y="5772150"/>
          <p14:tracePt t="29072" x="7110413" y="5735638"/>
          <p14:tracePt t="29080" x="7102475" y="5718175"/>
          <p14:tracePt t="29088" x="7102475" y="5699125"/>
          <p14:tracePt t="29096" x="7102475" y="5681663"/>
          <p14:tracePt t="29104" x="7102475" y="5654675"/>
          <p14:tracePt t="29112" x="7102475" y="5645150"/>
          <p14:tracePt t="29120" x="7102475" y="5635625"/>
          <p14:tracePt t="29128" x="7102475" y="5599113"/>
          <p14:tracePt t="29136" x="7102475" y="5589588"/>
          <p14:tracePt t="29144" x="7102475" y="5572125"/>
          <p14:tracePt t="29152" x="7102475" y="5554663"/>
          <p14:tracePt t="29160" x="7102475" y="5545138"/>
          <p14:tracePt t="29168" x="7129463" y="5518150"/>
          <p14:tracePt t="29176" x="7165975" y="5508625"/>
          <p14:tracePt t="29184" x="7229475" y="5489575"/>
          <p14:tracePt t="29192" x="7283450" y="5481638"/>
          <p14:tracePt t="29200" x="7375525" y="5481638"/>
          <p14:tracePt t="29208" x="7485063" y="5481638"/>
          <p14:tracePt t="29216" x="7594600" y="5481638"/>
          <p14:tracePt t="29230" x="7721600" y="5481638"/>
          <p14:tracePt t="29233" x="7850188" y="5481638"/>
          <p14:tracePt t="29242" x="7977188" y="5489575"/>
          <p14:tracePt t="29254" x="8113713" y="5518150"/>
          <p14:tracePt t="29259" x="8204200" y="5526088"/>
          <p14:tracePt t="29265" x="8313738" y="5545138"/>
          <p14:tracePt t="29273" x="8415338" y="5581650"/>
          <p14:tracePt t="29280" x="8442325" y="5589588"/>
          <p14:tracePt t="29288" x="8478838" y="5608638"/>
          <p14:tracePt t="29296" x="8505825" y="5618163"/>
          <p14:tracePt t="29303" x="8505825" y="5626100"/>
          <p14:tracePt t="29329" x="8505825" y="5635625"/>
          <p14:tracePt t="29346" x="8505825" y="5645150"/>
          <p14:tracePt t="29362" x="8496300" y="5681663"/>
          <p14:tracePt t="29370" x="8469313" y="5691188"/>
          <p14:tracePt t="29376" x="8432800" y="5727700"/>
          <p14:tracePt t="29384" x="8405813" y="5735638"/>
          <p14:tracePt t="29392" x="8359775" y="5754688"/>
          <p14:tracePt t="29401" x="8313738" y="5781675"/>
          <p14:tracePt t="29408" x="8259763" y="5791200"/>
          <p14:tracePt t="29417" x="8159750" y="5808663"/>
          <p14:tracePt t="29424" x="8086725" y="5818188"/>
          <p14:tracePt t="29431" x="7967663" y="5845175"/>
          <p14:tracePt t="29439" x="7877175" y="5845175"/>
          <p14:tracePt t="29452" x="7785100" y="5845175"/>
          <p14:tracePt t="29457" x="7712075" y="5845175"/>
          <p14:tracePt t="29464" x="7639050" y="5845175"/>
          <p14:tracePt t="29471" x="7585075" y="5845175"/>
          <p14:tracePt t="29480" x="7502525" y="5845175"/>
          <p14:tracePt t="29488" x="7475538" y="5837238"/>
          <p14:tracePt t="29498" x="7439025" y="5818188"/>
          <p14:tracePt t="29503" x="7402513" y="5800725"/>
          <p14:tracePt t="29528" x="7392988" y="5791200"/>
          <p14:tracePt t="29544" x="7392988" y="5781675"/>
          <p14:tracePt t="29552" x="7392988" y="5772150"/>
          <p14:tracePt t="29568" x="7392988" y="5764213"/>
          <p14:tracePt t="29609" x="7392988" y="5754688"/>
          <p14:tracePt t="29641" x="7392988" y="5735638"/>
          <p14:tracePt t="29665" x="7402513" y="5735638"/>
          <p14:tracePt t="29680" x="7412038" y="5735638"/>
          <p14:tracePt t="29736" x="7421563" y="5727700"/>
          <p14:tracePt t="29808" x="7402513" y="5727700"/>
          <p14:tracePt t="29816" x="7348538" y="5727700"/>
          <p14:tracePt t="29824" x="7256463" y="5727700"/>
          <p14:tracePt t="29832" x="7146925" y="5727700"/>
          <p14:tracePt t="29840" x="7019925" y="5727700"/>
          <p14:tracePt t="29851" x="6873875" y="5727700"/>
          <p14:tracePt t="29856" x="6710363" y="5727700"/>
          <p14:tracePt t="29866" x="6564313" y="5708650"/>
          <p14:tracePt t="29874" x="6381750" y="5691188"/>
          <p14:tracePt t="29885" x="6218238" y="5662613"/>
          <p14:tracePt t="29888" x="6062663" y="5618163"/>
          <p14:tracePt t="29896" x="5899150" y="5599113"/>
          <p14:tracePt t="29904" x="5753100" y="5589588"/>
          <p14:tracePt t="29912" x="5624513" y="5562600"/>
          <p14:tracePt t="29920" x="5478463" y="5545138"/>
          <p14:tracePt t="29927" x="5397500" y="5535613"/>
          <p14:tracePt t="29936" x="5268913" y="5518150"/>
          <p14:tracePt t="29946" x="5195888" y="5518150"/>
          <p14:tracePt t="29952" x="5132388" y="5489575"/>
          <p14:tracePt t="29960" x="5078413" y="5489575"/>
          <p14:tracePt t="29968" x="5022850" y="5489575"/>
          <p14:tracePt t="29976" x="4986338" y="5489575"/>
          <p14:tracePt t="29984" x="4978400" y="5489575"/>
          <p14:tracePt t="29992" x="4932363" y="5489575"/>
          <p14:tracePt t="30000" x="4913313" y="5489575"/>
          <p14:tracePt t="30007" x="4886325" y="5489575"/>
          <p14:tracePt t="30016" x="4876800" y="5489575"/>
          <p14:tracePt t="30024" x="4859338" y="5499100"/>
          <p14:tracePt t="30032" x="4849813" y="5499100"/>
          <p14:tracePt t="30040" x="4840288" y="5499100"/>
          <p14:tracePt t="30048" x="4840288" y="5508625"/>
          <p14:tracePt t="30072" x="4832350" y="5518150"/>
          <p14:tracePt t="30168" x="4832350" y="5499100"/>
          <p14:tracePt t="30176" x="4832350" y="5489575"/>
          <p14:tracePt t="30184" x="4832350" y="5481638"/>
          <p14:tracePt t="30200" x="4840288" y="5481638"/>
          <p14:tracePt t="30240" x="4849813" y="5472113"/>
          <p14:tracePt t="30264" x="4859338" y="5462588"/>
          <p14:tracePt t="30383" x="4859338" y="5453063"/>
          <p14:tracePt t="30482" x="4859338" y="5445125"/>
          <p14:tracePt t="30499" x="4859338" y="5435600"/>
          <p14:tracePt t="30508" x="4859338" y="5426075"/>
          <p14:tracePt t="30511" x="4859338" y="5416550"/>
          <p14:tracePt t="30522" x="4859338" y="5408613"/>
          <p14:tracePt t="30544" x="4859338" y="5399088"/>
          <p14:tracePt t="30600" x="4859338" y="5389563"/>
          <p14:tracePt t="30640" x="4859338" y="5399088"/>
          <p14:tracePt t="30648" x="4859338" y="5416550"/>
          <p14:tracePt t="30656" x="4859338" y="5426075"/>
          <p14:tracePt t="30688" x="4876800" y="5453063"/>
          <p14:tracePt t="30728" x="4886325" y="5453063"/>
          <p14:tracePt t="30737" x="4895850" y="5453063"/>
          <p14:tracePt t="30745" x="4913313" y="5445125"/>
          <p14:tracePt t="30753" x="4922838" y="5435600"/>
          <p14:tracePt t="30759" x="4932363" y="5416550"/>
          <p14:tracePt t="30767" x="4941888" y="5408613"/>
          <p14:tracePt t="30777" x="4949825" y="5372100"/>
          <p14:tracePt t="30784" x="4959350" y="5362575"/>
          <p14:tracePt t="30792" x="4968875" y="5353050"/>
          <p14:tracePt t="30800" x="4968875" y="5343525"/>
          <p14:tracePt t="30808" x="4968875" y="5335588"/>
          <p14:tracePt t="30816" x="4968875" y="5326063"/>
          <p14:tracePt t="30832" x="4978400" y="5316538"/>
          <p14:tracePt t="30872" x="4978400" y="5299075"/>
          <p14:tracePt t="30912" x="4986338" y="5289550"/>
          <p14:tracePt t="31078" x="4986338" y="5299075"/>
          <p14:tracePt t="31080" x="4986338" y="5316538"/>
          <p14:tracePt t="31088" x="4986338" y="5326063"/>
          <p14:tracePt t="31098" x="4986338" y="5335588"/>
          <p14:tracePt t="31112" x="4986338" y="5362575"/>
          <p14:tracePt t="31119" x="4986338" y="5372100"/>
          <p14:tracePt t="31128" x="4986338" y="5399088"/>
          <p14:tracePt t="31136" x="4986338" y="5416550"/>
          <p14:tracePt t="31144" x="4986338" y="5426075"/>
          <p14:tracePt t="31152" x="4986338" y="5445125"/>
          <p14:tracePt t="31168" x="4986338" y="5453063"/>
          <p14:tracePt t="31184" x="4986338" y="5462588"/>
          <p14:tracePt t="31192" x="4986338" y="5481638"/>
          <p14:tracePt t="31208" x="4986338" y="5489575"/>
          <p14:tracePt t="31337" x="4986338" y="5481638"/>
          <p14:tracePt t="31345" x="4986338" y="5462588"/>
          <p14:tracePt t="31361" x="4986338" y="5453063"/>
          <p14:tracePt t="31385" x="4986338" y="5445125"/>
          <p14:tracePt t="31393" x="4986338" y="5426075"/>
          <p14:tracePt t="31409" x="4986338" y="5416550"/>
          <p14:tracePt t="31417" x="4995863" y="5399088"/>
          <p14:tracePt t="31424" x="4995863" y="5389563"/>
          <p14:tracePt t="31432" x="5014913" y="5372100"/>
          <p14:tracePt t="31440" x="5022850" y="5372100"/>
          <p14:tracePt t="31464" x="5032375" y="5362575"/>
          <p14:tracePt t="31513" x="5041900" y="5353050"/>
          <p14:tracePt t="31521" x="5041900" y="5343525"/>
          <p14:tracePt t="31536" x="5041900" y="5335588"/>
          <p14:tracePt t="31560" x="5049838" y="5326063"/>
          <p14:tracePt t="31609" x="5059363" y="5316538"/>
          <p14:tracePt t="31680" x="5059363" y="5307013"/>
          <p14:tracePt t="31712" x="5059363" y="5299075"/>
          <p14:tracePt t="31984" x="5049838" y="5307013"/>
          <p14:tracePt t="32186" x="5041900" y="5307013"/>
          <p14:tracePt t="32210" x="5041900" y="5299075"/>
          <p14:tracePt t="32225" x="5041900" y="5289550"/>
          <p14:tracePt t="32272" x="5032375" y="5270500"/>
          <p14:tracePt t="32511" x="5032375" y="5262563"/>
          <p14:tracePt t="32513" x="5032375" y="5253038"/>
          <p14:tracePt t="32649" x="5032375" y="5226050"/>
          <p14:tracePt t="32656" x="5032375" y="5216525"/>
          <p14:tracePt t="32664" x="5032375" y="5207000"/>
          <p14:tracePt t="32672" x="5032375" y="5180013"/>
          <p14:tracePt t="32680" x="5032375" y="5160963"/>
          <p14:tracePt t="32700" x="5032375" y="5133975"/>
          <p14:tracePt t="32730" x="5032375" y="5126038"/>
          <p14:tracePt t="32866" x="5032375" y="5133975"/>
          <p14:tracePt t="32887" x="5032375" y="5153025"/>
          <p14:tracePt t="32912" x="5032375" y="5160963"/>
          <p14:tracePt t="32920" x="5041900" y="5160963"/>
          <p14:tracePt t="32929" x="5049838" y="5160963"/>
          <p14:tracePt t="32935" x="5086350" y="5160963"/>
          <p14:tracePt t="32944" x="5122863" y="5160963"/>
          <p14:tracePt t="32951" x="5168900" y="5160963"/>
          <p14:tracePt t="32960" x="5224463" y="5133975"/>
          <p14:tracePt t="32968" x="5305425" y="5097463"/>
          <p14:tracePt t="32976" x="5387975" y="5070475"/>
          <p14:tracePt t="32984" x="5461000" y="5033963"/>
          <p14:tracePt t="32992" x="5561013" y="4987925"/>
          <p14:tracePt t="33000" x="5643563" y="4960938"/>
          <p14:tracePt t="33008" x="5716588" y="4933950"/>
          <p14:tracePt t="33016" x="5780088" y="4897438"/>
          <p14:tracePt t="33024" x="5843588" y="4870450"/>
          <p14:tracePt t="33034" x="5862638" y="4860925"/>
          <p14:tracePt t="33039" x="5907088" y="4833938"/>
          <p14:tracePt t="33048" x="5916613" y="4824413"/>
          <p14:tracePt t="33055" x="5935663" y="4824413"/>
          <p14:tracePt t="33065" x="5943600" y="4814888"/>
          <p14:tracePt t="33146" x="5953125" y="4814888"/>
          <p14:tracePt t="33153" x="5953125" y="4841875"/>
          <p14:tracePt t="33162" x="5943600" y="4897438"/>
          <p14:tracePt t="33168" x="5935663" y="4924425"/>
          <p14:tracePt t="33176" x="5916613" y="4987925"/>
          <p14:tracePt t="33183" x="5880100" y="5053013"/>
          <p14:tracePt t="33195" x="5853113" y="5143500"/>
          <p14:tracePt t="33200" x="5797550" y="5207000"/>
          <p14:tracePt t="33208" x="5743575" y="5307013"/>
          <p14:tracePt t="33216" x="5688013" y="5372100"/>
          <p14:tracePt t="33223" x="5653088" y="5426075"/>
          <p14:tracePt t="33234" x="5616575" y="5489575"/>
          <p14:tracePt t="33241" x="5588000" y="5518150"/>
          <p14:tracePt t="33251" x="5570538" y="5545138"/>
          <p14:tracePt t="33257" x="5561013" y="5554663"/>
          <p14:tracePt t="33265" x="5561013" y="5562600"/>
          <p14:tracePt t="33272" x="5551488" y="5572125"/>
          <p14:tracePt t="33312" x="5543550" y="5572125"/>
          <p14:tracePt t="33328" x="5534025" y="5572125"/>
          <p14:tracePt t="33336" x="5524500" y="5581650"/>
          <p14:tracePt t="33361" x="5514975" y="5581650"/>
          <p14:tracePt t="33377" x="5507038" y="5589588"/>
          <p14:tracePt t="33408" x="5497513" y="5589588"/>
          <p14:tracePt t="33416" x="5487988" y="5589588"/>
          <p14:tracePt t="33432" x="5478463" y="5589588"/>
          <p14:tracePt t="33442" x="5461000" y="5589588"/>
          <p14:tracePt t="33449" x="5451475" y="5589588"/>
          <p14:tracePt t="33458" x="5441950" y="5589588"/>
          <p14:tracePt t="33467" x="5424488" y="5589588"/>
          <p14:tracePt t="33473" x="5405438" y="5589588"/>
          <p14:tracePt t="33484" x="5368925" y="5589588"/>
          <p14:tracePt t="33488" x="5360988" y="5589588"/>
          <p14:tracePt t="33496" x="5324475" y="5589588"/>
          <p14:tracePt t="33504" x="5314950" y="5589588"/>
          <p14:tracePt t="33512" x="5305425" y="5589588"/>
          <p14:tracePt t="33519" x="5287963" y="5589588"/>
          <p14:tracePt t="33540" x="5278438" y="5589588"/>
          <p14:tracePt t="33543" x="5268913" y="5589588"/>
          <p14:tracePt t="33569" x="5260975" y="5581650"/>
          <p14:tracePt t="33576" x="5260975" y="5572125"/>
          <p14:tracePt t="33584" x="5260975" y="5562600"/>
          <p14:tracePt t="33591" x="5260975" y="5535613"/>
          <p14:tracePt t="33600" x="5268913" y="5508625"/>
          <p14:tracePt t="33608" x="5287963" y="5481638"/>
          <p14:tracePt t="33617" x="5305425" y="5435600"/>
          <p14:tracePt t="33625" x="5334000" y="5399088"/>
          <p14:tracePt t="33638" x="5368925" y="5353050"/>
          <p14:tracePt t="33640" x="5405438" y="5307013"/>
          <p14:tracePt t="33650" x="5424488" y="5289550"/>
          <p14:tracePt t="33655" x="5461000" y="5253038"/>
          <p14:tracePt t="33665" x="5478463" y="5233988"/>
          <p14:tracePt t="33672" x="5487988" y="5226050"/>
          <p14:tracePt t="33679" x="5507038" y="5207000"/>
          <p14:tracePt t="33698" x="5524500" y="5207000"/>
          <p14:tracePt t="33712" x="5534025" y="5207000"/>
          <p14:tracePt t="33728" x="5561013" y="5207000"/>
          <p14:tracePt t="33736" x="5570538" y="5207000"/>
          <p14:tracePt t="33744" x="5588000" y="5216525"/>
          <p14:tracePt t="33752" x="5597525" y="5226050"/>
          <p14:tracePt t="33760" x="5616575" y="5233988"/>
          <p14:tracePt t="33768" x="5624513" y="5243513"/>
          <p14:tracePt t="33784" x="5653088" y="5243513"/>
          <p14:tracePt t="33792" x="5661025" y="5243513"/>
          <p14:tracePt t="33800" x="5680075" y="5243513"/>
          <p14:tracePt t="33808" x="5697538" y="5243513"/>
          <p14:tracePt t="33824" x="5707063" y="5243513"/>
          <p14:tracePt t="33832" x="5716588" y="5243513"/>
          <p14:tracePt t="33840" x="5724525" y="5243513"/>
          <p14:tracePt t="33856" x="5734050" y="5243513"/>
          <p14:tracePt t="33920" x="5743575" y="5243513"/>
          <p14:tracePt t="33936" x="5743575" y="5262563"/>
          <p14:tracePt t="33945" x="5743575" y="5270500"/>
          <p14:tracePt t="33951" x="5743575" y="5280025"/>
          <p14:tracePt t="33968" x="5743575" y="5289550"/>
          <p14:tracePt t="33976" x="5743575" y="5299075"/>
          <p14:tracePt t="33992" x="5743575" y="5316538"/>
          <p14:tracePt t="34000" x="5743575" y="5335588"/>
          <p14:tracePt t="34008" x="5743575" y="5362575"/>
          <p14:tracePt t="34017" x="5743575" y="5380038"/>
          <p14:tracePt t="34025" x="5753100" y="5426075"/>
          <p14:tracePt t="34035" x="5789613" y="5472113"/>
          <p14:tracePt t="34041" x="5789613" y="5489575"/>
          <p14:tracePt t="34051" x="5797550" y="5499100"/>
          <p14:tracePt t="34055" x="5807075" y="5518150"/>
          <p14:tracePt t="34072" x="5807075" y="5526088"/>
          <p14:tracePt t="34096" x="5816600" y="5535613"/>
          <p14:tracePt t="34129" x="5826125" y="5535613"/>
          <p14:tracePt t="34136" x="5834063" y="5535613"/>
          <p14:tracePt t="34144" x="5843588" y="5535613"/>
          <p14:tracePt t="34152" x="5889625" y="5535613"/>
          <p14:tracePt t="34160" x="5907088" y="5526088"/>
          <p14:tracePt t="34168" x="5916613" y="5508625"/>
          <p14:tracePt t="34176" x="5926138" y="5489575"/>
          <p14:tracePt t="34185" x="5926138" y="5462588"/>
          <p14:tracePt t="34192" x="5935663" y="5426075"/>
          <p14:tracePt t="34200" x="5935663" y="5408613"/>
          <p14:tracePt t="34211" x="5935663" y="5380038"/>
          <p14:tracePt t="34216" x="5935663" y="5362575"/>
          <p14:tracePt t="34226" x="5943600" y="5335588"/>
          <p14:tracePt t="34232" x="5943600" y="5326063"/>
          <p14:tracePt t="34288" x="5935663" y="5326063"/>
          <p14:tracePt t="34296" x="5926138" y="5353050"/>
          <p14:tracePt t="34304" x="5926138" y="5389563"/>
          <p14:tracePt t="34312" x="5916613" y="5435600"/>
          <p14:tracePt t="34328" x="5916613" y="5445125"/>
          <p14:tracePt t="34360" x="5916613" y="5453063"/>
          <p14:tracePt t="34368" x="5926138" y="5453063"/>
          <p14:tracePt t="34376" x="5943600" y="5445125"/>
          <p14:tracePt t="34384" x="5953125" y="5426075"/>
          <p14:tracePt t="34392" x="5972175" y="5399088"/>
          <p14:tracePt t="34400" x="5980113" y="5380038"/>
          <p14:tracePt t="34408" x="5980113" y="5372100"/>
          <p14:tracePt t="34416" x="5980113" y="5353050"/>
          <p14:tracePt t="34424" x="5980113" y="5343525"/>
          <p14:tracePt t="34504" x="5980113" y="5362575"/>
          <p14:tracePt t="34512" x="5980113" y="5389563"/>
          <p14:tracePt t="34520" x="5980113" y="5426075"/>
          <p14:tracePt t="34529" x="5980113" y="5435600"/>
          <p14:tracePt t="34538" x="5980113" y="5472113"/>
          <p14:tracePt t="34545" x="5980113" y="5481638"/>
          <p14:tracePt t="34554" x="5980113" y="5489575"/>
          <p14:tracePt t="34560" x="5989638" y="5526088"/>
          <p14:tracePt t="34569" x="5989638" y="5545138"/>
          <p14:tracePt t="34575" x="5999163" y="5572125"/>
          <p14:tracePt t="34585" x="6016625" y="5581650"/>
          <p14:tracePt t="34591" x="6035675" y="5581650"/>
          <p14:tracePt t="34601" x="6062663" y="5581650"/>
          <p14:tracePt t="34608" x="6099175" y="5572125"/>
          <p14:tracePt t="34617" x="6108700" y="5572125"/>
          <p14:tracePt t="34623" x="6116638" y="5572125"/>
          <p14:tracePt t="34633" x="6126163" y="5562600"/>
          <p14:tracePt t="34640" x="6162675" y="5562600"/>
          <p14:tracePt t="34649" x="6208713" y="5526088"/>
          <p14:tracePt t="34656" x="6226175" y="5518150"/>
          <p14:tracePt t="34669" x="6281738" y="5489575"/>
          <p14:tracePt t="34674" x="6326188" y="5462588"/>
          <p14:tracePt t="34683" x="6345238" y="5445125"/>
          <p14:tracePt t="34689" x="6391275" y="5416550"/>
          <p14:tracePt t="34696" x="6408738" y="5399088"/>
          <p14:tracePt t="34705" x="6427788" y="5380038"/>
          <p14:tracePt t="34718" x="6454775" y="5353050"/>
          <p14:tracePt t="34808" x="6445250" y="5380038"/>
          <p14:tracePt t="34824" x="6445250" y="5389563"/>
          <p14:tracePt t="34874" x="6445250" y="5399088"/>
          <p14:tracePt t="34885" x="6454775" y="5389563"/>
          <p14:tracePt t="34888" x="6464300" y="5380038"/>
          <p14:tracePt t="34896" x="6481763" y="5362575"/>
          <p14:tracePt t="34903" x="6491288" y="5353050"/>
          <p14:tracePt t="34912" x="6500813" y="5316538"/>
          <p14:tracePt t="34920" x="6518275" y="5299075"/>
          <p14:tracePt t="34929" x="6527800" y="5280025"/>
          <p14:tracePt t="34936" x="6527800" y="5270500"/>
          <p14:tracePt t="34944" x="6537325" y="5253038"/>
          <p14:tracePt t="34952" x="6545263" y="5226050"/>
          <p14:tracePt t="34961" x="6545263" y="5216525"/>
          <p14:tracePt t="34968" x="6545263" y="5207000"/>
          <p14:tracePt t="34976" x="6564313" y="5189538"/>
          <p14:tracePt t="34992" x="6564313" y="5180013"/>
          <p14:tracePt t="35008" x="6564313" y="5170488"/>
          <p14:tracePt t="35032" x="6573838" y="5160963"/>
          <p14:tracePt t="35080" x="6581775" y="5160963"/>
          <p14:tracePt t="35088" x="6591300" y="5180013"/>
          <p14:tracePt t="35096" x="6600825" y="5189538"/>
          <p14:tracePt t="35104" x="6610350" y="5197475"/>
          <p14:tracePt t="35123" x="6637338" y="5226050"/>
          <p14:tracePt t="35129" x="6645275" y="5233988"/>
          <p14:tracePt t="35136" x="6645275" y="5243513"/>
          <p14:tracePt t="35144" x="6664325" y="5262563"/>
          <p14:tracePt t="35152" x="6664325" y="5280025"/>
          <p14:tracePt t="35160" x="6673850" y="5280025"/>
          <p14:tracePt t="35168" x="6673850" y="5299075"/>
          <p14:tracePt t="35175" x="6691313" y="5316538"/>
          <p14:tracePt t="35192" x="6691313" y="5326063"/>
          <p14:tracePt t="35200" x="6700838" y="5353050"/>
          <p14:tracePt t="35208" x="6700838" y="5362575"/>
          <p14:tracePt t="35216" x="6700838" y="5372100"/>
          <p14:tracePt t="35225" x="6700838" y="5389563"/>
          <p14:tracePt t="35248" x="6700838" y="5399088"/>
          <p14:tracePt t="35265" x="6700838" y="5408613"/>
          <p14:tracePt t="35280" x="6700838" y="5426075"/>
          <p14:tracePt t="35296" x="6700838" y="5435600"/>
          <p14:tracePt t="35303" x="6700838" y="5445125"/>
          <p14:tracePt t="35312" x="6700838" y="5453063"/>
          <p14:tracePt t="35320" x="6700838" y="5462588"/>
          <p14:tracePt t="35328" x="6700838" y="5472113"/>
          <p14:tracePt t="35336" x="6700838" y="5481638"/>
          <p14:tracePt t="35344" x="6700838" y="5489575"/>
          <p14:tracePt t="35360" x="6700838" y="5508625"/>
          <p14:tracePt t="35376" x="6700838" y="5518150"/>
          <p14:tracePt t="35640" x="6700838" y="5499100"/>
          <p14:tracePt t="35648" x="6700838" y="5489575"/>
          <p14:tracePt t="35656" x="6691313" y="5481638"/>
          <p14:tracePt t="35672" x="6681788" y="5472113"/>
          <p14:tracePt t="35680" x="6664325" y="5453063"/>
          <p14:tracePt t="35688" x="6654800" y="5453063"/>
          <p14:tracePt t="35696" x="6645275" y="5445125"/>
          <p14:tracePt t="35715" x="6637338" y="5435600"/>
          <p14:tracePt t="35723" x="6618288" y="5416550"/>
          <p14:tracePt t="35738" x="6600825" y="5399088"/>
          <p14:tracePt t="35744" x="6591300" y="5389563"/>
          <p14:tracePt t="35832" x="6591300" y="5380038"/>
          <p14:tracePt t="35936" x="6581775" y="5380038"/>
          <p14:tracePt t="35952" x="6573838" y="5380038"/>
          <p14:tracePt t="35968" x="6564313" y="5389563"/>
          <p14:tracePt t="36182" x="6564313" y="5380038"/>
          <p14:tracePt t="36188" x="6564313" y="5362575"/>
          <p14:tracePt t="36197" x="6564313" y="5343525"/>
          <p14:tracePt t="36200" x="6573838" y="5316538"/>
          <p14:tracePt t="36208" x="6573838" y="5299075"/>
          <p14:tracePt t="36216" x="6581775" y="5253038"/>
          <p14:tracePt t="36224" x="6600825" y="5197475"/>
          <p14:tracePt t="36233" x="6610350" y="5153025"/>
          <p14:tracePt t="36243" x="6610350" y="5097463"/>
          <p14:tracePt t="36252" x="6637338" y="5033963"/>
          <p14:tracePt t="36264" x="6637338" y="4951413"/>
          <p14:tracePt t="36272" x="6637338" y="4897438"/>
          <p14:tracePt t="36284" x="6637338" y="4860925"/>
          <p14:tracePt t="36288" x="6618288" y="4805363"/>
          <p14:tracePt t="36296" x="6600825" y="4760913"/>
          <p14:tracePt t="36304" x="6564313" y="4724400"/>
          <p14:tracePt t="36312" x="6545263" y="4697413"/>
          <p14:tracePt t="36320" x="6537325" y="4687888"/>
          <p14:tracePt t="36328" x="6518275" y="4678363"/>
          <p14:tracePt t="36336" x="6472238" y="4660900"/>
          <p14:tracePt t="36344" x="6464300" y="4660900"/>
          <p14:tracePt t="36352" x="6454775" y="4660900"/>
          <p14:tracePt t="36360" x="6435725" y="4660900"/>
          <p14:tracePt t="36368" x="6408738" y="4660900"/>
          <p14:tracePt t="36376" x="6391275" y="4660900"/>
          <p14:tracePt t="36384" x="6345238" y="4668838"/>
          <p14:tracePt t="36392" x="6335713" y="4678363"/>
          <p14:tracePt t="36400" x="6308725" y="4705350"/>
          <p14:tracePt t="36409" x="6291263" y="4724400"/>
          <p14:tracePt t="36416" x="6272213" y="4741863"/>
          <p14:tracePt t="36425" x="6272213" y="4751388"/>
          <p14:tracePt t="36435" x="6254750" y="4768850"/>
          <p14:tracePt t="36451" x="6245225" y="4787900"/>
          <p14:tracePt t="36456" x="6245225" y="4797425"/>
          <p14:tracePt t="36473" x="6235700" y="4814888"/>
          <p14:tracePt t="36482" x="6235700" y="4824413"/>
          <p14:tracePt t="36496" x="6235700" y="4833938"/>
          <p14:tracePt t="36504" x="6226175" y="4841875"/>
          <p14:tracePt t="36513" x="6226175" y="4860925"/>
          <p14:tracePt t="36524" x="6226175" y="4870450"/>
          <p14:tracePt t="36529" x="6226175" y="4887913"/>
          <p14:tracePt t="36538" x="6226175" y="4897438"/>
          <p14:tracePt t="36545" x="6226175" y="4906963"/>
          <p14:tracePt t="36555" x="6226175" y="4914900"/>
          <p14:tracePt t="36559" x="6226175" y="4924425"/>
          <p14:tracePt t="36570" x="6226175" y="4943475"/>
          <p14:tracePt t="36584" x="6226175" y="4951413"/>
          <p14:tracePt t="36884" x="6226175" y="4943475"/>
          <p14:tracePt t="36913" x="6235700" y="4933950"/>
          <p14:tracePt t="36920" x="6245225" y="4924425"/>
          <p14:tracePt t="37096" x="6245225" y="4943475"/>
          <p14:tracePt t="37104" x="6245225" y="4951413"/>
          <p14:tracePt t="37112" x="6245225" y="4960938"/>
          <p14:tracePt t="37120" x="6245225" y="4970463"/>
          <p14:tracePt t="37127" x="6262688" y="4987925"/>
          <p14:tracePt t="37136" x="6281738" y="5016500"/>
          <p14:tracePt t="37144" x="6291263" y="5016500"/>
          <p14:tracePt t="37152" x="6299200" y="5024438"/>
          <p14:tracePt t="37160" x="6326188" y="5053013"/>
          <p14:tracePt t="37167" x="6335713" y="5060950"/>
          <p14:tracePt t="37176" x="6345238" y="5080000"/>
          <p14:tracePt t="37183" x="6362700" y="5097463"/>
          <p14:tracePt t="37192" x="6381750" y="5116513"/>
          <p14:tracePt t="37200" x="6391275" y="5126038"/>
          <p14:tracePt t="37208" x="6399213" y="5133975"/>
          <p14:tracePt t="37216" x="6418263" y="5153025"/>
          <p14:tracePt t="37226" x="6427788" y="5160963"/>
          <p14:tracePt t="37232" x="6435725" y="5170488"/>
          <p14:tracePt t="37240" x="6454775" y="5189538"/>
          <p14:tracePt t="37257" x="6464300" y="5189538"/>
          <p14:tracePt t="37265" x="6472238" y="5189538"/>
          <p14:tracePt t="37272" x="6491288" y="5207000"/>
          <p14:tracePt t="37288" x="6500813" y="5207000"/>
          <p14:tracePt t="37320" x="6508750" y="5207000"/>
          <p14:tracePt t="37337" x="6518275" y="5207000"/>
          <p14:tracePt t="37393" x="6518275" y="5189538"/>
          <p14:tracePt t="37402" x="6518275" y="5180013"/>
          <p14:tracePt t="37417" x="6518275" y="5170488"/>
          <p14:tracePt t="37426" x="6518275" y="5160963"/>
          <p14:tracePt t="37434" x="6518275" y="5143500"/>
          <p14:tracePt t="37451" x="6518275" y="5133975"/>
          <p14:tracePt t="37456" x="6518275" y="5126038"/>
          <p14:tracePt t="37481" x="6518275" y="5106988"/>
          <p14:tracePt t="37489" x="6518275" y="5097463"/>
          <p14:tracePt t="37504" x="6518275" y="5089525"/>
          <p14:tracePt t="37600" x="6518275" y="5106988"/>
          <p14:tracePt t="37608" x="6518275" y="5126038"/>
          <p14:tracePt t="37616" x="6518275" y="5133975"/>
          <p14:tracePt t="37624" x="6518275" y="5143500"/>
          <p14:tracePt t="37632" x="6518275" y="5153025"/>
          <p14:tracePt t="37640" x="6518275" y="5160963"/>
          <p14:tracePt t="37649" x="6518275" y="5170488"/>
          <p14:tracePt t="37665" x="6518275" y="5180013"/>
          <p14:tracePt t="37681" x="6518275" y="5189538"/>
          <p14:tracePt t="37696" x="6518275" y="5207000"/>
          <p14:tracePt t="37715" x="6518275" y="5216525"/>
          <p14:tracePt t="37739" x="6518275" y="5226050"/>
          <p14:tracePt t="37754" x="6508750" y="5233988"/>
          <p14:tracePt t="37769" x="6500813" y="5253038"/>
          <p14:tracePt t="37848" x="6500813" y="5262563"/>
          <p14:tracePt t="37872" x="6500813" y="5270500"/>
          <p14:tracePt t="37882" x="6500813" y="5289550"/>
          <p14:tracePt t="37896" x="6500813" y="5299075"/>
          <p14:tracePt t="37904" x="6500813" y="5307013"/>
          <p14:tracePt t="37913" x="6500813" y="5326063"/>
          <p14:tracePt t="37928" x="6500813" y="5335588"/>
          <p14:tracePt t="38008" x="6500813" y="5343525"/>
          <p14:tracePt t="38216" x="6500813" y="5335588"/>
          <p14:tracePt t="38240" x="6500813" y="5326063"/>
          <p14:tracePt t="38371" x="6500813" y="5307013"/>
          <p14:tracePt t="38418" x="6508750" y="5299075"/>
          <p14:tracePt t="38466" x="6508750" y="5307013"/>
          <p14:tracePt t="38480" x="6508750" y="5326063"/>
          <p14:tracePt t="38489" x="6508750" y="5343525"/>
          <p14:tracePt t="38497" x="6508750" y="5353050"/>
          <p14:tracePt t="38507" x="6508750" y="5372100"/>
          <p14:tracePt t="38520" x="6518275" y="5389563"/>
          <p14:tracePt t="38528" x="6518275" y="5408613"/>
          <p14:tracePt t="38544" x="6518275" y="5416550"/>
          <p14:tracePt t="38553" x="6518275" y="5426075"/>
          <p14:tracePt t="38560" x="6518275" y="5435600"/>
          <p14:tracePt t="38608" x="6518275" y="5445125"/>
          <p14:tracePt t="38648" x="6527800" y="5445125"/>
          <p14:tracePt t="38656" x="6537325" y="5445125"/>
          <p14:tracePt t="38665" x="6545263" y="5445125"/>
          <p14:tracePt t="38672" x="6554788" y="5435600"/>
          <p14:tracePt t="38681" x="6564313" y="5426075"/>
          <p14:tracePt t="38696" x="6573838" y="5416550"/>
          <p14:tracePt t="38704" x="6573838" y="5408613"/>
          <p14:tracePt t="38720" x="6581775" y="5408613"/>
          <p14:tracePt t="38727" x="6591300" y="5399088"/>
          <p14:tracePt t="38744" x="6618288" y="5389563"/>
          <p14:tracePt t="38752" x="6627813" y="5389563"/>
          <p14:tracePt t="38776" x="6637338" y="5380038"/>
          <p14:tracePt t="38800" x="6645275" y="5372100"/>
          <p14:tracePt t="38832" x="6654800" y="5362575"/>
          <p14:tracePt t="38995" x="6664325" y="5362575"/>
          <p14:tracePt t="39011" x="6673850" y="5362575"/>
          <p14:tracePt t="39032" x="6700838" y="5353050"/>
          <p14:tracePt t="39056" x="6710363" y="5343525"/>
          <p14:tracePt t="39104" x="6718300" y="5335588"/>
          <p14:tracePt t="39300" x="6727825" y="5335588"/>
          <p14:tracePt t="39331" x="6737350" y="5335588"/>
          <p14:tracePt t="39344" x="6746875" y="5326063"/>
          <p14:tracePt t="39360" x="6754813" y="5316538"/>
          <p14:tracePt t="39368" x="6764338" y="5307013"/>
          <p14:tracePt t="40673" x="6764338" y="5316538"/>
          <p14:tracePt t="40680" x="6764338" y="5343525"/>
          <p14:tracePt t="40697" x="6764338" y="5372100"/>
          <p14:tracePt t="40704" x="6746875" y="5416550"/>
          <p14:tracePt t="40712" x="6718300" y="5462588"/>
          <p14:tracePt t="40720" x="6710363" y="5508625"/>
          <p14:tracePt t="40727" x="6681788" y="5581650"/>
          <p14:tracePt t="40736" x="6673850" y="5645150"/>
          <p14:tracePt t="40744" x="6673850" y="5699125"/>
          <p14:tracePt t="40752" x="6673850" y="5735638"/>
          <p14:tracePt t="40760" x="6673850" y="5745163"/>
          <p14:tracePt t="40768" x="6673850" y="5772150"/>
          <p14:tracePt t="40776" x="6673850" y="5781675"/>
          <p14:tracePt t="40792" x="6664325" y="5791200"/>
          <p14:tracePt t="40832" x="6654800" y="5800725"/>
          <p14:tracePt t="40848" x="6645275" y="5800725"/>
          <p14:tracePt t="40872" x="6637338" y="5808663"/>
          <p14:tracePt t="40882" x="6627813" y="5808663"/>
          <p14:tracePt t="41018" x="6610350" y="5808663"/>
          <p14:tracePt t="41032" x="6600825" y="5808663"/>
          <p14:tracePt t="41044" x="6591300" y="5818188"/>
          <p14:tracePt t="41056" x="6573838" y="5827713"/>
          <p14:tracePt t="41064" x="6564313" y="5827713"/>
          <p14:tracePt t="41072" x="6554788" y="5827713"/>
          <p14:tracePt t="41082" x="6554788" y="5837238"/>
          <p14:tracePt t="41097" x="6537325" y="5854700"/>
          <p14:tracePt t="41104" x="6527800" y="5864225"/>
          <p14:tracePt t="41112" x="6518275" y="5873750"/>
          <p14:tracePt t="41128" x="6491288" y="5900738"/>
          <p14:tracePt t="41144" x="6472238" y="5918200"/>
          <p14:tracePt t="41152" x="6464300" y="5927725"/>
          <p14:tracePt t="41160" x="6464300" y="5937250"/>
          <p14:tracePt t="41168" x="6454775" y="5954713"/>
          <p14:tracePt t="41176" x="6445250" y="5954713"/>
          <p14:tracePt t="41192" x="6445250" y="5973763"/>
          <p14:tracePt t="41560" x="6445250" y="5964238"/>
          <p14:tracePt t="41712" x="6445250" y="5973763"/>
          <p14:tracePt t="41728" x="6445250" y="5983288"/>
          <p14:tracePt t="41858" x="6454775" y="5991225"/>
          <p14:tracePt t="41901" x="6464300" y="5991225"/>
          <p14:tracePt t="41936" x="6472238" y="5991225"/>
          <p14:tracePt t="41984" x="6491288" y="5991225"/>
          <p14:tracePt t="42000" x="6500813" y="5983288"/>
          <p14:tracePt t="42072" x="6508750" y="5983288"/>
          <p14:tracePt t="42166" x="6518275" y="5983288"/>
          <p14:tracePt t="42218" x="6545263" y="5983288"/>
          <p14:tracePt t="42249" x="6554788" y="5991225"/>
          <p14:tracePt t="42264" x="6554788" y="6000750"/>
          <p14:tracePt t="42274" x="6564313" y="6027738"/>
          <p14:tracePt t="42296" x="6564313" y="6037263"/>
          <p14:tracePt t="42315" x="6564313" y="6046788"/>
          <p14:tracePt t="42325" x="6564313" y="6054725"/>
          <p14:tracePt t="42327" x="6564313" y="6064250"/>
          <p14:tracePt t="42352" x="6581775" y="6083300"/>
          <p14:tracePt t="42512" x="6591300" y="6083300"/>
          <p14:tracePt t="42558" x="6600825" y="6083300"/>
          <p14:tracePt t="42604" x="6610350" y="6073775"/>
          <p14:tracePt t="42754" x="6610350" y="6064250"/>
          <p14:tracePt t="42781" x="6610350" y="6054725"/>
          <p14:tracePt t="42787" x="6618288" y="6054725"/>
          <p14:tracePt t="42793" x="6627813" y="6046788"/>
          <p14:tracePt t="42808" x="6627813" y="6037263"/>
          <p14:tracePt t="42824" x="6627813" y="6027738"/>
          <p14:tracePt t="42864" x="6627813" y="6018213"/>
          <p14:tracePt t="42897" x="6627813" y="6000750"/>
          <p14:tracePt t="43050" x="6627813" y="5991225"/>
          <p14:tracePt t="43076" x="6627813" y="5983288"/>
          <p14:tracePt t="43080" x="6618288" y="5973763"/>
          <p14:tracePt t="43091" x="6618288" y="5964238"/>
          <p14:tracePt t="43099" x="6610350" y="5954713"/>
          <p14:tracePt t="43120" x="6600825" y="5946775"/>
          <p14:tracePt t="43136" x="6591300" y="5946775"/>
          <p14:tracePt t="43225" x="6581775" y="5946775"/>
          <p14:tracePt t="43258" x="6564313" y="5946775"/>
          <p14:tracePt t="43264" x="6554788" y="5937250"/>
          <p14:tracePt t="43296" x="6545263" y="5927725"/>
          <p14:tracePt t="43587" x="6545263" y="5918200"/>
          <p14:tracePt t="43594" x="6545263" y="5910263"/>
          <p14:tracePt t="43617" x="6545263" y="5900738"/>
          <p14:tracePt t="43625" x="6537325" y="5891213"/>
          <p14:tracePt t="43729" x="6537325" y="5881688"/>
          <p14:tracePt t="43754" x="6537325" y="5873750"/>
          <p14:tracePt t="43760" x="6527800" y="5864225"/>
          <p14:tracePt t="43769" x="6527800" y="5854700"/>
          <p14:tracePt t="43776" x="6527800" y="5845175"/>
          <p14:tracePt t="43792" x="6527800" y="5837238"/>
          <p14:tracePt t="43832" x="6518275" y="5827713"/>
          <p14:tracePt t="43915" x="6508750" y="5818188"/>
          <p14:tracePt t="43964" x="6500813" y="5800725"/>
          <p14:tracePt t="43986" x="6491288" y="5791200"/>
          <p14:tracePt t="44000" x="6481763" y="5781675"/>
          <p14:tracePt t="44007" x="6472238" y="5772150"/>
          <p14:tracePt t="44080" x="6464300" y="5772150"/>
          <p14:tracePt t="44096" x="6454775" y="5772150"/>
          <p14:tracePt t="44112" x="6445250" y="5764213"/>
          <p14:tracePt t="44128" x="6435725" y="5754688"/>
          <p14:tracePt t="44184" x="6427788" y="5745163"/>
          <p14:tracePt t="44225" x="6427788" y="5727700"/>
          <p14:tracePt t="44248" x="6418263" y="5718175"/>
          <p14:tracePt t="44304" x="6418263" y="5708650"/>
          <p14:tracePt t="44319" x="6418263" y="5691188"/>
          <p14:tracePt t="44336" x="6418263" y="5681663"/>
          <p14:tracePt t="44432" x="6408738" y="5672138"/>
          <p14:tracePt t="44479" x="6399213" y="5672138"/>
          <p14:tracePt t="44504" x="6391275" y="5672138"/>
          <p14:tracePt t="44945" x="6381750" y="5672138"/>
          <p14:tracePt t="45050" x="6362700" y="5672138"/>
          <p14:tracePt t="45065" x="6354763" y="5672138"/>
          <p14:tracePt t="45088" x="6354763" y="5662613"/>
          <p14:tracePt t="45120" x="6345238" y="5654675"/>
          <p14:tracePt t="45136" x="6335713" y="5645150"/>
          <p14:tracePt t="45144" x="6326188" y="5635625"/>
          <p14:tracePt t="45152" x="6318250" y="5626100"/>
          <p14:tracePt t="45160" x="6308725" y="5626100"/>
          <p14:tracePt t="45168" x="6299200" y="5618163"/>
          <p14:tracePt t="45176" x="6299200" y="5608638"/>
          <p14:tracePt t="45184" x="6291263" y="5599113"/>
          <p14:tracePt t="45192" x="6272213" y="5589588"/>
          <p14:tracePt t="45200" x="6262688" y="5589588"/>
          <p14:tracePt t="45208" x="6254750" y="5581650"/>
          <p14:tracePt t="45216" x="6226175" y="5562600"/>
          <p14:tracePt t="45225" x="6208713" y="5545138"/>
          <p14:tracePt t="45232" x="6181725" y="5535613"/>
          <p14:tracePt t="45241" x="6172200" y="5518150"/>
          <p14:tracePt t="45248" x="6135688" y="5489575"/>
          <p14:tracePt t="45257" x="6116638" y="5481638"/>
          <p14:tracePt t="45265" x="6062663" y="5435600"/>
          <p14:tracePt t="45272" x="6043613" y="5426075"/>
          <p14:tracePt t="45282" x="6007100" y="5408613"/>
          <p14:tracePt t="45288" x="5980113" y="5399088"/>
          <p14:tracePt t="45300" x="5962650" y="5372100"/>
          <p14:tracePt t="45304" x="5916613" y="5353050"/>
          <p14:tracePt t="45312" x="5889625" y="5335588"/>
          <p14:tracePt t="45322" x="5870575" y="5326063"/>
          <p14:tracePt t="45329" x="5826125" y="5289550"/>
          <p14:tracePt t="45337" x="5807075" y="5270500"/>
          <p14:tracePt t="45345" x="5743575" y="5226050"/>
          <p14:tracePt t="45354" x="5680075" y="5189538"/>
          <p14:tracePt t="45360" x="5634038" y="5160963"/>
          <p14:tracePt t="45368" x="5570538" y="5106988"/>
          <p14:tracePt t="45376" x="5487988" y="5053013"/>
          <p14:tracePt t="45383" x="5387975" y="5016500"/>
          <p14:tracePt t="45393" x="5324475" y="4970463"/>
          <p14:tracePt t="45403" x="5224463" y="4914900"/>
          <p14:tracePt t="45407" x="5159375" y="4878388"/>
          <p14:tracePt t="45416" x="5095875" y="4841875"/>
          <p14:tracePt t="45424" x="5049838" y="4814888"/>
          <p14:tracePt t="45432" x="4986338" y="4778375"/>
          <p14:tracePt t="45440" x="4922838" y="4741863"/>
          <p14:tracePt t="45449" x="4876800" y="4705350"/>
          <p14:tracePt t="45456" x="4832350" y="4660900"/>
          <p14:tracePt t="45464" x="4803775" y="4632325"/>
          <p14:tracePt t="45472" x="4767263" y="4605338"/>
          <p14:tracePt t="45480" x="4740275" y="4587875"/>
          <p14:tracePt t="45488" x="4713288" y="4551363"/>
          <p14:tracePt t="45498" x="4695825" y="4532313"/>
          <p14:tracePt t="45504" x="4676775" y="4514850"/>
          <p14:tracePt t="45512" x="4659313" y="4495800"/>
          <p14:tracePt t="45520" x="4649788" y="4486275"/>
          <p14:tracePt t="45528" x="4640263" y="4468813"/>
          <p14:tracePt t="45536" x="4630738" y="4459288"/>
          <p14:tracePt t="45544" x="4613275" y="4449763"/>
          <p14:tracePt t="45560" x="4603750" y="4441825"/>
          <p14:tracePt t="45576" x="4594225" y="4441825"/>
          <p14:tracePt t="45584" x="4576763" y="4422775"/>
          <p14:tracePt t="45602" x="4576763" y="4413250"/>
          <p14:tracePt t="45608" x="4549775" y="4386263"/>
          <p14:tracePt t="45616" x="4521200" y="4368800"/>
          <p14:tracePt t="45624" x="4503738" y="4340225"/>
          <p14:tracePt t="45632" x="4484688" y="4313238"/>
          <p14:tracePt t="45640" x="4457700" y="4286250"/>
          <p14:tracePt t="45648" x="4448175" y="4268788"/>
          <p14:tracePt t="45656" x="4413250" y="4203700"/>
          <p14:tracePt t="45664" x="4403725" y="4176713"/>
          <p14:tracePt t="45673" x="4367213" y="4130675"/>
          <p14:tracePt t="45683" x="4340225" y="4067175"/>
          <p14:tracePt t="45689" x="4303713" y="4003675"/>
          <p14:tracePt t="45700" x="4284663" y="3976688"/>
          <p14:tracePt t="45705" x="4267200" y="3921125"/>
          <p14:tracePt t="45714" x="4230688" y="3857625"/>
          <p14:tracePt t="45723" x="4211638" y="3794125"/>
          <p14:tracePt t="45727" x="4184650" y="3730625"/>
          <p14:tracePt t="45736" x="4157663" y="3665538"/>
          <p14:tracePt t="45744" x="4148138" y="3611563"/>
          <p14:tracePt t="45752" x="4121150" y="3548063"/>
          <p14:tracePt t="45760" x="4111625" y="3482975"/>
          <p14:tracePt t="45768" x="4084638" y="3429000"/>
          <p14:tracePt t="45777" x="4057650" y="3365500"/>
          <p14:tracePt t="45784" x="4048125" y="3319463"/>
          <p14:tracePt t="45792" x="4038600" y="3265488"/>
          <p14:tracePt t="45800" x="4029075" y="3200400"/>
          <p14:tracePt t="45808" x="4002088" y="3136900"/>
          <p14:tracePt t="45816" x="3975100" y="3082925"/>
          <p14:tracePt t="45824" x="3975100" y="3036888"/>
          <p14:tracePt t="45832" x="3965575" y="3000375"/>
          <p14:tracePt t="45840" x="3948113" y="2954338"/>
          <p14:tracePt t="45848" x="3948113" y="2936875"/>
          <p14:tracePt t="45856" x="3948113" y="2917825"/>
          <p14:tracePt t="45865" x="3929063" y="2881313"/>
          <p14:tracePt t="45872" x="3929063" y="2873375"/>
          <p14:tracePt t="45882" x="3929063" y="2836863"/>
          <p14:tracePt t="45888" x="3929063" y="2817813"/>
          <p14:tracePt t="45898" x="3919538" y="2790825"/>
          <p14:tracePt t="45904" x="3919538" y="2771775"/>
          <p14:tracePt t="45912" x="3911600" y="2744788"/>
          <p14:tracePt t="45920" x="3892550" y="2717800"/>
          <p14:tracePt t="45928" x="3892550" y="2698750"/>
          <p14:tracePt t="45936" x="3892550" y="2690813"/>
          <p14:tracePt t="45944" x="3892550" y="2662238"/>
          <p14:tracePt t="45952" x="3892550" y="2654300"/>
          <p14:tracePt t="45962" x="3892550" y="2635250"/>
          <p14:tracePt t="45970" x="3892550" y="2617788"/>
          <p14:tracePt t="45977" x="3892550" y="2608263"/>
          <p14:tracePt t="46000" x="3892550" y="2598738"/>
          <p14:tracePt t="46008" x="3892550" y="2581275"/>
          <p14:tracePt t="46032" x="3892550" y="2571750"/>
          <p14:tracePt t="46048" x="3892550" y="2562225"/>
          <p14:tracePt t="46198" x="3892550" y="2554288"/>
          <p14:tracePt t="46221" x="3892550" y="2544763"/>
          <p14:tracePt t="46230" x="3902075" y="2517775"/>
          <p14:tracePt t="46241" x="3919538" y="2498725"/>
          <p14:tracePt t="46248" x="3938588" y="2471738"/>
          <p14:tracePt t="46265" x="3984625" y="2435225"/>
          <p14:tracePt t="46273" x="4011613" y="2408238"/>
          <p14:tracePt t="46281" x="4057650" y="2379663"/>
          <p14:tracePt t="46288" x="4075113" y="2371725"/>
          <p14:tracePt t="46297" x="4102100" y="2343150"/>
          <p14:tracePt t="46304" x="4148138" y="2316163"/>
          <p14:tracePt t="46312" x="4194175" y="2306638"/>
          <p14:tracePt t="46321" x="4238625" y="2289175"/>
          <p14:tracePt t="46328" x="4267200" y="2262188"/>
          <p14:tracePt t="46336" x="4311650" y="2243138"/>
          <p14:tracePt t="46344" x="4357688" y="2206625"/>
          <p14:tracePt t="46352" x="4376738" y="2179638"/>
          <p14:tracePt t="46360" x="4421188" y="2152650"/>
          <p14:tracePt t="46368" x="4430713" y="2143125"/>
          <p14:tracePt t="46376" x="4467225" y="2116138"/>
          <p14:tracePt t="46383" x="4476750" y="2106613"/>
          <p14:tracePt t="46409" x="4484688" y="2097088"/>
          <p14:tracePt t="46472" x="4476750" y="2106613"/>
          <p14:tracePt t="46480" x="4457700" y="2116138"/>
          <p14:tracePt t="46488" x="4440238" y="2125663"/>
          <p14:tracePt t="46496" x="4413250" y="2133600"/>
          <p14:tracePt t="46504" x="4394200" y="2152650"/>
          <p14:tracePt t="46514" x="4376738" y="2160588"/>
          <p14:tracePt t="46520" x="4357688" y="2170113"/>
          <p14:tracePt t="46528" x="4340225" y="2170113"/>
          <p14:tracePt t="46535" x="4330700" y="2179638"/>
          <p14:tracePt t="46544" x="4311650" y="2189163"/>
          <p14:tracePt t="46552" x="4303713" y="2197100"/>
          <p14:tracePt t="46560" x="4294188" y="2197100"/>
          <p14:tracePt t="46568" x="4284663" y="2197100"/>
          <p14:tracePt t="46600" x="4275138" y="2197100"/>
          <p14:tracePt t="46608" x="4257675" y="2197100"/>
          <p14:tracePt t="46624" x="4248150" y="2197100"/>
          <p14:tracePt t="46633" x="4230688" y="2197100"/>
          <p14:tracePt t="46652" x="4221163" y="2189163"/>
          <p14:tracePt t="46674" x="4211638" y="2189163"/>
          <p14:tracePt t="46794" x="4202113" y="2189163"/>
          <p14:tracePt t="47307" x="4202113" y="2197100"/>
          <p14:tracePt t="47312" x="4194175" y="2233613"/>
          <p14:tracePt t="47322" x="4157663" y="2262188"/>
          <p14:tracePt t="47327" x="4157663" y="2316163"/>
          <p14:tracePt t="47336" x="4157663" y="2362200"/>
          <p14:tracePt t="47344" x="4157663" y="2416175"/>
          <p14:tracePt t="47352" x="4157663" y="2452688"/>
          <p14:tracePt t="47360" x="4148138" y="2498725"/>
          <p14:tracePt t="47368" x="4148138" y="2525713"/>
          <p14:tracePt t="47376" x="4148138" y="2571750"/>
          <p14:tracePt t="47384" x="4148138" y="2598738"/>
          <p14:tracePt t="47394" x="4148138" y="2617788"/>
          <p14:tracePt t="47401" x="4148138" y="2644775"/>
          <p14:tracePt t="47410" x="4148138" y="2654300"/>
          <p14:tracePt t="47424" x="4148138" y="2662238"/>
          <p14:tracePt t="47440" x="4148138" y="2671763"/>
          <p14:tracePt t="47465" x="4157663" y="2681288"/>
          <p14:tracePt t="47472" x="4165600" y="2690813"/>
          <p14:tracePt t="47481" x="4175125" y="2698750"/>
          <p14:tracePt t="47489" x="4175125" y="2708275"/>
          <p14:tracePt t="47500" x="4194175" y="2727325"/>
          <p14:tracePt t="47506" x="4202113" y="2735263"/>
          <p14:tracePt t="47511" x="4211638" y="2744788"/>
          <p14:tracePt t="47520" x="4238625" y="2781300"/>
          <p14:tracePt t="47528" x="4248150" y="2790825"/>
          <p14:tracePt t="47536" x="4257675" y="2817813"/>
          <p14:tracePt t="47544" x="4275138" y="2836863"/>
          <p14:tracePt t="47552" x="4284663" y="2863850"/>
          <p14:tracePt t="47560" x="4311650" y="2881313"/>
          <p14:tracePt t="47568" x="4311650" y="2890838"/>
          <p14:tracePt t="47575" x="4311650" y="2909888"/>
          <p14:tracePt t="47584" x="4311650" y="2917825"/>
          <p14:tracePt t="47592" x="4321175" y="2936875"/>
          <p14:tracePt t="47705" x="4321175" y="2946400"/>
          <p14:tracePt t="47752" x="4303713" y="2946400"/>
          <p14:tracePt t="47760" x="4294188" y="2946400"/>
          <p14:tracePt t="47768" x="4275138" y="2927350"/>
          <p14:tracePt t="47776" x="4267200" y="2917825"/>
          <p14:tracePt t="47784" x="4257675" y="2909888"/>
          <p14:tracePt t="47800" x="4238625" y="2890838"/>
          <p14:tracePt t="47808" x="4230688" y="2881313"/>
          <p14:tracePt t="47886" x="4221163" y="2863850"/>
          <p14:tracePt t="48058" x="4238625" y="2863850"/>
          <p14:tracePt t="48064" x="4248150" y="2863850"/>
          <p14:tracePt t="48072" x="4267200" y="2863850"/>
          <p14:tracePt t="48083" x="4284663" y="2863850"/>
          <p14:tracePt t="48089" x="4303713" y="2881313"/>
          <p14:tracePt t="48098" x="4311650" y="2890838"/>
          <p14:tracePt t="48114" x="4321175" y="2890838"/>
          <p14:tracePt t="48120" x="4330700" y="2900363"/>
          <p14:tracePt t="48128" x="4340225" y="2900363"/>
          <p14:tracePt t="48136" x="4348163" y="2900363"/>
          <p14:tracePt t="48144" x="4348163" y="2909888"/>
          <p14:tracePt t="48152" x="4357688" y="2917825"/>
          <p14:tracePt t="48159" x="4367213" y="2927350"/>
          <p14:tracePt t="48184" x="4376738" y="2936875"/>
          <p14:tracePt t="48208" x="4384675" y="2936875"/>
          <p14:tracePt t="48232" x="4403725" y="2936875"/>
          <p14:tracePt t="48296" x="4403725" y="2927350"/>
          <p14:tracePt t="48304" x="4403725" y="2909888"/>
          <p14:tracePt t="48312" x="4384675" y="2900363"/>
          <p14:tracePt t="48319" x="4367213" y="2881313"/>
          <p14:tracePt t="48329" x="4348163" y="2873375"/>
          <p14:tracePt t="48338" x="4321175" y="2863850"/>
          <p14:tracePt t="48344" x="4311650" y="2863850"/>
          <p14:tracePt t="48352" x="4303713" y="2854325"/>
          <p14:tracePt t="48360" x="4284663" y="2854325"/>
          <p14:tracePt t="48376" x="4267200" y="2854325"/>
          <p14:tracePt t="48383" x="4248150" y="2854325"/>
          <p14:tracePt t="48392" x="4238625" y="2854325"/>
          <p14:tracePt t="48408" x="4230688" y="2854325"/>
          <p14:tracePt t="48416" x="4221163" y="2854325"/>
          <p14:tracePt t="48432" x="4202113" y="2854325"/>
          <p14:tracePt t="48448" x="4184650" y="2836863"/>
          <p14:tracePt t="48482" x="4165600" y="2836863"/>
          <p14:tracePt t="48489" x="4157663" y="2836863"/>
          <p14:tracePt t="48501" x="4148138" y="2836863"/>
          <p14:tracePt t="48517" x="4138613" y="2836863"/>
          <p14:tracePt t="48529" x="4121150" y="2836863"/>
          <p14:tracePt t="48546" x="4111625" y="2836863"/>
          <p14:tracePt t="48601" x="4102100" y="2827338"/>
          <p14:tracePt t="48728" x="4102100" y="2817813"/>
          <p14:tracePt t="48744" x="4102100" y="2800350"/>
          <p14:tracePt t="48752" x="4094163" y="2800350"/>
          <p14:tracePt t="48768" x="4094163" y="2790825"/>
          <p14:tracePt t="48776" x="4094163" y="2781300"/>
          <p14:tracePt t="48784" x="4075113" y="2763838"/>
          <p14:tracePt t="48792" x="4075113" y="2744788"/>
          <p14:tracePt t="48800" x="4075113" y="2735263"/>
          <p14:tracePt t="48808" x="4065588" y="2717800"/>
          <p14:tracePt t="48819" x="4065588" y="2708275"/>
          <p14:tracePt t="48823" x="4065588" y="2698750"/>
          <p14:tracePt t="48832" x="4057650" y="2681288"/>
          <p14:tracePt t="48840" x="4057650" y="2662238"/>
          <p14:tracePt t="48848" x="4048125" y="2654300"/>
          <p14:tracePt t="48857" x="4048125" y="2625725"/>
          <p14:tracePt t="48867" x="4048125" y="2617788"/>
          <p14:tracePt t="48873" x="4029075" y="2589213"/>
          <p14:tracePt t="48886" x="4029075" y="2581275"/>
          <p14:tracePt t="48888" x="4021138" y="2562225"/>
          <p14:tracePt t="48896" x="4011613" y="2525713"/>
          <p14:tracePt t="48904" x="4011613" y="2517775"/>
          <p14:tracePt t="48918" x="4002088" y="2489200"/>
          <p14:tracePt t="48921" x="4002088" y="2481263"/>
          <p14:tracePt t="48932" x="4002088" y="2471738"/>
          <p14:tracePt t="48936" x="3992563" y="2444750"/>
          <p14:tracePt t="48944" x="3984625" y="2435225"/>
          <p14:tracePt t="48978" x="3975100" y="2435225"/>
          <p14:tracePt t="49050" x="3975100" y="2416175"/>
          <p14:tracePt t="49078" x="3975100" y="2408238"/>
          <p14:tracePt t="49160" x="3975100" y="2398713"/>
          <p14:tracePt t="49244" x="3975100" y="2389188"/>
          <p14:tracePt t="49282" x="3975100" y="2371725"/>
          <p14:tracePt t="49360" x="3965575" y="2362200"/>
          <p14:tracePt t="49369" x="3956050" y="2362200"/>
          <p14:tracePt t="49376" x="3948113" y="2362200"/>
          <p14:tracePt t="49384" x="3929063" y="2362200"/>
          <p14:tracePt t="49391" x="3911600" y="2362200"/>
          <p14:tracePt t="49400" x="3883025" y="2362200"/>
          <p14:tracePt t="49409" x="3865563" y="2362200"/>
          <p14:tracePt t="49417" x="3838575" y="2362200"/>
          <p14:tracePt t="49425" x="3792538" y="2362200"/>
          <p14:tracePt t="49432" x="3756025" y="2371725"/>
          <p14:tracePt t="49440" x="3738563" y="2371725"/>
          <p14:tracePt t="49448" x="3692525" y="2371725"/>
          <p14:tracePt t="49456" x="3656013" y="2379663"/>
          <p14:tracePt t="49465" x="3609975" y="2379663"/>
          <p14:tracePt t="49472" x="3582988" y="2379663"/>
          <p14:tracePt t="49480" x="3556000" y="2379663"/>
          <p14:tracePt t="49488" x="3536950" y="2379663"/>
          <p14:tracePt t="49497" x="3509963" y="2379663"/>
          <p14:tracePt t="49504" x="3490913" y="2379663"/>
          <p14:tracePt t="49513" x="3473450" y="2379663"/>
          <p14:tracePt t="49520" x="3455988" y="2379663"/>
          <p14:tracePt t="49528" x="3446463" y="2379663"/>
          <p14:tracePt t="49536" x="3419475" y="2379663"/>
          <p14:tracePt t="49544" x="3409950" y="2379663"/>
          <p14:tracePt t="49552" x="3373438" y="2379663"/>
          <p14:tracePt t="49574" x="3346450" y="2379663"/>
          <p14:tracePt t="49575" x="3309938" y="2371725"/>
          <p14:tracePt t="49584" x="3290888" y="2371725"/>
          <p14:tracePt t="49593" x="3290888" y="2362200"/>
          <p14:tracePt t="49601" x="3273425" y="2352675"/>
          <p14:tracePt t="49608" x="3254375" y="2343150"/>
          <p14:tracePt t="49616" x="3236913" y="2343150"/>
          <p14:tracePt t="49623" x="3217863" y="2325688"/>
          <p14:tracePt t="49634" x="3190875" y="2306638"/>
          <p14:tracePt t="49648" x="3181350" y="2289175"/>
          <p14:tracePt t="49657" x="3181350" y="2279650"/>
          <p14:tracePt t="49665" x="3181350" y="2262188"/>
          <p14:tracePt t="49672" x="3171825" y="2243138"/>
          <p14:tracePt t="49679" x="3144838" y="2216150"/>
          <p14:tracePt t="49698" x="3136900" y="2179638"/>
          <p14:tracePt t="49704" x="3136900" y="2160588"/>
          <p14:tracePt t="49713" x="3127375" y="2143125"/>
          <p14:tracePt t="49720" x="3117850" y="2125663"/>
          <p14:tracePt t="49736" x="3117850" y="2106613"/>
          <p14:tracePt t="49744" x="3100388" y="2070100"/>
          <p14:tracePt t="49754" x="3100388" y="2052638"/>
          <p14:tracePt t="49760" x="3100388" y="2033588"/>
          <p14:tracePt t="49768" x="3100388" y="2006600"/>
          <p14:tracePt t="49776" x="3100388" y="1987550"/>
          <p14:tracePt t="49784" x="3100388" y="1960563"/>
          <p14:tracePt t="49792" x="3100388" y="1943100"/>
          <p14:tracePt t="49800" x="3100388" y="1933575"/>
          <p14:tracePt t="49810" x="3100388" y="1914525"/>
          <p14:tracePt t="49820" x="3100388" y="1906588"/>
          <p14:tracePt t="49823" x="3108325" y="1860550"/>
          <p14:tracePt t="49832" x="3117850" y="1860550"/>
          <p14:tracePt t="49840" x="3127375" y="1841500"/>
          <p14:tracePt t="49848" x="3144838" y="1804988"/>
          <p14:tracePt t="49856" x="3154363" y="1804988"/>
          <p14:tracePt t="49865" x="3163888" y="1778000"/>
          <p14:tracePt t="49885" x="3190875" y="1751013"/>
          <p14:tracePt t="49888" x="3208338" y="1741488"/>
          <p14:tracePt t="49898" x="3236913" y="1714500"/>
          <p14:tracePt t="49913" x="3263900" y="1704975"/>
          <p14:tracePt t="49920" x="3281363" y="1704975"/>
          <p14:tracePt t="49933" x="3317875" y="1704975"/>
          <p14:tracePt t="49935" x="3336925" y="1704975"/>
          <p14:tracePt t="49944" x="3373438" y="1697038"/>
          <p14:tracePt t="49952" x="3390900" y="1697038"/>
          <p14:tracePt t="49961" x="3419475" y="1697038"/>
          <p14:tracePt t="49968" x="3463925" y="1697038"/>
          <p14:tracePt t="49976" x="3482975" y="1697038"/>
          <p14:tracePt t="49986" x="3509963" y="1697038"/>
          <p14:tracePt t="49994" x="3527425" y="1697038"/>
          <p14:tracePt t="50002" x="3556000" y="1697038"/>
          <p14:tracePt t="50009" x="3582988" y="1697038"/>
          <p14:tracePt t="50016" x="3600450" y="1697038"/>
          <p14:tracePt t="50025" x="3646488" y="1704975"/>
          <p14:tracePt t="50032" x="3656013" y="1714500"/>
          <p14:tracePt t="50039" x="3673475" y="1724025"/>
          <p14:tracePt t="50048" x="3709988" y="1731963"/>
          <p14:tracePt t="50056" x="3729038" y="1741488"/>
          <p14:tracePt t="50065" x="3765550" y="1760538"/>
          <p14:tracePt t="50071" x="3802063" y="1778000"/>
          <p14:tracePt t="50080" x="3846513" y="1797050"/>
          <p14:tracePt t="50088" x="3875088" y="1814513"/>
          <p14:tracePt t="50097" x="3902075" y="1841500"/>
          <p14:tracePt t="50103" x="3919538" y="1851025"/>
          <p14:tracePt t="50120" x="3929063" y="1870075"/>
          <p14:tracePt t="50144" x="3929063" y="1878013"/>
          <p14:tracePt t="50152" x="3929063" y="1897063"/>
          <p14:tracePt t="50160" x="3929063" y="1906588"/>
          <p14:tracePt t="50177" x="3929063" y="1914525"/>
          <p14:tracePt t="50192" x="3929063" y="1933575"/>
          <p14:tracePt t="50200" x="3929063" y="1943100"/>
          <p14:tracePt t="50208" x="3919538" y="1970088"/>
          <p14:tracePt t="50216" x="3911600" y="1987550"/>
          <p14:tracePt t="50225" x="3911600" y="1997075"/>
          <p14:tracePt t="50232" x="3902075" y="2024063"/>
          <p14:tracePt t="50240" x="3892550" y="2043113"/>
          <p14:tracePt t="50248" x="3875088" y="2060575"/>
          <p14:tracePt t="50257" x="3865563" y="2089150"/>
          <p14:tracePt t="50265" x="3856038" y="2106613"/>
          <p14:tracePt t="50271" x="3838575" y="2143125"/>
          <p14:tracePt t="50280" x="3819525" y="2152650"/>
          <p14:tracePt t="50288" x="3810000" y="2170113"/>
          <p14:tracePt t="50296" x="3802063" y="2179638"/>
          <p14:tracePt t="50303" x="3783013" y="2197100"/>
          <p14:tracePt t="50313" x="3775075" y="2206625"/>
          <p14:tracePt t="50319" x="3765550" y="2206625"/>
          <p14:tracePt t="50328" x="3738563" y="2216150"/>
          <p14:tracePt t="50352" x="3709988" y="2225675"/>
          <p14:tracePt t="50360" x="3702050" y="2225675"/>
          <p14:tracePt t="50368" x="3683000" y="2225675"/>
          <p14:tracePt t="50376" x="3656013" y="2225675"/>
          <p14:tracePt t="50384" x="3636963" y="2233613"/>
          <p14:tracePt t="50392" x="3609975" y="2233613"/>
          <p14:tracePt t="50400" x="3592513" y="2233613"/>
          <p14:tracePt t="50408" x="3546475" y="2233613"/>
          <p14:tracePt t="50416" x="3509963" y="2252663"/>
          <p14:tracePt t="50423" x="3463925" y="2252663"/>
          <p14:tracePt t="50432" x="3427413" y="2252663"/>
          <p14:tracePt t="50440" x="3382963" y="2252663"/>
          <p14:tracePt t="50448" x="3346450" y="2252663"/>
          <p14:tracePt t="50455" x="3300413" y="2252663"/>
          <p14:tracePt t="50464" x="3244850" y="2252663"/>
          <p14:tracePt t="50472" x="3208338" y="2252663"/>
          <p14:tracePt t="50479" x="3171825" y="2252663"/>
          <p14:tracePt t="50488" x="3144838" y="2243138"/>
          <p14:tracePt t="50497" x="3117850" y="2225675"/>
          <p14:tracePt t="50504" x="3100388" y="2216150"/>
          <p14:tracePt t="50514" x="3090863" y="2206625"/>
          <p14:tracePt t="50520" x="3063875" y="2197100"/>
          <p14:tracePt t="50528" x="3044825" y="2179638"/>
          <p14:tracePt t="50536" x="3035300" y="2170113"/>
          <p14:tracePt t="50544" x="3035300" y="2133600"/>
          <p14:tracePt t="50553" x="3027363" y="2116138"/>
          <p14:tracePt t="50560" x="3027363" y="2089150"/>
          <p14:tracePt t="50570" x="3008313" y="2060575"/>
          <p14:tracePt t="50575" x="3008313" y="2033588"/>
          <p14:tracePt t="50584" x="3008313" y="1987550"/>
          <p14:tracePt t="50592" x="3008313" y="1970088"/>
          <p14:tracePt t="50602" x="3008313" y="1943100"/>
          <p14:tracePt t="50607" x="3008313" y="1897063"/>
          <p14:tracePt t="50616" x="3008313" y="1887538"/>
          <p14:tracePt t="50624" x="3008313" y="1841500"/>
          <p14:tracePt t="50632" x="3017838" y="1833563"/>
          <p14:tracePt t="50641" x="3027363" y="1804988"/>
          <p14:tracePt t="50651" x="3035300" y="1778000"/>
          <p14:tracePt t="50657" x="3054350" y="1760538"/>
          <p14:tracePt t="50666" x="3071813" y="1724025"/>
          <p14:tracePt t="50673" x="3090863" y="1714500"/>
          <p14:tracePt t="50681" x="3108325" y="1697038"/>
          <p14:tracePt t="50688" x="3144838" y="1677988"/>
          <p14:tracePt t="50698" x="3154363" y="1677988"/>
          <p14:tracePt t="50704" x="3190875" y="1668463"/>
          <p14:tracePt t="50713" x="3217863" y="1651000"/>
          <p14:tracePt t="50720" x="3244850" y="1651000"/>
          <p14:tracePt t="50727" x="3290888" y="1641475"/>
          <p14:tracePt t="50736" x="3317875" y="1624013"/>
          <p14:tracePt t="50744" x="3354388" y="1624013"/>
          <p14:tracePt t="50752" x="3400425" y="1624013"/>
          <p14:tracePt t="50760" x="3436938" y="1624013"/>
          <p14:tracePt t="50768" x="3482975" y="1624013"/>
          <p14:tracePt t="50776" x="3509963" y="1624013"/>
          <p14:tracePt t="50784" x="3536950" y="1624013"/>
          <p14:tracePt t="50792" x="3556000" y="1624013"/>
          <p14:tracePt t="50800" x="3600450" y="1641475"/>
          <p14:tracePt t="50809" x="3619500" y="1660525"/>
          <p14:tracePt t="50817" x="3656013" y="1687513"/>
          <p14:tracePt t="50823" x="3673475" y="1714500"/>
          <p14:tracePt t="50832" x="3692525" y="1731963"/>
          <p14:tracePt t="50840" x="3702050" y="1751013"/>
          <p14:tracePt t="50848" x="3709988" y="1787525"/>
          <p14:tracePt t="50856" x="3719513" y="1833563"/>
          <p14:tracePt t="50866" x="3719513" y="1860550"/>
          <p14:tracePt t="50872" x="3719513" y="1906588"/>
          <p14:tracePt t="50883" x="3719513" y="1943100"/>
          <p14:tracePt t="50888" x="3719513" y="1987550"/>
          <p14:tracePt t="50897" x="3719513" y="2016125"/>
          <p14:tracePt t="50904" x="3719513" y="2052638"/>
          <p14:tracePt t="50913" x="3719513" y="2097088"/>
          <p14:tracePt t="50920" x="3719513" y="2116138"/>
          <p14:tracePt t="50934" x="3719513" y="2143125"/>
          <p14:tracePt t="50936" x="3719513" y="2152650"/>
          <p14:tracePt t="50947" x="3709988" y="2170113"/>
          <p14:tracePt t="50952" x="3692525" y="2197100"/>
          <p14:tracePt t="50969" x="3683000" y="2206625"/>
          <p14:tracePt t="50984" x="3673475" y="2233613"/>
          <p14:tracePt t="50992" x="3665538" y="2243138"/>
          <p14:tracePt t="51000" x="3656013" y="2252663"/>
          <p14:tracePt t="51008" x="3636963" y="2279650"/>
          <p14:tracePt t="51025" x="3609975" y="2298700"/>
          <p14:tracePt t="51032" x="3600450" y="2316163"/>
          <p14:tracePt t="51041" x="3592513" y="2325688"/>
          <p14:tracePt t="51048" x="3573463" y="2343150"/>
          <p14:tracePt t="51056" x="3563938" y="2352675"/>
          <p14:tracePt t="51066" x="3556000" y="2362200"/>
          <p14:tracePt t="51071" x="3546475" y="2371725"/>
          <p14:tracePt t="51089" x="3536950" y="2379663"/>
          <p14:tracePt t="51377" x="3536950" y="2389188"/>
          <p14:tracePt t="51400" x="3527425" y="2398713"/>
          <p14:tracePt t="51409" x="3519488" y="2408238"/>
          <p14:tracePt t="51417" x="3500438" y="2408238"/>
          <p14:tracePt t="51425" x="3490913" y="2408238"/>
          <p14:tracePt t="51434" x="3473450" y="2408238"/>
          <p14:tracePt t="51441" x="3455988" y="2408238"/>
          <p14:tracePt t="51456" x="3446463" y="2416175"/>
          <p14:tracePt t="51472" x="3436938" y="2416175"/>
          <p14:tracePt t="51577" x="3427413" y="2416175"/>
          <p14:tracePt t="51688" x="3419475" y="2408238"/>
          <p14:tracePt t="52251" x="3409950" y="2408238"/>
          <p14:tracePt t="52282" x="3409950" y="2425700"/>
          <p14:tracePt t="52289" x="3409950" y="2435225"/>
          <p14:tracePt t="52296" x="3419475" y="2444750"/>
          <p14:tracePt t="52313" x="3427413" y="2452688"/>
          <p14:tracePt t="52322" x="3446463" y="2462213"/>
          <p14:tracePt t="52328" x="3446463" y="2471738"/>
          <p14:tracePt t="52336" x="3455988" y="2481263"/>
          <p14:tracePt t="52368" x="3455988" y="2489200"/>
          <p14:tracePt t="52488" x="3455988" y="2498725"/>
          <p14:tracePt t="52536" x="3455988" y="2517775"/>
          <p14:tracePt t="52544" x="3455988" y="2525713"/>
          <p14:tracePt t="52568" x="3455988" y="2535238"/>
          <p14:tracePt t="52576" x="3455988" y="2554288"/>
          <p14:tracePt t="52592" x="3455988" y="2571750"/>
          <p14:tracePt t="52601" x="3455988" y="2598738"/>
          <p14:tracePt t="52608" x="3455988" y="2625725"/>
          <p14:tracePt t="52616" x="3455988" y="2662238"/>
          <p14:tracePt t="52624" x="3436938" y="2698750"/>
          <p14:tracePt t="52634" x="3427413" y="2744788"/>
          <p14:tracePt t="52641" x="3419475" y="2771775"/>
          <p14:tracePt t="52650" x="3390900" y="2844800"/>
          <p14:tracePt t="52655" x="3382963" y="2890838"/>
          <p14:tracePt t="52665" x="3382963" y="2963863"/>
          <p14:tracePt t="52672" x="3373438" y="3073400"/>
          <p14:tracePt t="52680" x="3373438" y="3146425"/>
          <p14:tracePt t="52688" x="3373438" y="3255963"/>
          <p14:tracePt t="52697" x="3373438" y="3365500"/>
          <p14:tracePt t="52704" x="3373438" y="3492500"/>
          <p14:tracePt t="52713" x="3373438" y="3621088"/>
          <p14:tracePt t="52720" x="3373438" y="3748088"/>
          <p14:tracePt t="52728" x="3373438" y="3857625"/>
          <p14:tracePt t="52736" x="3373438" y="3967163"/>
          <p14:tracePt t="52744" x="3373438" y="4067175"/>
          <p14:tracePt t="52752" x="3373438" y="4122738"/>
          <p14:tracePt t="52760" x="3373438" y="4176713"/>
          <p14:tracePt t="52768" x="3373438" y="4213225"/>
          <p14:tracePt t="52777" x="3373438" y="4222750"/>
          <p14:tracePt t="52784" x="3373438" y="4240213"/>
          <p14:tracePt t="52840" x="3373438" y="4213225"/>
          <p14:tracePt t="52848" x="3373438" y="4195763"/>
          <p14:tracePt t="52857" x="3373438" y="4167188"/>
          <p14:tracePt t="52865" x="3373438" y="4159250"/>
          <p14:tracePt t="52886" x="3373438" y="4149725"/>
          <p14:tracePt t="52888" x="3373438" y="4140200"/>
          <p14:tracePt t="53146" x="3390900" y="4130675"/>
          <p14:tracePt t="53162" x="3400425" y="4113213"/>
          <p14:tracePt t="53168" x="3400425" y="4067175"/>
          <p14:tracePt t="53175" x="3409950" y="4040188"/>
          <p14:tracePt t="53184" x="3409950" y="4013200"/>
          <p14:tracePt t="53192" x="3409950" y="3976688"/>
          <p14:tracePt t="53199" x="3427413" y="3948113"/>
          <p14:tracePt t="53209" x="3427413" y="3921125"/>
          <p14:tracePt t="53216" x="3427413" y="3894138"/>
          <p14:tracePt t="53226" x="3436938" y="3875088"/>
          <p14:tracePt t="53232" x="3436938" y="3857625"/>
          <p14:tracePt t="53240" x="3436938" y="3840163"/>
          <p14:tracePt t="53248" x="3446463" y="3821113"/>
          <p14:tracePt t="53280" x="3455988" y="3803650"/>
          <p14:tracePt t="53336" x="3463925" y="3794125"/>
          <p14:tracePt t="53371" x="3473450" y="3794125"/>
          <p14:tracePt t="53392" x="3482975" y="3794125"/>
          <p14:tracePt t="53425" x="3500438" y="3794125"/>
          <p14:tracePt t="53432" x="3509963" y="3794125"/>
          <p14:tracePt t="53441" x="3519488" y="3794125"/>
          <p14:tracePt t="53452" x="3527425" y="3794125"/>
          <p14:tracePt t="53455" x="3546475" y="3794125"/>
          <p14:tracePt t="53476" x="3556000" y="3794125"/>
          <p14:tracePt t="53497" x="3563938" y="3794125"/>
          <p14:tracePt t="53760" x="3582988" y="3794125"/>
          <p14:tracePt t="53768" x="3600450" y="3794125"/>
          <p14:tracePt t="53776" x="3629025" y="3794125"/>
          <p14:tracePt t="53784" x="3656013" y="3794125"/>
          <p14:tracePt t="53792" x="3719513" y="3803650"/>
          <p14:tracePt t="53800" x="3810000" y="3803650"/>
          <p14:tracePt t="53810" x="3919538" y="3803650"/>
          <p14:tracePt t="53818" x="4084638" y="3821113"/>
          <p14:tracePt t="53829" x="4294188" y="3867150"/>
          <p14:tracePt t="53832" x="4494213" y="3867150"/>
          <p14:tracePt t="53840" x="4695825" y="3903663"/>
          <p14:tracePt t="53851" x="5014913" y="3940175"/>
          <p14:tracePt t="53856" x="5324475" y="3957638"/>
          <p14:tracePt t="53866" x="5616575" y="3957638"/>
          <p14:tracePt t="53883" x="6035675" y="4040188"/>
          <p14:tracePt t="53888" x="6162675" y="4040188"/>
          <p14:tracePt t="53896" x="6235700" y="4049713"/>
          <p14:tracePt t="53904" x="6291263" y="4067175"/>
          <p14:tracePt t="53914" x="6335713" y="4067175"/>
          <p14:tracePt t="53920" x="6345238" y="4067175"/>
          <p14:tracePt t="53936" x="6354763" y="4067175"/>
          <p14:tracePt t="53993" x="6354763" y="4076700"/>
          <p14:tracePt t="54016" x="6354763" y="4086225"/>
          <p14:tracePt t="54034" x="6354763" y="4094163"/>
          <p14:tracePt t="54043" x="6354763" y="4113213"/>
          <p14:tracePt t="54057" x="6354763" y="4122738"/>
          <p14:tracePt t="54071" x="6354763" y="4130675"/>
          <p14:tracePt t="54080" x="6354763" y="4149725"/>
          <p14:tracePt t="54088" x="6354763" y="4159250"/>
          <p14:tracePt t="54096" x="6354763" y="4167188"/>
          <p14:tracePt t="54104" x="6354763" y="4176713"/>
          <p14:tracePt t="54113" x="6354763" y="4186238"/>
          <p14:tracePt t="54120" x="6354763" y="4203700"/>
          <p14:tracePt t="54128" x="6354763" y="4213225"/>
          <p14:tracePt t="54135" x="6354763" y="4232275"/>
          <p14:tracePt t="54144" x="6354763" y="4240213"/>
          <p14:tracePt t="54152" x="6354763" y="4259263"/>
          <p14:tracePt t="54160" x="6354763" y="4276725"/>
          <p14:tracePt t="54176" x="6354763" y="4286250"/>
          <p14:tracePt t="54192" x="6354763" y="4295775"/>
          <p14:tracePt t="54200" x="6345238" y="4313238"/>
          <p14:tracePt t="54208" x="6335713" y="4332288"/>
          <p14:tracePt t="54216" x="6326188" y="4340225"/>
          <p14:tracePt t="54225" x="6318250" y="4368800"/>
          <p14:tracePt t="54232" x="6299200" y="4376738"/>
          <p14:tracePt t="54240" x="6281738" y="4395788"/>
          <p14:tracePt t="54248" x="6245225" y="4413250"/>
          <p14:tracePt t="54256" x="6226175" y="4422775"/>
          <p14:tracePt t="54264" x="6189663" y="4449763"/>
          <p14:tracePt t="54272" x="6145213" y="4449763"/>
          <p14:tracePt t="54281" x="6089650" y="4468813"/>
          <p14:tracePt t="54288" x="6026150" y="4486275"/>
          <p14:tracePt t="54297" x="5972175" y="4486275"/>
          <p14:tracePt t="54304" x="5899150" y="4486275"/>
          <p14:tracePt t="54313" x="5843588" y="4486275"/>
          <p14:tracePt t="54320" x="5770563" y="4486275"/>
          <p14:tracePt t="54328" x="5697538" y="4486275"/>
          <p14:tracePt t="54336" x="5616575" y="4449763"/>
          <p14:tracePt t="54344" x="5534025" y="4413250"/>
          <p14:tracePt t="54352" x="5470525" y="4376738"/>
          <p14:tracePt t="54360" x="5414963" y="4322763"/>
          <p14:tracePt t="54368" x="5368925" y="4286250"/>
          <p14:tracePt t="54376" x="5324475" y="4240213"/>
          <p14:tracePt t="54384" x="5287963" y="4195763"/>
          <p14:tracePt t="54392" x="5260975" y="4130675"/>
          <p14:tracePt t="54399" x="5232400" y="4067175"/>
          <p14:tracePt t="54408" x="5224463" y="4021138"/>
          <p14:tracePt t="54416" x="5214938" y="3967163"/>
          <p14:tracePt t="54424" x="5205413" y="3884613"/>
          <p14:tracePt t="54432" x="5178425" y="3811588"/>
          <p14:tracePt t="54441" x="5178425" y="3738563"/>
          <p14:tracePt t="54447" x="5159375" y="3675063"/>
          <p14:tracePt t="54456" x="5159375" y="3621088"/>
          <p14:tracePt t="54464" x="5159375" y="3548063"/>
          <p14:tracePt t="54472" x="5159375" y="3492500"/>
          <p14:tracePt t="54479" x="5159375" y="3411538"/>
          <p14:tracePt t="54488" x="5159375" y="3355975"/>
          <p14:tracePt t="54496" x="5159375" y="3319463"/>
          <p14:tracePt t="54505" x="5168900" y="3265488"/>
          <p14:tracePt t="54513" x="5187950" y="3228975"/>
          <p14:tracePt t="54520" x="5205413" y="3182938"/>
          <p14:tracePt t="54529" x="5268913" y="3146425"/>
          <p14:tracePt t="54538" x="5305425" y="3127375"/>
          <p14:tracePt t="54543" x="5360988" y="3090863"/>
          <p14:tracePt t="54552" x="5487988" y="3082925"/>
          <p14:tracePt t="54560" x="5607050" y="3036888"/>
          <p14:tracePt t="54568" x="5753100" y="3017838"/>
          <p14:tracePt t="54575" x="5916613" y="3009900"/>
          <p14:tracePt t="54584" x="6062663" y="2990850"/>
          <p14:tracePt t="54592" x="6208713" y="2990850"/>
          <p14:tracePt t="54601" x="6335713" y="2990850"/>
          <p14:tracePt t="54609" x="6445250" y="2990850"/>
          <p14:tracePt t="54618" x="6573838" y="2990850"/>
          <p14:tracePt t="54624" x="6664325" y="2990850"/>
          <p14:tracePt t="54632" x="6754813" y="2990850"/>
          <p14:tracePt t="54640" x="6827838" y="2990850"/>
          <p14:tracePt t="54648" x="6892925" y="2990850"/>
          <p14:tracePt t="54657" x="6929438" y="2990850"/>
          <p14:tracePt t="54665" x="6946900" y="2990850"/>
          <p14:tracePt t="54672" x="6973888" y="2990850"/>
          <p14:tracePt t="54680" x="6992938" y="2990850"/>
          <p14:tracePt t="54688" x="7037388" y="3009900"/>
          <p14:tracePt t="54698" x="7046913" y="3017838"/>
          <p14:tracePt t="54704" x="7092950" y="3036888"/>
          <p14:tracePt t="54714" x="7146925" y="3073400"/>
          <p14:tracePt t="54719" x="7229475" y="3127375"/>
          <p14:tracePt t="54728" x="7275513" y="3163888"/>
          <p14:tracePt t="54736" x="7356475" y="3236913"/>
          <p14:tracePt t="54744" x="7439025" y="3292475"/>
          <p14:tracePt t="54752" x="7521575" y="3346450"/>
          <p14:tracePt t="54760" x="7602538" y="3419475"/>
          <p14:tracePt t="54768" x="7704138" y="3492500"/>
          <p14:tracePt t="54776" x="7777163" y="3556000"/>
          <p14:tracePt t="54784" x="7831138" y="3638550"/>
          <p14:tracePt t="54792" x="7850188" y="3684588"/>
          <p14:tracePt t="54800" x="7867650" y="3757613"/>
          <p14:tracePt t="54808" x="7885113" y="3821113"/>
          <p14:tracePt t="54816" x="7904163" y="3884613"/>
          <p14:tracePt t="54823" x="7904163" y="3940175"/>
          <p14:tracePt t="54832" x="7904163" y="3976688"/>
          <p14:tracePt t="54840" x="7904163" y="4021138"/>
          <p14:tracePt t="54849" x="7904163" y="4057650"/>
          <p14:tracePt t="54857" x="7904163" y="4076700"/>
          <p14:tracePt t="54864" x="7904163" y="4122738"/>
          <p14:tracePt t="54873" x="7904163" y="4140200"/>
          <p14:tracePt t="54884" x="7904163" y="4167188"/>
          <p14:tracePt t="54887" x="7904163" y="4195763"/>
          <p14:tracePt t="54897" x="7885113" y="4240213"/>
          <p14:tracePt t="54904" x="7885113" y="4259263"/>
          <p14:tracePt t="54913" x="7885113" y="4286250"/>
          <p14:tracePt t="54920" x="7877175" y="4322763"/>
          <p14:tracePt t="54931" x="7877175" y="4332288"/>
          <p14:tracePt t="54935" x="7877175" y="4349750"/>
          <p14:tracePt t="54945" x="7867650" y="4368800"/>
          <p14:tracePt t="54969" x="7767638" y="4468813"/>
          <p14:tracePt t="54978" x="7740650" y="4486275"/>
          <p14:tracePt t="54985" x="7685088" y="4495800"/>
          <p14:tracePt t="54993" x="7621588" y="4532313"/>
          <p14:tracePt t="55000" x="7539038" y="4559300"/>
          <p14:tracePt t="55008" x="7466013" y="4587875"/>
          <p14:tracePt t="55016" x="7348538" y="4605338"/>
          <p14:tracePt t="55024" x="7219950" y="4614863"/>
          <p14:tracePt t="55032" x="7092950" y="4632325"/>
          <p14:tracePt t="55039" x="6964363" y="4660900"/>
          <p14:tracePt t="55048" x="6819900" y="4660900"/>
          <p14:tracePt t="55056" x="6673850" y="4660900"/>
          <p14:tracePt t="55064" x="6545263" y="4660900"/>
          <p14:tracePt t="55072" x="6445250" y="4660900"/>
          <p14:tracePt t="55080" x="6372225" y="4632325"/>
          <p14:tracePt t="55088" x="6272213" y="4587875"/>
          <p14:tracePt t="55097" x="6226175" y="4568825"/>
          <p14:tracePt t="55104" x="6145213" y="4514850"/>
          <p14:tracePt t="55113" x="6080125" y="4459288"/>
          <p14:tracePt t="55120" x="6016625" y="4422775"/>
          <p14:tracePt t="55136" x="5926138" y="4303713"/>
          <p14:tracePt t="55143" x="5889625" y="4259263"/>
          <p14:tracePt t="55152" x="5843588" y="4195763"/>
          <p14:tracePt t="55160" x="5807075" y="4140200"/>
          <p14:tracePt t="55168" x="5770563" y="4076700"/>
          <p14:tracePt t="55176" x="5743575" y="4040188"/>
          <p14:tracePt t="55184" x="5707063" y="3984625"/>
          <p14:tracePt t="55192" x="5697538" y="3957638"/>
          <p14:tracePt t="55200" x="5688013" y="3903663"/>
          <p14:tracePt t="55208" x="5661025" y="3840163"/>
          <p14:tracePt t="55216" x="5653088" y="3811588"/>
          <p14:tracePt t="55224" x="5643563" y="3757613"/>
          <p14:tracePt t="55232" x="5643563" y="3711575"/>
          <p14:tracePt t="55240" x="5643563" y="3684588"/>
          <p14:tracePt t="55248" x="5643563" y="3629025"/>
          <p14:tracePt t="55257" x="5643563" y="3584575"/>
          <p14:tracePt t="55264" x="5643563" y="3529013"/>
          <p14:tracePt t="55273" x="5643563" y="3492500"/>
          <p14:tracePt t="55281" x="5643563" y="3446463"/>
          <p14:tracePt t="55288" x="5653088" y="3411538"/>
          <p14:tracePt t="55297" x="5661025" y="3375025"/>
          <p14:tracePt t="55304" x="5697538" y="3302000"/>
          <p14:tracePt t="55314" x="5734050" y="3255963"/>
          <p14:tracePt t="55321" x="5789613" y="3192463"/>
          <p14:tracePt t="55329" x="5870575" y="3119438"/>
          <p14:tracePt t="55336" x="5953125" y="3063875"/>
          <p14:tracePt t="55343" x="6053138" y="3027363"/>
          <p14:tracePt t="55352" x="6172200" y="2963863"/>
          <p14:tracePt t="55362" x="6291263" y="2890838"/>
          <p14:tracePt t="55370" x="6418263" y="2817813"/>
          <p14:tracePt t="55377" x="6554788" y="2763838"/>
          <p14:tracePt t="55385" x="6718300" y="2698750"/>
          <p14:tracePt t="55392" x="6856413" y="2671763"/>
          <p14:tracePt t="55400" x="6983413" y="2625725"/>
          <p14:tracePt t="55408" x="7083425" y="2598738"/>
          <p14:tracePt t="55416" x="7212013" y="2581275"/>
          <p14:tracePt t="55424" x="7312025" y="2544763"/>
          <p14:tracePt t="55432" x="7385050" y="2544763"/>
          <p14:tracePt t="55440" x="7475538" y="2525713"/>
          <p14:tracePt t="55448" x="7567613" y="2517775"/>
          <p14:tracePt t="55456" x="7675563" y="2517775"/>
          <p14:tracePt t="55464" x="7777163" y="2517775"/>
          <p14:tracePt t="55472" x="7885113" y="2517775"/>
          <p14:tracePt t="55480" x="7977188" y="2517775"/>
          <p14:tracePt t="55488" x="8104188" y="2562225"/>
          <p14:tracePt t="55497" x="8223250" y="2617788"/>
          <p14:tracePt t="55504" x="8342313" y="2681288"/>
          <p14:tracePt t="55514" x="8442325" y="2735263"/>
          <p14:tracePt t="55520" x="8523288" y="2808288"/>
          <p14:tracePt t="55529" x="8605838" y="2873375"/>
          <p14:tracePt t="55538" x="8705850" y="2946400"/>
          <p14:tracePt t="55543" x="8751888" y="2982913"/>
          <p14:tracePt t="55552" x="8824913" y="3063875"/>
          <p14:tracePt t="55560" x="8834438" y="3100388"/>
          <p14:tracePt t="55568" x="8851900" y="3119438"/>
          <p14:tracePt t="55576" x="8861425" y="3155950"/>
          <p14:tracePt t="55584" x="8878888" y="3200400"/>
          <p14:tracePt t="55592" x="8878888" y="3236913"/>
          <p14:tracePt t="55600" x="8878888" y="3255963"/>
          <p14:tracePt t="55608" x="8878888" y="3292475"/>
          <p14:tracePt t="55616" x="8878888" y="3319463"/>
          <p14:tracePt t="55625" x="8878888" y="3346450"/>
          <p14:tracePt t="55635" x="8878888" y="3382963"/>
          <p14:tracePt t="55640" x="8878888" y="3419475"/>
          <p14:tracePt t="55648" x="8851900" y="3465513"/>
          <p14:tracePt t="55656" x="8797925" y="3548063"/>
          <p14:tracePt t="55665" x="8761413" y="3575050"/>
          <p14:tracePt t="55672" x="8715375" y="3611563"/>
          <p14:tracePt t="55680" x="8661400" y="3675063"/>
          <p14:tracePt t="55688" x="8615363" y="3730625"/>
          <p14:tracePt t="55696" x="8569325" y="3775075"/>
          <p14:tracePt t="55704" x="8515350" y="3811588"/>
          <p14:tracePt t="55714" x="8451850" y="3875088"/>
          <p14:tracePt t="55720" x="8405813" y="3930650"/>
          <p14:tracePt t="55728" x="8369300" y="3976688"/>
          <p14:tracePt t="55736" x="8313738" y="4021138"/>
          <p14:tracePt t="55747" x="8269288" y="4076700"/>
          <p14:tracePt t="55754" x="8223250" y="4113213"/>
          <p14:tracePt t="55761" x="8169275" y="4159250"/>
          <p14:tracePt t="55769" x="8104188" y="4195763"/>
          <p14:tracePt t="55775" x="8059738" y="4232275"/>
          <p14:tracePt t="55784" x="8040688" y="4249738"/>
          <p14:tracePt t="55792" x="7994650" y="4286250"/>
          <p14:tracePt t="55800" x="7950200" y="4322763"/>
          <p14:tracePt t="55809" x="7913688" y="4340225"/>
          <p14:tracePt t="55818" x="7877175" y="4368800"/>
          <p14:tracePt t="55823" x="7831138" y="4386263"/>
          <p14:tracePt t="55832" x="7785100" y="4395788"/>
          <p14:tracePt t="55840" x="7721600" y="4432300"/>
          <p14:tracePt t="55850" x="7704138" y="4432300"/>
          <p14:tracePt t="55856" x="7658100" y="4449763"/>
          <p14:tracePt t="55866" x="7602538" y="4459288"/>
          <p14:tracePt t="55885" x="7548563" y="4459288"/>
          <p14:tracePt t="55888" x="7502525" y="4478338"/>
          <p14:tracePt t="55895" x="7475538" y="4478338"/>
          <p14:tracePt t="55903" x="7429500" y="4486275"/>
          <p14:tracePt t="55916" x="7402513" y="4486275"/>
          <p14:tracePt t="55922" x="7356475" y="4486275"/>
          <p14:tracePt t="55931" x="7319963" y="4505325"/>
          <p14:tracePt t="55935" x="7283450" y="4505325"/>
          <p14:tracePt t="55947" x="7248525" y="4505325"/>
          <p14:tracePt t="55952" x="7192963" y="4505325"/>
          <p14:tracePt t="55961" x="7165975" y="4505325"/>
          <p14:tracePt t="55968" x="7138988" y="4505325"/>
          <p14:tracePt t="55976" x="7092950" y="4505325"/>
          <p14:tracePt t="55984" x="7056438" y="4505325"/>
          <p14:tracePt t="55992" x="7000875" y="4505325"/>
          <p14:tracePt t="56000" x="6983413" y="4505325"/>
          <p14:tracePt t="56008" x="6937375" y="4505325"/>
          <p14:tracePt t="56016" x="6900863" y="4505325"/>
          <p14:tracePt t="56024" x="6883400" y="4505325"/>
          <p14:tracePt t="56032" x="6856413" y="4505325"/>
          <p14:tracePt t="56040" x="6846888" y="4505325"/>
          <p14:tracePt t="56048" x="6827838" y="4505325"/>
          <p14:tracePt t="56056" x="6810375" y="4495800"/>
          <p14:tracePt t="56071" x="6800850" y="4495800"/>
          <p14:tracePt t="56122" x="6791325" y="4486275"/>
          <p14:tracePt t="56360" x="6764338" y="4486275"/>
          <p14:tracePt t="56387" x="6746875" y="4495800"/>
          <p14:tracePt t="56402" x="6727825" y="4495800"/>
          <p14:tracePt t="56424" x="6718300" y="4495800"/>
          <p14:tracePt t="56432" x="6718300" y="4505325"/>
          <p14:tracePt t="56472" x="6710363" y="4505325"/>
          <p14:tracePt t="56496" x="6691313" y="4505325"/>
          <p14:tracePt t="56528" x="6681788" y="4505325"/>
          <p14:tracePt t="56714" x="6681788" y="4495800"/>
          <p14:tracePt t="56747" x="6681788" y="4486275"/>
          <p14:tracePt t="56761" x="6681788" y="4478338"/>
          <p14:tracePt t="75098" x="6681788" y="4468813"/>
          <p14:tracePt t="75123" x="6673850" y="4468813"/>
          <p14:tracePt t="75145" x="6664325" y="4468813"/>
          <p14:tracePt t="75164" x="6645275" y="4468813"/>
          <p14:tracePt t="75181" x="6637338" y="4468813"/>
          <p14:tracePt t="75188" x="6610350" y="4468813"/>
          <p14:tracePt t="75195" x="6581775" y="4468813"/>
          <p14:tracePt t="75199" x="6537325" y="4468813"/>
          <p14:tracePt t="75213" x="6481763" y="4441825"/>
          <p14:tracePt t="75217" x="6418263" y="4413250"/>
          <p14:tracePt t="75227" x="6354763" y="4376738"/>
          <p14:tracePt t="75232" x="6291263" y="4359275"/>
          <p14:tracePt t="75241" x="6218238" y="4322763"/>
          <p14:tracePt t="75248" x="6153150" y="4295775"/>
          <p14:tracePt t="75257" x="6072188" y="4259263"/>
          <p14:tracePt t="75263" x="6026150" y="4249738"/>
          <p14:tracePt t="75274" x="5935663" y="4222750"/>
          <p14:tracePt t="75282" x="5889625" y="4186238"/>
          <p14:tracePt t="75289" x="5807075" y="4186238"/>
          <p14:tracePt t="75299" x="5770563" y="4167188"/>
          <p14:tracePt t="75305" x="5734050" y="4159250"/>
          <p14:tracePt t="75312" x="5697538" y="4140200"/>
          <p14:tracePt t="75320" x="5653088" y="4130675"/>
          <p14:tracePt t="75329" x="5634038" y="4130675"/>
          <p14:tracePt t="75336" x="5597525" y="4122738"/>
          <p14:tracePt t="75345" x="5551488" y="4113213"/>
          <p14:tracePt t="75352" x="5497513" y="4113213"/>
          <p14:tracePt t="75361" x="5434013" y="4086225"/>
          <p14:tracePt t="75368" x="5378450" y="4086225"/>
          <p14:tracePt t="75376" x="5341938" y="4076700"/>
          <p14:tracePt t="75385" x="5278438" y="4049713"/>
          <p14:tracePt t="75393" x="5214938" y="4021138"/>
          <p14:tracePt t="75399" x="5187950" y="4013200"/>
          <p14:tracePt t="75408" x="5141913" y="4003675"/>
          <p14:tracePt t="75416" x="5078413" y="3976688"/>
          <p14:tracePt t="75424" x="5059363" y="3957638"/>
          <p14:tracePt t="75432" x="5049838" y="3948113"/>
          <p14:tracePt t="75440" x="5032375" y="3940175"/>
          <p14:tracePt t="75447" x="5014913" y="3911600"/>
          <p14:tracePt t="75456" x="5005388" y="3903663"/>
          <p14:tracePt t="75465" x="4995863" y="3894138"/>
          <p14:tracePt t="75475" x="4978400" y="3884613"/>
          <p14:tracePt t="75480" x="4978400" y="3875088"/>
          <p14:tracePt t="75488" x="4949825" y="3875088"/>
          <p14:tracePt t="75495" x="4932363" y="3875088"/>
          <p14:tracePt t="75505" x="4905375" y="3875088"/>
          <p14:tracePt t="75514" x="4895850" y="3867150"/>
          <p14:tracePt t="75519" x="4886325" y="3867150"/>
          <p14:tracePt t="75529" x="4859338" y="3867150"/>
          <p14:tracePt t="75536" x="4849813" y="3867150"/>
          <p14:tracePt t="75544" x="4840288" y="3867150"/>
          <p14:tracePt t="75568" x="4822825" y="3867150"/>
          <p14:tracePt t="75593" x="4803775" y="3875088"/>
          <p14:tracePt t="75602" x="4795838" y="3884613"/>
          <p14:tracePt t="75609" x="4776788" y="3894138"/>
          <p14:tracePt t="75617" x="4767263" y="3921125"/>
          <p14:tracePt t="75625" x="4749800" y="3940175"/>
          <p14:tracePt t="75632" x="4740275" y="3948113"/>
          <p14:tracePt t="75640" x="4713288" y="3967163"/>
          <p14:tracePt t="75656" x="4695825" y="3976688"/>
          <p14:tracePt t="75680" x="4686300" y="3976688"/>
          <p14:tracePt t="75704" x="4676775" y="3976688"/>
          <p14:tracePt t="75728" x="4667250" y="3976688"/>
          <p14:tracePt t="75745" x="4640263" y="3976688"/>
          <p14:tracePt t="75752" x="4640263" y="3967163"/>
          <p14:tracePt t="75760" x="4640263" y="3957638"/>
          <p14:tracePt t="75768" x="4630738" y="3930650"/>
          <p14:tracePt t="75777" x="4630738" y="3921125"/>
          <p14:tracePt t="75783" x="4630738" y="3911600"/>
          <p14:tracePt t="75798" x="4630738" y="3894138"/>
          <p14:tracePt t="75809" x="4630738" y="3884613"/>
          <p14:tracePt t="75819" x="4630738" y="3875088"/>
          <p14:tracePt t="75824" x="4630738" y="3857625"/>
          <p14:tracePt t="75831" x="4630738" y="3848100"/>
          <p14:tracePt t="75856" x="4640263" y="3848100"/>
          <p14:tracePt t="75881" x="4667250" y="3848100"/>
          <p14:tracePt t="75888" x="4686300" y="3857625"/>
          <p14:tracePt t="75897" x="4695825" y="3903663"/>
          <p14:tracePt t="75904" x="4703763" y="3957638"/>
          <p14:tracePt t="75913" x="4730750" y="4003675"/>
          <p14:tracePt t="75921" x="4730750" y="4021138"/>
          <p14:tracePt t="75930" x="4740275" y="4067175"/>
          <p14:tracePt t="75936" x="4740275" y="4076700"/>
          <p14:tracePt t="75946" x="4740275" y="4094163"/>
          <p14:tracePt t="75952" x="4740275" y="4103688"/>
          <p14:tracePt t="75984" x="4740275" y="4113213"/>
          <p14:tracePt t="76000" x="4722813" y="4113213"/>
          <p14:tracePt t="76007" x="4703763" y="4113213"/>
          <p14:tracePt t="76024" x="4686300" y="4113213"/>
          <p14:tracePt t="76032" x="4667250" y="4113213"/>
          <p14:tracePt t="76040" x="4659313" y="4113213"/>
          <p14:tracePt t="76048" x="4649788" y="4113213"/>
          <p14:tracePt t="76056" x="4640263" y="4113213"/>
          <p14:tracePt t="76096" x="4622800" y="4122738"/>
          <p14:tracePt t="76168" x="4649788" y="4122738"/>
          <p14:tracePt t="76177" x="4703763" y="4122738"/>
          <p14:tracePt t="76184" x="4776788" y="4122738"/>
          <p14:tracePt t="76192" x="4868863" y="4122738"/>
          <p14:tracePt t="76200" x="4978400" y="4122738"/>
          <p14:tracePt t="76208" x="5068888" y="4122738"/>
          <p14:tracePt t="76215" x="5178425" y="4122738"/>
          <p14:tracePt t="76225" x="5251450" y="4122738"/>
          <p14:tracePt t="76232" x="5341938" y="4122738"/>
          <p14:tracePt t="76240" x="5434013" y="4122738"/>
          <p14:tracePt t="76248" x="5487988" y="4122738"/>
          <p14:tracePt t="76257" x="5570538" y="4122738"/>
          <p14:tracePt t="76264" x="5607050" y="4122738"/>
          <p14:tracePt t="76272" x="5661025" y="4122738"/>
          <p14:tracePt t="76280" x="5716588" y="4122738"/>
          <p14:tracePt t="76288" x="5734050" y="4122738"/>
          <p14:tracePt t="76296" x="5761038" y="4122738"/>
          <p14:tracePt t="76304" x="5770563" y="4122738"/>
          <p14:tracePt t="76312" x="5780088" y="4122738"/>
          <p14:tracePt t="76328" x="5797550" y="4122738"/>
          <p14:tracePt t="76336" x="5807075" y="4122738"/>
          <p14:tracePt t="76362" x="5816600" y="4122738"/>
          <p14:tracePt t="76392" x="5826125" y="4113213"/>
          <p14:tracePt t="76408" x="5834063" y="4113213"/>
          <p14:tracePt t="76442" x="5843588" y="4113213"/>
          <p14:tracePt t="76448" x="5853113" y="4113213"/>
          <p14:tracePt t="76456" x="5862638" y="4113213"/>
          <p14:tracePt t="76474" x="5880100" y="4122738"/>
          <p14:tracePt t="76483" x="5899150" y="4130675"/>
          <p14:tracePt t="76491" x="5899150" y="4140200"/>
          <p14:tracePt t="76496" x="5916613" y="4140200"/>
          <p14:tracePt t="76503" x="5926138" y="4149725"/>
          <p14:tracePt t="76521" x="5935663" y="4149725"/>
          <p14:tracePt t="76536" x="5943600" y="4149725"/>
          <p14:tracePt t="76592" x="5962650" y="4149725"/>
          <p14:tracePt t="76656" x="5916613" y="4195763"/>
          <p14:tracePt t="76664" x="5889625" y="4213225"/>
          <p14:tracePt t="76673" x="5843588" y="4240213"/>
          <p14:tracePt t="76680" x="5826125" y="4249738"/>
          <p14:tracePt t="76688" x="5807075" y="4259263"/>
          <p14:tracePt t="76696" x="5789613" y="4259263"/>
          <p14:tracePt t="76705" x="5780088" y="4259263"/>
          <p14:tracePt t="76711" x="5770563" y="4259263"/>
          <p14:tracePt t="76736" x="5761038" y="4259263"/>
          <p14:tracePt t="76761" x="5753100" y="4259263"/>
          <p14:tracePt t="76768" x="5743575" y="4259263"/>
          <p14:tracePt t="76776" x="5724525" y="4259263"/>
          <p14:tracePt t="76785" x="5716588" y="4249738"/>
          <p14:tracePt t="76793" x="5707063" y="4249738"/>
          <p14:tracePt t="76801" x="5688013" y="4240213"/>
          <p14:tracePt t="76808" x="5661025" y="4240213"/>
          <p14:tracePt t="76816" x="5634038" y="4232275"/>
          <p14:tracePt t="76824" x="5588000" y="4222750"/>
          <p14:tracePt t="76832" x="5570538" y="4213225"/>
          <p14:tracePt t="76840" x="5543550" y="4195763"/>
          <p14:tracePt t="76849" x="5534025" y="4195763"/>
          <p14:tracePt t="76856" x="5514975" y="4195763"/>
          <p14:tracePt t="76864" x="5507038" y="4195763"/>
          <p14:tracePt t="76904" x="5507038" y="4186238"/>
          <p14:tracePt t="76914" x="5507038" y="4176713"/>
          <p14:tracePt t="76928" x="5507038" y="4167188"/>
          <p14:tracePt t="76936" x="5507038" y="4159250"/>
          <p14:tracePt t="76945" x="5507038" y="4130675"/>
          <p14:tracePt t="76952" x="5507038" y="4113213"/>
          <p14:tracePt t="76963" x="5507038" y="4103688"/>
          <p14:tracePt t="76967" x="5507038" y="4067175"/>
          <p14:tracePt t="76977" x="5507038" y="4040188"/>
          <p14:tracePt t="76984" x="5514975" y="4013200"/>
          <p14:tracePt t="76992" x="5524500" y="3984625"/>
          <p14:tracePt t="77000" x="5524500" y="3967163"/>
          <p14:tracePt t="77008" x="5534025" y="3921125"/>
          <p14:tracePt t="77016" x="5551488" y="3875088"/>
          <p14:tracePt t="77023" x="5551488" y="3857625"/>
          <p14:tracePt t="77032" x="5551488" y="3821113"/>
          <p14:tracePt t="77040" x="5561013" y="3775075"/>
          <p14:tracePt t="77048" x="5561013" y="3721100"/>
          <p14:tracePt t="77057" x="5580063" y="3702050"/>
          <p14:tracePt t="77067" x="5580063" y="3648075"/>
          <p14:tracePt t="77074" x="5580063" y="3621088"/>
          <p14:tracePt t="77081" x="5588000" y="3575050"/>
          <p14:tracePt t="77088" x="5588000" y="3548063"/>
          <p14:tracePt t="77096" x="5588000" y="3519488"/>
          <p14:tracePt t="77104" x="5588000" y="3475038"/>
          <p14:tracePt t="77112" x="5588000" y="3455988"/>
          <p14:tracePt t="77120" x="5588000" y="3419475"/>
          <p14:tracePt t="77128" x="5607050" y="3402013"/>
          <p14:tracePt t="77136" x="5616575" y="3355975"/>
          <p14:tracePt t="77145" x="5616575" y="3328988"/>
          <p14:tracePt t="77152" x="5616575" y="3302000"/>
          <p14:tracePt t="77163" x="5624513" y="3246438"/>
          <p14:tracePt t="77168" x="5624513" y="3200400"/>
          <p14:tracePt t="77181" x="5634038" y="3155950"/>
          <p14:tracePt t="77183" x="5634038" y="3146425"/>
          <p14:tracePt t="77192" x="5634038" y="3100388"/>
          <p14:tracePt t="77201" x="5661025" y="3054350"/>
          <p14:tracePt t="77210" x="5661025" y="3046413"/>
          <p14:tracePt t="77215" x="5661025" y="3027363"/>
          <p14:tracePt t="77224" x="5661025" y="3017838"/>
          <p14:tracePt t="77240" x="5670550" y="3000375"/>
          <p14:tracePt t="77394" x="5680075" y="3000375"/>
          <p14:tracePt t="77411" x="5707063" y="2990850"/>
          <p14:tracePt t="77417" x="5761038" y="2990850"/>
          <p14:tracePt t="77426" x="5899150" y="2963863"/>
          <p14:tracePt t="77433" x="6062663" y="2963863"/>
          <p14:tracePt t="77440" x="6254750" y="2963863"/>
          <p14:tracePt t="77448" x="6454775" y="2963863"/>
          <p14:tracePt t="77464" x="6929438" y="2963863"/>
          <p14:tracePt t="77472" x="7192963" y="2963863"/>
          <p14:tracePt t="77480" x="7421563" y="2963863"/>
          <p14:tracePt t="77488" x="7585075" y="2963863"/>
          <p14:tracePt t="77496" x="7740650" y="2963863"/>
          <p14:tracePt t="77503" x="7885113" y="2963863"/>
          <p14:tracePt t="77512" x="7994650" y="2963863"/>
          <p14:tracePt t="77520" x="8077200" y="2963863"/>
          <p14:tracePt t="77528" x="8132763" y="2946400"/>
          <p14:tracePt t="77537" x="8159750" y="2946400"/>
          <p14:tracePt t="77547" x="8169275" y="2946400"/>
          <p14:tracePt t="77555" x="8177213" y="2946400"/>
          <p14:tracePt t="77570" x="8186738" y="2946400"/>
          <p14:tracePt t="77584" x="8204200" y="2946400"/>
          <p14:tracePt t="77599" x="8213725" y="2946400"/>
          <p14:tracePt t="77608" x="8223250" y="2946400"/>
          <p14:tracePt t="77616" x="8250238" y="2946400"/>
          <p14:tracePt t="77624" x="8296275" y="2946400"/>
          <p14:tracePt t="77632" x="8323263" y="2946400"/>
          <p14:tracePt t="77640" x="8359775" y="2954338"/>
          <p14:tracePt t="77648" x="8405813" y="2963863"/>
          <p14:tracePt t="77656" x="8423275" y="2963863"/>
          <p14:tracePt t="77664" x="8459788" y="2973388"/>
          <p14:tracePt t="77672" x="8469313" y="2973388"/>
          <p14:tracePt t="77680" x="8496300" y="2982913"/>
          <p14:tracePt t="77688" x="8505825" y="2982913"/>
          <p14:tracePt t="77696" x="8515350" y="2982913"/>
          <p14:tracePt t="77712" x="8523288" y="2982913"/>
          <p14:tracePt t="77720" x="8532813" y="2982913"/>
          <p14:tracePt t="77728" x="8542338" y="2982913"/>
          <p14:tracePt t="77882" x="8551863" y="2990850"/>
          <p14:tracePt t="77888" x="8551863" y="3000375"/>
          <p14:tracePt t="77898" x="8551863" y="3009900"/>
          <p14:tracePt t="77904" x="8551863" y="3027363"/>
          <p14:tracePt t="77913" x="8551863" y="3046413"/>
          <p14:tracePt t="77920" x="8551863" y="3054350"/>
          <p14:tracePt t="77928" x="8551863" y="3082925"/>
          <p14:tracePt t="77936" x="8542338" y="3100388"/>
          <p14:tracePt t="77945" x="8542338" y="3127375"/>
          <p14:tracePt t="77951" x="8542338" y="3136900"/>
          <p14:tracePt t="77962" x="8532813" y="3163888"/>
          <p14:tracePt t="77970" x="8532813" y="3173413"/>
          <p14:tracePt t="77980" x="8532813" y="3209925"/>
          <p14:tracePt t="77986" x="8532813" y="3228975"/>
          <p14:tracePt t="77996" x="8523288" y="3265488"/>
          <p14:tracePt t="78001" x="8523288" y="3302000"/>
          <p14:tracePt t="78008" x="8515350" y="3338513"/>
          <p14:tracePt t="78016" x="8515350" y="3365500"/>
          <p14:tracePt t="78027" x="8488363" y="3411538"/>
          <p14:tracePt t="78032" x="8488363" y="3429000"/>
          <p14:tracePt t="78040" x="8488363" y="3475038"/>
          <p14:tracePt t="78048" x="8488363" y="3502025"/>
          <p14:tracePt t="78056" x="8488363" y="3529013"/>
          <p14:tracePt t="78064" x="8488363" y="3556000"/>
          <p14:tracePt t="78073" x="8488363" y="3575050"/>
          <p14:tracePt t="78080" x="8488363" y="3584575"/>
          <p14:tracePt t="78088" x="8488363" y="3602038"/>
          <p14:tracePt t="78096" x="8488363" y="3621088"/>
          <p14:tracePt t="78304" x="8488363" y="3629025"/>
          <p14:tracePt t="78312" x="8488363" y="3638550"/>
          <p14:tracePt t="78320" x="8488363" y="3648075"/>
          <p14:tracePt t="78328" x="8488363" y="3657600"/>
          <p14:tracePt t="78336" x="8488363" y="3665538"/>
          <p14:tracePt t="78344" x="8488363" y="3684588"/>
          <p14:tracePt t="78351" x="8488363" y="3694113"/>
          <p14:tracePt t="78361" x="8488363" y="3702050"/>
          <p14:tracePt t="78621" x="8488363" y="3721100"/>
          <p14:tracePt t="78634" x="8488363" y="3730625"/>
          <p14:tracePt t="78666" x="8478838" y="3738563"/>
          <p14:tracePt t="78928" x="8478838" y="3730625"/>
          <p14:tracePt t="78944" x="8478838" y="3721100"/>
          <p14:tracePt t="78960" x="8478838" y="3711575"/>
          <p14:tracePt t="78975" x="8478838" y="3702050"/>
          <p14:tracePt t="78992" x="8478838" y="3694113"/>
          <p14:tracePt t="79024" x="8478838" y="3684588"/>
          <p14:tracePt t="79041" x="8469313" y="3675063"/>
          <p14:tracePt t="79075" x="8469313" y="3665538"/>
          <p14:tracePt t="79088" x="8469313" y="3657600"/>
          <p14:tracePt t="79104" x="8451850" y="3648075"/>
          <p14:tracePt t="79162" x="8442325" y="3638550"/>
          <p14:tracePt t="79201" x="8442325" y="3629025"/>
          <p14:tracePt t="79225" x="8432800" y="3611563"/>
          <p14:tracePt t="79360" x="8432800" y="3602038"/>
          <p14:tracePt t="79392" x="8432800" y="3584575"/>
          <p14:tracePt t="79400" x="8423275" y="3575050"/>
          <p14:tracePt t="79448" x="8423275" y="3565525"/>
          <p14:tracePt t="79456" x="8423275" y="3556000"/>
          <p14:tracePt t="79463" x="8423275" y="3548063"/>
          <p14:tracePt t="79472" x="8423275" y="3538538"/>
          <p14:tracePt t="79480" x="8415338" y="3529013"/>
          <p14:tracePt t="79530" x="8405813" y="3519488"/>
          <p14:tracePt t="79642" x="8396288" y="3519488"/>
          <p14:tracePt t="79690" x="8396288" y="3511550"/>
          <p14:tracePt t="79705" x="8386763" y="3502025"/>
          <p14:tracePt t="79752" x="8369300" y="3492500"/>
          <p14:tracePt t="79801" x="8359775" y="3482975"/>
          <p14:tracePt t="79816" x="8359775" y="3475038"/>
          <p14:tracePt t="79840" x="8350250" y="3465513"/>
          <p14:tracePt t="79857" x="8342313" y="3465513"/>
          <p14:tracePt t="79864" x="8332788" y="3465513"/>
          <p14:tracePt t="79881" x="8286750" y="3455988"/>
          <p14:tracePt t="79887" x="8240713" y="3438525"/>
          <p14:tracePt t="79897" x="8169275" y="3438525"/>
          <p14:tracePt t="79904" x="8077200" y="3429000"/>
          <p14:tracePt t="79914" x="7931150" y="3402013"/>
          <p14:tracePt t="79920" x="7785100" y="3382963"/>
          <p14:tracePt t="79930" x="7594600" y="3355975"/>
          <p14:tracePt t="79936" x="7412038" y="3319463"/>
          <p14:tracePt t="79946" x="7229475" y="3292475"/>
          <p14:tracePt t="79951" x="7029450" y="3273425"/>
          <p14:tracePt t="79962" x="6791325" y="3228975"/>
          <p14:tracePt t="79968" x="6627813" y="3209925"/>
          <p14:tracePt t="79977" x="6481763" y="3163888"/>
          <p14:tracePt t="79984" x="6335713" y="3155950"/>
          <p14:tracePt t="79992" x="6226175" y="3136900"/>
          <p14:tracePt t="80000" x="6108700" y="3127375"/>
          <p14:tracePt t="80008" x="5999163" y="3127375"/>
          <p14:tracePt t="80016" x="5889625" y="3082925"/>
          <p14:tracePt t="80024" x="5797550" y="3082925"/>
          <p14:tracePt t="80032" x="5697538" y="3063875"/>
          <p14:tracePt t="80040" x="5643563" y="3054350"/>
          <p14:tracePt t="80048" x="5524500" y="3009900"/>
          <p14:tracePt t="80056" x="5470525" y="3000375"/>
          <p14:tracePt t="80064" x="5368925" y="2954338"/>
          <p14:tracePt t="80073" x="5324475" y="2946400"/>
          <p14:tracePt t="80080" x="5251450" y="2936875"/>
          <p14:tracePt t="80087" x="5151438" y="2890838"/>
          <p14:tracePt t="80096" x="5086350" y="2873375"/>
          <p14:tracePt t="80104" x="5022850" y="2827338"/>
          <p14:tracePt t="80112" x="4978400" y="2808288"/>
          <p14:tracePt t="80120" x="4932363" y="2771775"/>
          <p14:tracePt t="80130" x="4886325" y="2754313"/>
          <p14:tracePt t="80136" x="4840288" y="2717800"/>
          <p14:tracePt t="80144" x="4822825" y="2708275"/>
          <p14:tracePt t="80152" x="4795838" y="2681288"/>
          <p14:tracePt t="80162" x="4759325" y="2654300"/>
          <p14:tracePt t="80168" x="4740275" y="2644775"/>
          <p14:tracePt t="80181" x="4713288" y="2625725"/>
          <p14:tracePt t="80183" x="4695825" y="2598738"/>
          <p14:tracePt t="80197" x="4676775" y="2589213"/>
          <p14:tracePt t="80201" x="4630738" y="2581275"/>
          <p14:tracePt t="80212" x="4622800" y="2581275"/>
          <p14:tracePt t="80215" x="4594225" y="2562225"/>
          <p14:tracePt t="80227" x="4586288" y="2554288"/>
          <p14:tracePt t="80231" x="4557713" y="2554288"/>
          <p14:tracePt t="80240" x="4540250" y="2544763"/>
          <p14:tracePt t="80264" x="4521200" y="2525713"/>
          <p14:tracePt t="80272" x="4513263" y="2517775"/>
          <p14:tracePt t="80280" x="4494213" y="2508250"/>
          <p14:tracePt t="80296" x="4467225" y="2489200"/>
          <p14:tracePt t="80304" x="4457700" y="2481263"/>
          <p14:tracePt t="80312" x="4440238" y="2462213"/>
          <p14:tracePt t="80320" x="4430713" y="2462213"/>
          <p14:tracePt t="80328" x="4403725" y="2435225"/>
          <p14:tracePt t="80335" x="4394200" y="2425700"/>
          <p14:tracePt t="80344" x="4367213" y="2408238"/>
          <p14:tracePt t="80352" x="4357688" y="2398713"/>
          <p14:tracePt t="80360" x="4340225" y="2379663"/>
          <p14:tracePt t="80368" x="4321175" y="2371725"/>
          <p14:tracePt t="80380" x="4311650" y="2352675"/>
          <p14:tracePt t="80386" x="4294188" y="2335213"/>
          <p14:tracePt t="80392" x="4284663" y="2325688"/>
          <p14:tracePt t="80399" x="4275138" y="2316163"/>
          <p14:tracePt t="80416" x="4257675" y="2298700"/>
          <p14:tracePt t="80432" x="4248150" y="2298700"/>
          <p14:tracePt t="80441" x="4238625" y="2298700"/>
          <p14:tracePt t="80450" x="4230688" y="2298700"/>
          <p14:tracePt t="80459" x="4211638" y="2298700"/>
          <p14:tracePt t="80468" x="4194175" y="2298700"/>
          <p14:tracePt t="80472" x="4184650" y="2298700"/>
          <p14:tracePt t="80481" x="4165600" y="2298700"/>
          <p14:tracePt t="80489" x="4157663" y="2298700"/>
          <p14:tracePt t="80498" x="4148138" y="2298700"/>
          <p14:tracePt t="80506" x="4121150" y="2298700"/>
          <p14:tracePt t="80512" x="4102100" y="2289175"/>
          <p14:tracePt t="80528" x="4075113" y="2270125"/>
          <p14:tracePt t="80553" x="4057650" y="2262188"/>
          <p14:tracePt t="80584" x="4048125" y="2252663"/>
          <p14:tracePt t="80649" x="4048125" y="2243138"/>
          <p14:tracePt t="80666" x="4048125" y="2225675"/>
          <p14:tracePt t="80673" x="4048125" y="2206625"/>
          <p14:tracePt t="80682" x="4048125" y="2197100"/>
          <p14:tracePt t="80689" x="4048125" y="2170113"/>
          <p14:tracePt t="80696" x="4048125" y="2152650"/>
          <p14:tracePt t="80704" x="4021138" y="2116138"/>
          <p14:tracePt t="80712" x="4021138" y="2079625"/>
          <p14:tracePt t="80720" x="4011613" y="2060575"/>
          <p14:tracePt t="80728" x="4002088" y="2033588"/>
          <p14:tracePt t="80736" x="3992563" y="2016125"/>
          <p14:tracePt t="80746" x="3975100" y="1987550"/>
          <p14:tracePt t="80752" x="3965575" y="1979613"/>
          <p14:tracePt t="80760" x="3956050" y="1960563"/>
          <p14:tracePt t="80768" x="3948113" y="1943100"/>
          <p14:tracePt t="80777" x="3938588" y="1933575"/>
          <p14:tracePt t="80784" x="3919538" y="1924050"/>
          <p14:tracePt t="80792" x="3919538" y="1914525"/>
          <p14:tracePt t="80810" x="3902075" y="1914525"/>
          <p14:tracePt t="80817" x="3892550" y="1914525"/>
          <p14:tracePt t="80825" x="3883025" y="1914525"/>
          <p14:tracePt t="80834" x="3875088" y="1914525"/>
          <p14:tracePt t="80839" x="3856038" y="1914525"/>
          <p14:tracePt t="80857" x="3846513" y="1914525"/>
          <p14:tracePt t="80866" x="3838575" y="1914525"/>
          <p14:tracePt t="80874" x="3810000" y="1914525"/>
          <p14:tracePt t="80882" x="3802063" y="1914525"/>
          <p14:tracePt t="80889" x="3765550" y="1914525"/>
          <p14:tracePt t="80901" x="3756025" y="1914525"/>
          <p14:tracePt t="80903" x="3729038" y="1914525"/>
          <p14:tracePt t="80912" x="3702050" y="1933575"/>
          <p14:tracePt t="80929" x="3683000" y="1933575"/>
          <p14:tracePt t="80936" x="3673475" y="1933575"/>
          <p14:tracePt t="80947" x="3665538" y="1933575"/>
          <p14:tracePt t="80992" x="3636963" y="1943100"/>
          <p14:tracePt t="81040" x="3629025" y="1951038"/>
          <p14:tracePt t="81187" x="3629025" y="1960563"/>
          <p14:tracePt t="81298" x="3629025" y="1970088"/>
          <p14:tracePt t="81331" x="3636963" y="1970088"/>
          <p14:tracePt t="81339" x="3665538" y="1970088"/>
          <p14:tracePt t="81344" x="3683000" y="1970088"/>
          <p14:tracePt t="81352" x="3702050" y="1970088"/>
          <p14:tracePt t="81360" x="3729038" y="1979613"/>
          <p14:tracePt t="81378" x="3765550" y="1979613"/>
          <p14:tracePt t="81384" x="3783013" y="1987550"/>
          <p14:tracePt t="81392" x="3802063" y="1987550"/>
          <p14:tracePt t="81400" x="3810000" y="1987550"/>
          <p14:tracePt t="81408" x="3829050" y="1997075"/>
          <p14:tracePt t="81416" x="3865563" y="2016125"/>
          <p14:tracePt t="81424" x="3875088" y="2016125"/>
          <p14:tracePt t="81432" x="3911600" y="2024063"/>
          <p14:tracePt t="81440" x="3948113" y="2033588"/>
          <p14:tracePt t="81448" x="3965575" y="2052638"/>
          <p14:tracePt t="81456" x="4011613" y="2070100"/>
          <p14:tracePt t="81464" x="4048125" y="2089150"/>
          <p14:tracePt t="81472" x="4075113" y="2106613"/>
          <p14:tracePt t="81480" x="4102100" y="2133600"/>
          <p14:tracePt t="81488" x="4148138" y="2152650"/>
          <p14:tracePt t="81496" x="4175125" y="2170113"/>
          <p14:tracePt t="81504" x="4211638" y="2206625"/>
          <p14:tracePt t="81513" x="4238625" y="2225675"/>
          <p14:tracePt t="81525" x="4275138" y="2252663"/>
          <p14:tracePt t="81528" x="4294188" y="2279650"/>
          <p14:tracePt t="81536" x="4321175" y="2306638"/>
          <p14:tracePt t="81546" x="4340225" y="2325688"/>
          <p14:tracePt t="81551" x="4367213" y="2371725"/>
          <p14:tracePt t="81561" x="4376738" y="2389188"/>
          <p14:tracePt t="81568" x="4384675" y="2416175"/>
          <p14:tracePt t="81577" x="4394200" y="2435225"/>
          <p14:tracePt t="81584" x="4403725" y="2481263"/>
          <p14:tracePt t="81592" x="4413250" y="2489200"/>
          <p14:tracePt t="81599" x="4413250" y="2498725"/>
          <p14:tracePt t="81608" x="4413250" y="2517775"/>
          <p14:tracePt t="81616" x="4413250" y="2525713"/>
          <p14:tracePt t="81624" x="4413250" y="2554288"/>
          <p14:tracePt t="81632" x="4413250" y="2562225"/>
          <p14:tracePt t="81640" x="4413250" y="2571750"/>
          <p14:tracePt t="81648" x="4413250" y="2598738"/>
          <p14:tracePt t="81656" x="4413250" y="2617788"/>
          <p14:tracePt t="81664" x="4413250" y="2644775"/>
          <p14:tracePt t="81672" x="4413250" y="2654300"/>
          <p14:tracePt t="81680" x="4413250" y="2671763"/>
          <p14:tracePt t="81688" x="4413250" y="2698750"/>
          <p14:tracePt t="81696" x="4413250" y="2708275"/>
          <p14:tracePt t="81704" x="4413250" y="2735263"/>
          <p14:tracePt t="81720" x="4413250" y="2754313"/>
          <p14:tracePt t="81728" x="4413250" y="2781300"/>
          <p14:tracePt t="81736" x="4413250" y="2790825"/>
          <p14:tracePt t="81744" x="4413250" y="2800350"/>
          <p14:tracePt t="81752" x="4413250" y="2817813"/>
          <p14:tracePt t="81760" x="4413250" y="2836863"/>
          <p14:tracePt t="81769" x="4413250" y="2844800"/>
          <p14:tracePt t="81776" x="4421188" y="2863850"/>
          <p14:tracePt t="81792" x="4430713" y="2863850"/>
          <p14:tracePt t="81816" x="4440238" y="2873375"/>
          <p14:tracePt t="81851" x="4440238" y="2881313"/>
          <p14:tracePt t="81864" x="4448175" y="2881313"/>
          <p14:tracePt t="81883" x="4457700" y="2881313"/>
          <p14:tracePt t="81902" x="4467225" y="2881313"/>
          <p14:tracePt t="81921" x="4484688" y="2881313"/>
          <p14:tracePt t="81945" x="4503738" y="2881313"/>
          <p14:tracePt t="81976" x="4513263" y="2873375"/>
          <p14:tracePt t="82032" x="4521200" y="2863850"/>
          <p14:tracePt t="82314" x="4530725" y="2863850"/>
          <p14:tracePt t="82343" x="4540250" y="2863850"/>
          <p14:tracePt t="82408" x="4549775" y="2873375"/>
          <p14:tracePt t="83370" x="4549775" y="2881313"/>
          <p14:tracePt t="83379" x="4530725" y="2890838"/>
          <p14:tracePt t="83396" x="4521200" y="2890838"/>
          <p14:tracePt t="83403" x="4503738" y="2909888"/>
          <p14:tracePt t="83408" x="4494213" y="2909888"/>
          <p14:tracePt t="83424" x="4484688" y="2909888"/>
          <p14:tracePt t="83440" x="4467225" y="2909888"/>
          <p14:tracePt t="83448" x="4457700" y="2917825"/>
          <p14:tracePt t="83472" x="4448175" y="2917825"/>
          <p14:tracePt t="83480" x="4440238" y="2927350"/>
          <p14:tracePt t="83626" x="4457700" y="2927350"/>
          <p14:tracePt t="83637" x="4494213" y="2927350"/>
          <p14:tracePt t="83641" x="4521200" y="2909888"/>
          <p14:tracePt t="83649" x="4557713" y="2909888"/>
          <p14:tracePt t="83656" x="4603750" y="2900363"/>
          <p14:tracePt t="83664" x="4613275" y="2900363"/>
          <p14:tracePt t="83672" x="4630738" y="2900363"/>
          <p14:tracePt t="83680" x="4640263" y="2900363"/>
          <p14:tracePt t="83688" x="4649788" y="2900363"/>
          <p14:tracePt t="83696" x="4676775" y="2900363"/>
          <p14:tracePt t="83712" x="4686300" y="2900363"/>
          <p14:tracePt t="83720" x="4695825" y="2900363"/>
          <p14:tracePt t="83729" x="4703763" y="2900363"/>
          <p14:tracePt t="83737" x="4713288" y="2900363"/>
          <p14:tracePt t="83760" x="4722813" y="2900363"/>
          <p14:tracePt t="83835" x="4730750" y="2900363"/>
          <p14:tracePt t="83872" x="4740275" y="2900363"/>
          <p14:tracePt t="83903" x="4740275" y="2909888"/>
          <p14:tracePt t="83904" x="4749800" y="2917825"/>
          <p14:tracePt t="84001" x="4759325" y="2927350"/>
          <p14:tracePt t="84230" x="4767263" y="2927350"/>
          <p14:tracePt t="84242" x="4776788" y="2927350"/>
          <p14:tracePt t="84253" x="4786313" y="2917825"/>
          <p14:tracePt t="84261" x="4803775" y="2890838"/>
          <p14:tracePt t="84273" x="4813300" y="2881313"/>
          <p14:tracePt t="84280" x="4813300" y="2873375"/>
          <p14:tracePt t="84288" x="4813300" y="2863850"/>
          <p14:tracePt t="84312" x="4822825" y="2854325"/>
          <p14:tracePt t="84449" x="4822825" y="2863850"/>
          <p14:tracePt t="84553" x="4822825" y="2873375"/>
          <p14:tracePt t="84714" x="4832350" y="2881313"/>
          <p14:tracePt t="84770" x="4840288" y="2881313"/>
          <p14:tracePt t="84776" x="4849813" y="2881313"/>
          <p14:tracePt t="84786" x="4876800" y="2881313"/>
          <p14:tracePt t="84796" x="4905375" y="2881313"/>
          <p14:tracePt t="84801" x="4932363" y="2881313"/>
          <p14:tracePt t="84808" x="4986338" y="2881313"/>
          <p14:tracePt t="84816" x="5049838" y="2881313"/>
          <p14:tracePt t="84825" x="5105400" y="2881313"/>
          <p14:tracePt t="84832" x="5159375" y="2881313"/>
          <p14:tracePt t="84840" x="5214938" y="2881313"/>
          <p14:tracePt t="84849" x="5268913" y="2881313"/>
          <p14:tracePt t="84856" x="5314950" y="2881313"/>
          <p14:tracePt t="84864" x="5368925" y="2881313"/>
          <p14:tracePt t="84872" x="5397500" y="2881313"/>
          <p14:tracePt t="84901" x="5524500" y="2881313"/>
          <p14:tracePt t="84903" x="5543550" y="2881313"/>
          <p14:tracePt t="84912" x="5570538" y="2881313"/>
          <p14:tracePt t="84920" x="5580063" y="2881313"/>
          <p14:tracePt t="84929" x="5597525" y="2881313"/>
          <p14:tracePt t="84936" x="5607050" y="2881313"/>
          <p14:tracePt t="84945" x="5616575" y="2881313"/>
          <p14:tracePt t="84952" x="5624513" y="2881313"/>
          <p14:tracePt t="84969" x="5634038" y="2881313"/>
          <p14:tracePt t="84985" x="5653088" y="2881313"/>
          <p14:tracePt t="85017" x="5661025" y="2881313"/>
          <p14:tracePt t="85026" x="5670550" y="2890838"/>
          <p14:tracePt t="85065" x="5670550" y="2900363"/>
          <p14:tracePt t="85121" x="5680075" y="2909888"/>
          <p14:tracePt t="85145" x="5688013" y="2909888"/>
          <p14:tracePt t="85162" x="5697538" y="2909888"/>
          <p14:tracePt t="85178" x="5707063" y="2909888"/>
          <p14:tracePt t="85185" x="5716588" y="2917825"/>
          <p14:tracePt t="85200" x="5724525" y="2917825"/>
          <p14:tracePt t="85209" x="5734050" y="2927350"/>
          <p14:tracePt t="85224" x="5743575" y="2936875"/>
          <p14:tracePt t="85403" x="5734050" y="2936875"/>
          <p14:tracePt t="85416" x="5716588" y="2936875"/>
          <p14:tracePt t="85424" x="5707063" y="2936875"/>
          <p14:tracePt t="85432" x="5688013" y="2936875"/>
          <p14:tracePt t="85440" x="5670550" y="2936875"/>
          <p14:tracePt t="85448" x="5653088" y="2936875"/>
          <p14:tracePt t="85456" x="5643563" y="2936875"/>
          <p14:tracePt t="85464" x="5616575" y="2936875"/>
          <p14:tracePt t="85472" x="5597525" y="2927350"/>
          <p14:tracePt t="85480" x="5570538" y="2927350"/>
          <p14:tracePt t="85490" x="5551488" y="2917825"/>
          <p14:tracePt t="85496" x="5524500" y="2917825"/>
          <p14:tracePt t="85504" x="5461000" y="2881313"/>
          <p14:tracePt t="85512" x="5451475" y="2881313"/>
          <p14:tracePt t="85521" x="5387975" y="2854325"/>
          <p14:tracePt t="85529" x="5341938" y="2836863"/>
          <p14:tracePt t="85536" x="5297488" y="2817813"/>
          <p14:tracePt t="85547" x="5187950" y="2754313"/>
          <p14:tracePt t="85556" x="5049838" y="2708275"/>
          <p14:tracePt t="85559" x="4913313" y="2654300"/>
          <p14:tracePt t="85568" x="4767263" y="2571750"/>
          <p14:tracePt t="85577" x="4594225" y="2498725"/>
          <p14:tracePt t="85587" x="4376738" y="2416175"/>
          <p14:tracePt t="85591" x="4094163" y="2270125"/>
          <p14:tracePt t="85600" x="3892550" y="2189163"/>
          <p14:tracePt t="85608" x="3729038" y="2143125"/>
          <p14:tracePt t="85616" x="3573463" y="2097088"/>
          <p14:tracePt t="85624" x="3446463" y="2070100"/>
          <p14:tracePt t="85632" x="3363913" y="2043113"/>
          <p14:tracePt t="85640" x="3290888" y="2033588"/>
          <p14:tracePt t="85648" x="3244850" y="2016125"/>
          <p14:tracePt t="85659" x="3227388" y="2016125"/>
          <p14:tracePt t="85673" x="3208338" y="2016125"/>
          <p14:tracePt t="85689" x="3200400" y="2016125"/>
          <p14:tracePt t="85697" x="3190875" y="2016125"/>
          <p14:tracePt t="85705" x="3181350" y="2016125"/>
          <p14:tracePt t="85712" x="3171825" y="2024063"/>
          <p14:tracePt t="85719" x="3163888" y="2043113"/>
          <p14:tracePt t="85729" x="3163888" y="2060575"/>
          <p14:tracePt t="85736" x="3136900" y="2089150"/>
          <p14:tracePt t="85752" x="3136900" y="2106613"/>
          <p14:tracePt t="85761" x="3136900" y="2116138"/>
          <p14:tracePt t="85768" x="3136900" y="2125663"/>
          <p14:tracePt t="85785" x="3136900" y="2133600"/>
          <p14:tracePt t="85801" x="3136900" y="2152650"/>
          <p14:tracePt t="85820" x="3136900" y="2160588"/>
          <p14:tracePt t="85856" x="3154363" y="2160588"/>
          <p14:tracePt t="85872" x="3163888" y="2160588"/>
          <p14:tracePt t="85889" x="3171825" y="2160588"/>
          <p14:tracePt t="85905" x="3190875" y="2152650"/>
          <p14:tracePt t="85922" x="3208338" y="2133600"/>
          <p14:tracePt t="85936" x="3208338" y="2125663"/>
          <p14:tracePt t="85945" x="3208338" y="2116138"/>
          <p14:tracePt t="85960" x="3208338" y="2106613"/>
          <p14:tracePt t="85976" x="3208338" y="2089150"/>
          <p14:tracePt t="86000" x="3208338" y="2079625"/>
          <p14:tracePt t="86048" x="3200400" y="2079625"/>
          <p14:tracePt t="86056" x="3181350" y="2079625"/>
          <p14:tracePt t="86064" x="3154363" y="2097088"/>
          <p14:tracePt t="86073" x="3144838" y="2097088"/>
          <p14:tracePt t="86080" x="3127375" y="2125663"/>
          <p14:tracePt t="86088" x="3117850" y="2133600"/>
          <p14:tracePt t="86096" x="3108325" y="2160588"/>
          <p14:tracePt t="86104" x="3100388" y="2170113"/>
          <p14:tracePt t="86112" x="3100388" y="2179638"/>
          <p14:tracePt t="86120" x="3090863" y="2206625"/>
          <p14:tracePt t="86128" x="3090863" y="2216150"/>
          <p14:tracePt t="86144" x="3081338" y="2216150"/>
          <p14:tracePt t="86555" x="3090863" y="2216150"/>
          <p14:tracePt t="86961" x="3090863" y="2206625"/>
          <p14:tracePt t="87058" x="3090863" y="2216150"/>
          <p14:tracePt t="87079" x="3090863" y="2243138"/>
          <p14:tracePt t="87084" x="3090863" y="2252663"/>
          <p14:tracePt t="87087" x="3081338" y="2279650"/>
          <p14:tracePt t="87096" x="3081338" y="2298700"/>
          <p14:tracePt t="87104" x="3081338" y="2306638"/>
          <p14:tracePt t="87112" x="3081338" y="2335213"/>
          <p14:tracePt t="87119" x="3081338" y="2343150"/>
          <p14:tracePt t="87128" x="3081338" y="2352675"/>
          <p14:tracePt t="87144" x="3081338" y="2371725"/>
          <p14:tracePt t="87160" x="3090863" y="2371725"/>
          <p14:tracePt t="87169" x="3108325" y="2371725"/>
          <p14:tracePt t="87182" x="3117850" y="2371725"/>
          <p14:tracePt t="87183" x="3127375" y="2371725"/>
          <p14:tracePt t="87194" x="3154363" y="2371725"/>
          <p14:tracePt t="87200" x="3163888" y="2371725"/>
          <p14:tracePt t="87214" x="3171825" y="2371725"/>
          <p14:tracePt t="87216" x="3200400" y="2371725"/>
          <p14:tracePt t="87233" x="3208338" y="2362200"/>
          <p14:tracePt t="87241" x="3217863" y="2362200"/>
          <p14:tracePt t="87249" x="3236913" y="2362200"/>
          <p14:tracePt t="87260" x="3244850" y="2362200"/>
          <p14:tracePt t="87264" x="3254375" y="2352675"/>
          <p14:tracePt t="87280" x="3254375" y="2343150"/>
          <p14:tracePt t="87403" x="3263900" y="2343150"/>
          <p14:tracePt t="87442" x="3273425" y="2343150"/>
          <p14:tracePt t="87464" x="3290888" y="2343150"/>
          <p14:tracePt t="87472" x="3300413" y="2343150"/>
          <p14:tracePt t="87480" x="3317875" y="2343150"/>
          <p14:tracePt t="87496" x="3336925" y="2343150"/>
          <p14:tracePt t="87504" x="3363913" y="2343150"/>
          <p14:tracePt t="87512" x="3382963" y="2343150"/>
          <p14:tracePt t="87520" x="3419475" y="2343150"/>
          <p14:tracePt t="87528" x="3446463" y="2343150"/>
          <p14:tracePt t="87536" x="3482975" y="2343150"/>
          <p14:tracePt t="87544" x="3527425" y="2343150"/>
          <p14:tracePt t="87553" x="3582988" y="2343150"/>
          <p14:tracePt t="87560" x="3636963" y="2343150"/>
          <p14:tracePt t="87569" x="3746500" y="2343150"/>
          <p14:tracePt t="87580" x="3829050" y="2362200"/>
          <p14:tracePt t="87589" x="3919538" y="2371725"/>
          <p14:tracePt t="87593" x="4029075" y="2398713"/>
          <p14:tracePt t="87599" x="4129088" y="2425700"/>
          <p14:tracePt t="87610" x="4257675" y="2471738"/>
          <p14:tracePt t="87616" x="4321175" y="2489200"/>
          <p14:tracePt t="87624" x="4394200" y="2517775"/>
          <p14:tracePt t="87632" x="4494213" y="2544763"/>
          <p14:tracePt t="87640" x="4576763" y="2562225"/>
          <p14:tracePt t="87648" x="4640263" y="2608263"/>
          <p14:tracePt t="87656" x="4695825" y="2625725"/>
          <p14:tracePt t="87664" x="4713288" y="2635250"/>
          <p14:tracePt t="87672" x="4776788" y="2662238"/>
          <p14:tracePt t="87680" x="4795838" y="2671763"/>
          <p14:tracePt t="87688" x="4822825" y="2681288"/>
          <p14:tracePt t="87695" x="4840288" y="2690813"/>
          <p14:tracePt t="87704" x="4859338" y="2690813"/>
          <p14:tracePt t="87713" x="4886325" y="2708275"/>
          <p14:tracePt t="87720" x="4913313" y="2717800"/>
          <p14:tracePt t="87728" x="4913313" y="2727325"/>
          <p14:tracePt t="87736" x="4941888" y="2735263"/>
          <p14:tracePt t="87744" x="4949825" y="2735263"/>
          <p14:tracePt t="87752" x="4968875" y="2754313"/>
          <p14:tracePt t="87763" x="4995863" y="2771775"/>
          <p14:tracePt t="87769" x="5005388" y="2781300"/>
          <p14:tracePt t="87779" x="5041900" y="2800350"/>
          <p14:tracePt t="87785" x="5049838" y="2808288"/>
          <p14:tracePt t="87795" x="5078413" y="2817813"/>
          <p14:tracePt t="87801" x="5086350" y="2827338"/>
          <p14:tracePt t="87807" x="5105400" y="2836863"/>
          <p14:tracePt t="87816" x="5114925" y="2844800"/>
          <p14:tracePt t="87824" x="5122863" y="2854325"/>
          <p14:tracePt t="87832" x="5132388" y="2854325"/>
          <p14:tracePt t="87856" x="5141913" y="2863850"/>
          <p14:tracePt t="87880" x="5151438" y="2863850"/>
          <p14:tracePt t="87896" x="5159375" y="2873375"/>
          <p14:tracePt t="87920" x="5168900" y="2881313"/>
          <p14:tracePt t="87944" x="5168900" y="2890838"/>
          <p14:tracePt t="87970" x="5178425" y="2900363"/>
          <p14:tracePt t="87984" x="5178425" y="2909888"/>
          <p14:tracePt t="87992" x="5187950" y="2917825"/>
          <p14:tracePt t="88000" x="5187950" y="2936875"/>
          <p14:tracePt t="88008" x="5214938" y="2946400"/>
          <p14:tracePt t="88024" x="5232400" y="2963863"/>
          <p14:tracePt t="88032" x="5251450" y="2973388"/>
          <p14:tracePt t="88040" x="5268913" y="2973388"/>
          <p14:tracePt t="88048" x="5287963" y="2973388"/>
          <p14:tracePt t="88056" x="5305425" y="2982913"/>
          <p14:tracePt t="88073" x="5334000" y="2982913"/>
          <p14:tracePt t="88080" x="5351463" y="2990850"/>
          <p14:tracePt t="88087" x="5368925" y="2990850"/>
          <p14:tracePt t="88096" x="5378450" y="3000375"/>
          <p14:tracePt t="88104" x="5387975" y="3009900"/>
          <p14:tracePt t="88112" x="5397500" y="3017838"/>
          <p14:tracePt t="88128" x="5405438" y="3027363"/>
          <p14:tracePt t="88144" x="5405438" y="3046413"/>
          <p14:tracePt t="88151" x="5424488" y="3063875"/>
          <p14:tracePt t="88168" x="5434013" y="3090863"/>
          <p14:tracePt t="88184" x="5434013" y="3100388"/>
          <p14:tracePt t="88193" x="5441950" y="3119438"/>
          <p14:tracePt t="88211" x="5441950" y="3146425"/>
          <p14:tracePt t="88216" x="5451475" y="3155950"/>
          <p14:tracePt t="88232" x="5461000" y="3173413"/>
          <p14:tracePt t="88240" x="5470525" y="3182938"/>
          <p14:tracePt t="88257" x="5470525" y="3200400"/>
          <p14:tracePt t="88265" x="5470525" y="3219450"/>
          <p14:tracePt t="88280" x="5487988" y="3236913"/>
          <p14:tracePt t="88287" x="5497513" y="3255963"/>
          <p14:tracePt t="88296" x="5514975" y="3273425"/>
          <p14:tracePt t="88304" x="5524500" y="3282950"/>
          <p14:tracePt t="88313" x="5534025" y="3302000"/>
          <p14:tracePt t="88323" x="5543550" y="3319463"/>
          <p14:tracePt t="88331" x="5561013" y="3328988"/>
          <p14:tracePt t="88344" x="5570538" y="3328988"/>
          <p14:tracePt t="88369" x="5588000" y="3328988"/>
          <p14:tracePt t="88393" x="5597525" y="3328988"/>
          <p14:tracePt t="88424" x="5607050" y="3328988"/>
          <p14:tracePt t="88448" x="5616575" y="3328988"/>
          <p14:tracePt t="88464" x="5616575" y="3319463"/>
          <p14:tracePt t="88472" x="5616575" y="3292475"/>
          <p14:tracePt t="88480" x="5616575" y="3273425"/>
          <p14:tracePt t="88488" x="5616575" y="3246438"/>
          <p14:tracePt t="88496" x="5616575" y="3228975"/>
          <p14:tracePt t="88504" x="5616575" y="3219450"/>
          <p14:tracePt t="88512" x="5616575" y="3192463"/>
          <p14:tracePt t="88520" x="5616575" y="3182938"/>
          <p14:tracePt t="88528" x="5616575" y="3146425"/>
          <p14:tracePt t="88536" x="5616575" y="3136900"/>
          <p14:tracePt t="88552" x="5616575" y="3109913"/>
          <p14:tracePt t="88560" x="5616575" y="3100388"/>
          <p14:tracePt t="88568" x="5616575" y="3090863"/>
          <p14:tracePt t="88576" x="5616575" y="3073400"/>
          <p14:tracePt t="88584" x="5616575" y="3063875"/>
          <p14:tracePt t="88600" x="5616575" y="3054350"/>
          <p14:tracePt t="88616" x="5616575" y="3036888"/>
          <p14:tracePt t="88680" x="5624513" y="3027363"/>
          <p14:tracePt t="88689" x="5643563" y="3027363"/>
          <p14:tracePt t="88696" x="5680075" y="3027363"/>
          <p14:tracePt t="88704" x="5753100" y="3027363"/>
          <p14:tracePt t="88712" x="5880100" y="3027363"/>
          <p14:tracePt t="88720" x="6043613" y="3027363"/>
          <p14:tracePt t="88728" x="6208713" y="3027363"/>
          <p14:tracePt t="88736" x="6399213" y="3027363"/>
          <p14:tracePt t="88744" x="6627813" y="3027363"/>
          <p14:tracePt t="88751" x="6810375" y="3027363"/>
          <p14:tracePt t="88760" x="7029450" y="3027363"/>
          <p14:tracePt t="88768" x="7192963" y="3027363"/>
          <p14:tracePt t="88777" x="7339013" y="3027363"/>
          <p14:tracePt t="88784" x="7485063" y="3027363"/>
          <p14:tracePt t="88793" x="7558088" y="3027363"/>
          <p14:tracePt t="88800" x="7648575" y="3027363"/>
          <p14:tracePt t="88808" x="7667625" y="3027363"/>
          <p14:tracePt t="88816" x="7694613" y="3027363"/>
          <p14:tracePt t="88824" x="7712075" y="3017838"/>
          <p14:tracePt t="88840" x="7721600" y="3017838"/>
          <p14:tracePt t="88848" x="7758113" y="3009900"/>
          <p14:tracePt t="88857" x="7785100" y="3000375"/>
          <p14:tracePt t="88865" x="7858125" y="3000375"/>
          <p14:tracePt t="88873" x="7950200" y="2973388"/>
          <p14:tracePt t="88900" x="8277225" y="2973388"/>
          <p14:tracePt t="88904" x="8405813" y="2973388"/>
          <p14:tracePt t="88912" x="8496300" y="2973388"/>
          <p14:tracePt t="88920" x="8615363" y="2973388"/>
          <p14:tracePt t="88928" x="8651875" y="2973388"/>
          <p14:tracePt t="88938" x="8678863" y="2973388"/>
          <p14:tracePt t="88946" x="8705850" y="2973388"/>
          <p14:tracePt t="88953" x="8715375" y="2973388"/>
          <p14:tracePt t="88976" x="8724900" y="2973388"/>
          <p14:tracePt t="89120" x="8734425" y="2973388"/>
          <p14:tracePt t="89168" x="8734425" y="2982913"/>
          <p14:tracePt t="89184" x="8734425" y="2990850"/>
          <p14:tracePt t="89192" x="8734425" y="3000375"/>
          <p14:tracePt t="89200" x="8734425" y="3009900"/>
          <p14:tracePt t="89208" x="8734425" y="3036888"/>
          <p14:tracePt t="89217" x="8734425" y="3063875"/>
          <p14:tracePt t="89233" x="8734425" y="3090863"/>
          <p14:tracePt t="89245" x="8715375" y="3119438"/>
          <p14:tracePt t="89260" x="8705850" y="3119438"/>
          <p14:tracePt t="89264" x="8705850" y="3127375"/>
          <p14:tracePt t="89282" x="8697913" y="3136900"/>
          <p14:tracePt t="89312" x="8678863" y="3136900"/>
          <p14:tracePt t="89328" x="8669338" y="3136900"/>
          <p14:tracePt t="89344" x="8642350" y="3136900"/>
          <p14:tracePt t="89352" x="8624888" y="3136900"/>
          <p14:tracePt t="89360" x="8588375" y="3119438"/>
          <p14:tracePt t="89368" x="8559800" y="3100388"/>
          <p14:tracePt t="89377" x="8515350" y="3073400"/>
          <p14:tracePt t="89384" x="8488363" y="3063875"/>
          <p14:tracePt t="89394" x="8442325" y="3046413"/>
          <p14:tracePt t="89399" x="8415338" y="3036888"/>
          <p14:tracePt t="89411" x="8342313" y="3017838"/>
          <p14:tracePt t="89416" x="8313738" y="3017838"/>
          <p14:tracePt t="89424" x="8240713" y="3009900"/>
          <p14:tracePt t="89432" x="8213725" y="3009900"/>
          <p14:tracePt t="89440" x="8159750" y="3009900"/>
          <p14:tracePt t="89448" x="8123238" y="2990850"/>
          <p14:tracePt t="89456" x="8086725" y="2990850"/>
          <p14:tracePt t="89463" x="8040688" y="2990850"/>
          <p14:tracePt t="89472" x="8004175" y="2990850"/>
          <p14:tracePt t="89480" x="7958138" y="2990850"/>
          <p14:tracePt t="89488" x="7921625" y="2990850"/>
          <p14:tracePt t="89496" x="7867650" y="2990850"/>
          <p14:tracePt t="89504" x="7813675" y="2990850"/>
          <p14:tracePt t="89512" x="7767638" y="2990850"/>
          <p14:tracePt t="89519" x="7731125" y="2990850"/>
          <p14:tracePt t="89528" x="7675563" y="2990850"/>
          <p14:tracePt t="89536" x="7621588" y="2990850"/>
          <p14:tracePt t="89544" x="7548563" y="2990850"/>
          <p14:tracePt t="89553" x="7466013" y="2990850"/>
          <p14:tracePt t="89560" x="7356475" y="2990850"/>
          <p14:tracePt t="89568" x="7265988" y="2990850"/>
          <p14:tracePt t="89576" x="7156450" y="2990850"/>
          <p14:tracePt t="89585" x="7083425" y="2990850"/>
          <p14:tracePt t="89593" x="7010400" y="2990850"/>
          <p14:tracePt t="89600" x="6919913" y="2990850"/>
          <p14:tracePt t="89608" x="6864350" y="2990850"/>
          <p14:tracePt t="89616" x="6800850" y="2990850"/>
          <p14:tracePt t="89624" x="6773863" y="2990850"/>
          <p14:tracePt t="89632" x="6737350" y="2990850"/>
          <p14:tracePt t="89640" x="6681788" y="2990850"/>
          <p14:tracePt t="89648" x="6637338" y="2990850"/>
          <p14:tracePt t="89656" x="6600825" y="2982913"/>
          <p14:tracePt t="89665" x="6554788" y="2973388"/>
          <p14:tracePt t="89671" x="6518275" y="2973388"/>
          <p14:tracePt t="89680" x="6445250" y="2946400"/>
          <p14:tracePt t="89688" x="6381750" y="2917825"/>
          <p14:tracePt t="89696" x="6308725" y="2909888"/>
          <p14:tracePt t="89706" x="6226175" y="2890838"/>
          <p14:tracePt t="89718" x="6145213" y="2854325"/>
          <p14:tracePt t="89721" x="6072188" y="2844800"/>
          <p14:tracePt t="89729" x="5972175" y="2800350"/>
          <p14:tracePt t="89736" x="5916613" y="2790825"/>
          <p14:tracePt t="89744" x="5834063" y="2771775"/>
          <p14:tracePt t="89752" x="5797550" y="2771775"/>
          <p14:tracePt t="89760" x="5743575" y="2763838"/>
          <p14:tracePt t="89768" x="5707063" y="2763838"/>
          <p14:tracePt t="89777" x="5653088" y="2735263"/>
          <p14:tracePt t="89783" x="5634038" y="2735263"/>
          <p14:tracePt t="89794" x="5616575" y="2735263"/>
          <p14:tracePt t="89800" x="5607050" y="2735263"/>
          <p14:tracePt t="89816" x="5597525" y="2735263"/>
          <p14:tracePt t="89848" x="5588000" y="2735263"/>
          <p14:tracePt t="89872" x="5580063" y="2735263"/>
          <p14:tracePt t="90112" x="5580063" y="2698750"/>
          <p14:tracePt t="90120" x="5588000" y="2690813"/>
          <p14:tracePt t="90128" x="5597525" y="2681288"/>
          <p14:tracePt t="90136" x="5607050" y="2654300"/>
          <p14:tracePt t="90144" x="5607050" y="2644775"/>
          <p14:tracePt t="90152" x="5607050" y="2635250"/>
          <p14:tracePt t="90160" x="5624513" y="2617788"/>
          <p14:tracePt t="90168" x="5634038" y="2608263"/>
          <p14:tracePt t="90176" x="5643563" y="2608263"/>
          <p14:tracePt t="90198" x="5661025" y="2589213"/>
          <p14:tracePt t="90206" x="5661025" y="2581275"/>
          <p14:tracePt t="90211" x="5670550" y="2571750"/>
          <p14:tracePt t="90240" x="5680075" y="2571750"/>
          <p14:tracePt t="90248" x="5697538" y="2571750"/>
          <p14:tracePt t="90256" x="5707063" y="2571750"/>
          <p14:tracePt t="90264" x="5761038" y="2571750"/>
          <p14:tracePt t="90272" x="5834063" y="2571750"/>
          <p14:tracePt t="90280" x="5926138" y="2571750"/>
          <p14:tracePt t="90288" x="5999163" y="2571750"/>
          <p14:tracePt t="90296" x="6145213" y="2581275"/>
          <p14:tracePt t="90303" x="6254750" y="2608263"/>
          <p14:tracePt t="90312" x="6381750" y="2608263"/>
          <p14:tracePt t="90321" x="6537325" y="2635250"/>
          <p14:tracePt t="90328" x="6664325" y="2654300"/>
          <p14:tracePt t="90339" x="6791325" y="2654300"/>
          <p14:tracePt t="90344" x="6919913" y="2654300"/>
          <p14:tracePt t="90352" x="7010400" y="2654300"/>
          <p14:tracePt t="90360" x="7119938" y="2654300"/>
          <p14:tracePt t="90368" x="7175500" y="2654300"/>
          <p14:tracePt t="90377" x="7239000" y="2644775"/>
          <p14:tracePt t="90384" x="7292975" y="2625725"/>
          <p14:tracePt t="90393" x="7329488" y="2608263"/>
          <p14:tracePt t="90400" x="7366000" y="2608263"/>
          <p14:tracePt t="90408" x="7402513" y="2589213"/>
          <p14:tracePt t="90416" x="7421563" y="2581275"/>
          <p14:tracePt t="90424" x="7448550" y="2581275"/>
          <p14:tracePt t="90432" x="7466013" y="2571750"/>
          <p14:tracePt t="90440" x="7494588" y="2571750"/>
          <p14:tracePt t="90448" x="7512050" y="2571750"/>
          <p14:tracePt t="90458" x="7558088" y="2562225"/>
          <p14:tracePt t="90463" x="7575550" y="2562225"/>
          <p14:tracePt t="90471" x="7602538" y="2544763"/>
          <p14:tracePt t="90480" x="7621588" y="2544763"/>
          <p14:tracePt t="90488" x="7639050" y="2544763"/>
          <p14:tracePt t="90496" x="7648575" y="2544763"/>
          <p14:tracePt t="90512" x="7658100" y="2544763"/>
          <p14:tracePt t="90528" x="7675563" y="2544763"/>
          <p14:tracePt t="90569" x="7685088" y="2544763"/>
          <p14:tracePt t="90576" x="7694613" y="2544763"/>
          <p14:tracePt t="90608" x="7704138" y="2562225"/>
          <p14:tracePt t="90616" x="7704138" y="2571750"/>
          <p14:tracePt t="90632" x="7704138" y="2581275"/>
          <p14:tracePt t="90640" x="7704138" y="2589213"/>
          <p14:tracePt t="90650" x="7704138" y="2608263"/>
          <p14:tracePt t="90656" x="7704138" y="2617788"/>
          <p14:tracePt t="90672" x="7704138" y="2625725"/>
          <p14:tracePt t="90680" x="7704138" y="2654300"/>
          <p14:tracePt t="90688" x="7704138" y="2662238"/>
          <p14:tracePt t="90696" x="7704138" y="2690813"/>
          <p14:tracePt t="90704" x="7704138" y="2698750"/>
          <p14:tracePt t="90712" x="7704138" y="2717800"/>
          <p14:tracePt t="90720" x="7704138" y="2727325"/>
          <p14:tracePt t="90728" x="7694613" y="2754313"/>
          <p14:tracePt t="90744" x="7685088" y="2771775"/>
          <p14:tracePt t="90752" x="7685088" y="2781300"/>
          <p14:tracePt t="90761" x="7675563" y="2790825"/>
          <p14:tracePt t="90808" x="7667625" y="2800350"/>
          <p14:tracePt t="90832" x="7658100" y="2800350"/>
          <p14:tracePt t="90840" x="7648575" y="2800350"/>
          <p14:tracePt t="90848" x="7631113" y="2800350"/>
          <p14:tracePt t="90857" x="7602538" y="2800350"/>
          <p14:tracePt t="90865" x="7548563" y="2800350"/>
          <p14:tracePt t="90885" x="7439025" y="2800350"/>
          <p14:tracePt t="90887" x="7385050" y="2800350"/>
          <p14:tracePt t="90896" x="7312025" y="2800350"/>
          <p14:tracePt t="90907" x="7256463" y="2800350"/>
          <p14:tracePt t="90913" x="7183438" y="2800350"/>
          <p14:tracePt t="90922" x="7119938" y="2800350"/>
          <p14:tracePt t="90932" x="7065963" y="2800350"/>
          <p14:tracePt t="90935" x="7029450" y="2800350"/>
          <p14:tracePt t="90944" x="6983413" y="2800350"/>
          <p14:tracePt t="90952" x="6946900" y="2800350"/>
          <p14:tracePt t="90960" x="6929438" y="2800350"/>
          <p14:tracePt t="90968" x="6900863" y="2800350"/>
          <p14:tracePt t="90976" x="6883400" y="2800350"/>
          <p14:tracePt t="90984" x="6873875" y="2800350"/>
          <p14:tracePt t="90994" x="6846888" y="2800350"/>
          <p14:tracePt t="91000" x="6837363" y="2800350"/>
          <p14:tracePt t="91008" x="6827838" y="2781300"/>
          <p14:tracePt t="91016" x="6810375" y="2771775"/>
          <p14:tracePt t="91024" x="6800850" y="2763838"/>
          <p14:tracePt t="91032" x="6773863" y="2735263"/>
          <p14:tracePt t="91040" x="6754813" y="2727325"/>
          <p14:tracePt t="91048" x="6710363" y="2698750"/>
          <p14:tracePt t="91055" x="6681788" y="2671763"/>
          <p14:tracePt t="91064" x="6654800" y="2654300"/>
          <p14:tracePt t="91072" x="6627813" y="2635250"/>
          <p14:tracePt t="91081" x="6627813" y="2625725"/>
          <p14:tracePt t="91089" x="6600825" y="2608263"/>
          <p14:tracePt t="91097" x="6591300" y="2598738"/>
          <p14:tracePt t="91105" x="6581775" y="2589213"/>
          <p14:tracePt t="91122" x="6573838" y="2589213"/>
          <p14:tracePt t="91137" x="6564313" y="2589213"/>
          <p14:tracePt t="91161" x="6554788" y="2589213"/>
          <p14:tracePt t="91170" x="6545263" y="2589213"/>
          <p14:tracePt t="91181" x="6537325" y="2589213"/>
          <p14:tracePt t="91196" x="6527800" y="2589213"/>
          <p14:tracePt t="91202" x="6508750" y="2589213"/>
          <p14:tracePt t="91212" x="6464300" y="2589213"/>
          <p14:tracePt t="91217" x="6445250" y="2608263"/>
          <p14:tracePt t="91230" x="6408738" y="2608263"/>
          <p14:tracePt t="91231" x="6399213" y="2617788"/>
          <p14:tracePt t="91243" x="6372225" y="2625725"/>
          <p14:tracePt t="91251" x="6354763" y="2644775"/>
          <p14:tracePt t="91261" x="6326188" y="2654300"/>
          <p14:tracePt t="91272" x="6291263" y="2662238"/>
          <p14:tracePt t="91280" x="6272213" y="2662238"/>
          <p14:tracePt t="91288" x="6262688" y="2671763"/>
          <p14:tracePt t="91296" x="6254750" y="2671763"/>
          <p14:tracePt t="91304" x="6235700" y="2690813"/>
          <p14:tracePt t="91315" x="6226175" y="2690813"/>
          <p14:tracePt t="91321" x="6208713" y="2690813"/>
          <p14:tracePt t="91339" x="6199188" y="2690813"/>
          <p14:tracePt t="91360" x="6189663" y="2690813"/>
          <p14:tracePt t="91376" x="6181725" y="2690813"/>
          <p14:tracePt t="91410" x="6162675" y="2690813"/>
          <p14:tracePt t="91448" x="6153150" y="2681288"/>
          <p14:tracePt t="91589" x="6153150" y="2662238"/>
          <p14:tracePt t="91608" x="6153150" y="2654300"/>
          <p14:tracePt t="91616" x="6162675" y="2625725"/>
          <p14:tracePt t="91624" x="6162675" y="2608263"/>
          <p14:tracePt t="91632" x="6172200" y="2562225"/>
          <p14:tracePt t="91640" x="6181725" y="2554288"/>
          <p14:tracePt t="91649" x="6189663" y="2517775"/>
          <p14:tracePt t="91657" x="6208713" y="2498725"/>
          <p14:tracePt t="91665" x="6208713" y="2481263"/>
          <p14:tracePt t="91673" x="6218238" y="2452688"/>
          <p14:tracePt t="91682" x="6245225" y="2435225"/>
          <p14:tracePt t="91688" x="6245225" y="2408238"/>
          <p14:tracePt t="91696" x="6245225" y="2389188"/>
          <p14:tracePt t="91704" x="6254750" y="2379663"/>
          <p14:tracePt t="91712" x="6262688" y="2362200"/>
          <p14:tracePt t="91729" x="6262688" y="2343150"/>
          <p14:tracePt t="91737" x="6262688" y="2325688"/>
          <p14:tracePt t="91753" x="6272213" y="2316163"/>
          <p14:tracePt t="91785" x="6281738" y="2306638"/>
          <p14:tracePt t="91833" x="6308725" y="2316163"/>
          <p14:tracePt t="91840" x="6354763" y="2352675"/>
          <p14:tracePt t="91847" x="6408738" y="2379663"/>
          <p14:tracePt t="91856" x="6472238" y="2408238"/>
          <p14:tracePt t="91864" x="6554788" y="2416175"/>
          <p14:tracePt t="91872" x="6681788" y="2416175"/>
          <p14:tracePt t="91898" x="7073900" y="2416175"/>
          <p14:tracePt t="91904" x="7192963" y="2416175"/>
          <p14:tracePt t="91912" x="7339013" y="2379663"/>
          <p14:tracePt t="91920" x="7448550" y="2352675"/>
          <p14:tracePt t="91929" x="7548563" y="2306638"/>
          <p14:tracePt t="91938" x="7648575" y="2252663"/>
          <p14:tracePt t="91945" x="7731125" y="2225675"/>
          <p14:tracePt t="91954" x="7804150" y="2197100"/>
          <p14:tracePt t="91961" x="7867650" y="2160588"/>
          <p14:tracePt t="91968" x="7904163" y="2152650"/>
          <p14:tracePt t="91978" x="7958138" y="2125663"/>
          <p14:tracePt t="91985" x="7967663" y="2125663"/>
          <p14:tracePt t="91997" x="7986713" y="2125663"/>
          <p14:tracePt t="92001" x="7986713" y="2116138"/>
          <p14:tracePt t="92011" x="7994650" y="2116138"/>
          <p14:tracePt t="92056" x="8004175" y="2125663"/>
          <p14:tracePt t="92064" x="8004175" y="2160588"/>
          <p14:tracePt t="92072" x="8004175" y="2179638"/>
          <p14:tracePt t="92080" x="8004175" y="2225675"/>
          <p14:tracePt t="92096" x="8004175" y="2252663"/>
          <p14:tracePt t="92104" x="8004175" y="2270125"/>
          <p14:tracePt t="92112" x="8004175" y="2289175"/>
          <p14:tracePt t="92120" x="7994650" y="2306638"/>
          <p14:tracePt t="92136" x="7994650" y="2316163"/>
          <p14:tracePt t="92144" x="7986713" y="2325688"/>
          <p14:tracePt t="92240" x="7986713" y="2343150"/>
          <p14:tracePt t="92360" x="7986713" y="2352675"/>
          <p14:tracePt t="92376" x="7986713" y="2362200"/>
          <p14:tracePt t="92392" x="7986713" y="2389188"/>
          <p14:tracePt t="92400" x="7986713" y="2408238"/>
          <p14:tracePt t="92410" x="8013700" y="2444750"/>
          <p14:tracePt t="92416" x="8023225" y="2471738"/>
          <p14:tracePt t="92424" x="8031163" y="2489200"/>
          <p14:tracePt t="92432" x="8040688" y="2508250"/>
          <p14:tracePt t="92441" x="8050213" y="2554288"/>
          <p14:tracePt t="92448" x="8059738" y="2562225"/>
          <p14:tracePt t="92457" x="8067675" y="2581275"/>
          <p14:tracePt t="92464" x="8067675" y="2589213"/>
          <p14:tracePt t="92472" x="8067675" y="2617788"/>
          <p14:tracePt t="92479" x="8077200" y="2635250"/>
          <p14:tracePt t="92504" x="8077200" y="2644775"/>
          <p14:tracePt t="92512" x="8077200" y="2662238"/>
          <p14:tracePt t="92536" x="8077200" y="2671763"/>
          <p14:tracePt t="92544" x="8077200" y="2681288"/>
          <p14:tracePt t="92571" x="8077200" y="2698750"/>
          <p14:tracePt t="92585" x="8077200" y="2708275"/>
          <p14:tracePt t="92596" x="8077200" y="2717800"/>
          <p14:tracePt t="92612" x="8077200" y="2727325"/>
          <p14:tracePt t="92619" x="8077200" y="2744788"/>
          <p14:tracePt t="92680" x="8086725" y="2754313"/>
          <p14:tracePt t="92704" x="8096250" y="2744788"/>
          <p14:tracePt t="92720" x="8104188" y="2735263"/>
          <p14:tracePt t="92736" x="8104188" y="2727325"/>
          <p14:tracePt t="92760" x="8113713" y="2708275"/>
          <p14:tracePt t="92836" x="8113713" y="2717800"/>
          <p14:tracePt t="92839" x="8113713" y="2744788"/>
          <p14:tracePt t="92848" x="8113713" y="2754313"/>
          <p14:tracePt t="92856" x="8113713" y="2771775"/>
          <p14:tracePt t="92864" x="8113713" y="2800350"/>
          <p14:tracePt t="92878" x="8113713" y="2817813"/>
          <p14:tracePt t="92881" x="8113713" y="2844800"/>
          <p14:tracePt t="92888" x="8113713" y="2854325"/>
          <p14:tracePt t="92898" x="8113713" y="2863850"/>
          <p14:tracePt t="92914" x="8113713" y="2881313"/>
          <p14:tracePt t="92986" x="8104188" y="2873375"/>
          <p14:tracePt t="93002" x="8096250" y="2854325"/>
          <p14:tracePt t="93017" x="8096250" y="2844800"/>
          <p14:tracePt t="93048" x="8077200" y="2844800"/>
          <p14:tracePt t="93064" x="8067675" y="2844800"/>
          <p14:tracePt t="93096" x="8059738" y="2844800"/>
          <p14:tracePt t="93134" x="8050213" y="2844800"/>
          <p14:tracePt t="93282" x="8040688" y="2844800"/>
          <p14:tracePt t="93322" x="8040688" y="2827338"/>
          <p14:tracePt t="93556" x="8031163" y="2827338"/>
          <p14:tracePt t="93795" x="8023225" y="2827338"/>
          <p14:tracePt t="93827" x="8023225" y="2836863"/>
          <p14:tracePt t="93849" x="8013700" y="2844800"/>
          <p14:tracePt t="94018" x="8004175" y="2836863"/>
          <p14:tracePt t="94034" x="7994650" y="2808288"/>
          <p14:tracePt t="94050" x="7986713" y="2800350"/>
          <p14:tracePt t="94064" x="7977188" y="2790825"/>
          <p14:tracePt t="94136" x="7967663" y="2790825"/>
          <p14:tracePt t="94194" x="7958138" y="2790825"/>
          <p14:tracePt t="94202" x="7950200" y="2781300"/>
          <p14:tracePt t="94250" x="7940675" y="2771775"/>
          <p14:tracePt t="94514" x="7931150" y="2771775"/>
          <p14:tracePt t="94794" x="7913688" y="2771775"/>
          <p14:tracePt t="94946" x="7904163" y="2763838"/>
          <p14:tracePt t="95243" x="7894638" y="2763838"/>
          <p14:tracePt t="95456" x="7885113" y="2754313"/>
          <p14:tracePt t="95737" x="7877175" y="2754313"/>
          <p14:tracePt t="95832" x="7867650" y="2754313"/>
          <p14:tracePt t="95840" x="7858125" y="2744788"/>
          <p14:tracePt t="95984" x="7840663" y="2744788"/>
          <p14:tracePt t="95991" x="7794625" y="2763838"/>
          <p14:tracePt t="96000" x="7731125" y="2790825"/>
          <p14:tracePt t="96008" x="7621588" y="2836863"/>
          <p14:tracePt t="96017" x="7485063" y="2863850"/>
          <p14:tracePt t="96032" x="7229475" y="2936875"/>
          <p14:tracePt t="96044" x="7110413" y="2954338"/>
          <p14:tracePt t="96050" x="7019925" y="2990850"/>
          <p14:tracePt t="96056" x="6919913" y="3009900"/>
          <p14:tracePt t="96064" x="6846888" y="3017838"/>
          <p14:tracePt t="96072" x="6791325" y="3017838"/>
          <p14:tracePt t="96080" x="6746875" y="3036888"/>
          <p14:tracePt t="96088" x="6727825" y="3036888"/>
          <p14:tracePt t="96096" x="6700838" y="3054350"/>
          <p14:tracePt t="96104" x="6691313" y="3054350"/>
          <p14:tracePt t="96112" x="6681788" y="3054350"/>
          <p14:tracePt t="96136" x="6673850" y="3054350"/>
          <p14:tracePt t="96161" x="6654800" y="3054350"/>
          <p14:tracePt t="96170" x="6637338" y="3054350"/>
          <p14:tracePt t="96182" x="6627813" y="3054350"/>
          <p14:tracePt t="96183" x="6610350" y="3054350"/>
          <p14:tracePt t="96198" x="6581775" y="3046413"/>
          <p14:tracePt t="96203" x="6554788" y="3027363"/>
          <p14:tracePt t="96215" x="6537325" y="3027363"/>
          <p14:tracePt t="96224" x="6518275" y="3017838"/>
          <p14:tracePt t="96232" x="6508750" y="3017838"/>
          <p14:tracePt t="96274" x="6500813" y="3017838"/>
          <p14:tracePt t="96330" x="6481763" y="3017838"/>
          <p14:tracePt t="96369" x="6472238" y="3017838"/>
          <p14:tracePt t="96376" x="6454775" y="3017838"/>
          <p14:tracePt t="96384" x="6427788" y="3027363"/>
          <p14:tracePt t="96392" x="6372225" y="3027363"/>
          <p14:tracePt t="96400" x="6326188" y="3046413"/>
          <p14:tracePt t="96410" x="6272213" y="3046413"/>
          <p14:tracePt t="96416" x="6208713" y="3054350"/>
          <p14:tracePt t="96424" x="6135688" y="3054350"/>
          <p14:tracePt t="96432" x="6062663" y="3054350"/>
          <p14:tracePt t="96440" x="6007100" y="3054350"/>
          <p14:tracePt t="96448" x="5935663" y="3054350"/>
          <p14:tracePt t="96458" x="5899150" y="3054350"/>
          <p14:tracePt t="96465" x="5862638" y="3054350"/>
          <p14:tracePt t="96472" x="5843588" y="3054350"/>
          <p14:tracePt t="96479" x="5826125" y="3063875"/>
          <p14:tracePt t="96490" x="5816600" y="3063875"/>
          <p14:tracePt t="96573" x="5807075" y="3063875"/>
          <p14:tracePt t="96625" x="5807075" y="3046413"/>
          <p14:tracePt t="96655" x="5797550" y="3027363"/>
          <p14:tracePt t="96656" x="5797550" y="3017838"/>
          <p14:tracePt t="96664" x="5797550" y="3009900"/>
          <p14:tracePt t="96680" x="5797550" y="3000375"/>
          <p14:tracePt t="96688" x="5797550" y="2982913"/>
          <p14:tracePt t="96713" x="5807075" y="2973388"/>
          <p14:tracePt t="96720" x="5816600" y="2963863"/>
          <p14:tracePt t="96736" x="5816600" y="2946400"/>
          <p14:tracePt t="96744" x="5826125" y="2927350"/>
          <p14:tracePt t="96752" x="5843588" y="2917825"/>
          <p14:tracePt t="96760" x="5853113" y="2909888"/>
          <p14:tracePt t="96767" x="5853113" y="2900363"/>
          <p14:tracePt t="96776" x="5862638" y="2890838"/>
          <p14:tracePt t="96800" x="5870575" y="2881313"/>
          <p14:tracePt t="96816" x="5880100" y="2873375"/>
          <p14:tracePt t="96874" x="5889625" y="2873375"/>
          <p14:tracePt t="96885" x="5899150" y="2873375"/>
          <p14:tracePt t="96890" x="5926138" y="2873375"/>
          <p14:tracePt t="96898" x="5943600" y="2873375"/>
          <p14:tracePt t="96905" x="5999163" y="2873375"/>
          <p14:tracePt t="96915" x="6108700" y="2873375"/>
          <p14:tracePt t="96922" x="6235700" y="2900363"/>
          <p14:tracePt t="96929" x="6399213" y="2936875"/>
          <p14:tracePt t="96937" x="6600825" y="2936875"/>
          <p14:tracePt t="96944" x="6827838" y="2946400"/>
          <p14:tracePt t="96954" x="7092950" y="2946400"/>
          <p14:tracePt t="96965" x="7319963" y="2946400"/>
          <p14:tracePt t="96967" x="7494588" y="2946400"/>
          <p14:tracePt t="96979" x="7658100" y="2946400"/>
          <p14:tracePt t="96986" x="7748588" y="2946400"/>
          <p14:tracePt t="96993" x="7840663" y="2946400"/>
          <p14:tracePt t="97000" x="7885113" y="2946400"/>
          <p14:tracePt t="97009" x="7913688" y="2946400"/>
          <p14:tracePt t="97016" x="7921625" y="2946400"/>
          <p14:tracePt t="97027" x="7931150" y="2946400"/>
          <p14:tracePt t="97032" x="7940675" y="2936875"/>
          <p14:tracePt t="97056" x="7940675" y="2927350"/>
          <p14:tracePt t="97474" x="7950200" y="2917825"/>
          <p14:tracePt t="97621" x="7958138" y="2917825"/>
          <p14:tracePt t="97637" x="7958138" y="2936875"/>
          <p14:tracePt t="97738" x="7950200" y="2946400"/>
          <p14:tracePt t="97754" x="7931150" y="2936875"/>
          <p14:tracePt t="97764" x="7858125" y="2936875"/>
          <p14:tracePt t="97768" x="7767638" y="2936875"/>
          <p14:tracePt t="97776" x="7621588" y="2936875"/>
          <p14:tracePt t="97784" x="7475538" y="2936875"/>
          <p14:tracePt t="97792" x="7275513" y="2936875"/>
          <p14:tracePt t="97800" x="7119938" y="2936875"/>
          <p14:tracePt t="97809" x="6946900" y="2917825"/>
          <p14:tracePt t="97816" x="6810375" y="2917825"/>
          <p14:tracePt t="97824" x="6681788" y="2917825"/>
          <p14:tracePt t="97832" x="6573838" y="2917825"/>
          <p14:tracePt t="97840" x="6491288" y="2917825"/>
          <p14:tracePt t="97848" x="6454775" y="2917825"/>
          <p14:tracePt t="97856" x="6427788" y="2917825"/>
          <p14:tracePt t="97864" x="6399213" y="2917825"/>
          <p14:tracePt t="97872" x="6391275" y="2917825"/>
          <p14:tracePt t="97880" x="6381750" y="2917825"/>
          <p14:tracePt t="97888" x="6362700" y="2917825"/>
          <p14:tracePt t="97920" x="6354763" y="2927350"/>
          <p14:tracePt t="98008" x="6345238" y="2927350"/>
          <p14:tracePt t="98123" x="6345238" y="2917825"/>
          <p14:tracePt t="98147" x="6345238" y="2909888"/>
          <p14:tracePt t="98160" x="6345238" y="2900363"/>
          <p14:tracePt t="98167" x="6345238" y="2890838"/>
          <p14:tracePt t="98187" x="6345238" y="2881313"/>
          <p14:tracePt t="98194" x="6345238" y="2873375"/>
          <p14:tracePt t="98199" x="6345238" y="2854325"/>
          <p14:tracePt t="98219" x="6345238" y="2844800"/>
          <p14:tracePt t="98231" x="6345238" y="2836863"/>
          <p14:tracePt t="98234" x="6345238" y="2817813"/>
          <p14:tracePt t="98248" x="6345238" y="2808288"/>
          <p14:tracePt t="98257" x="6354763" y="2790825"/>
          <p14:tracePt t="98282" x="6354763" y="2771775"/>
          <p14:tracePt t="98297" x="6354763" y="2763838"/>
          <p14:tracePt t="98306" x="6362700" y="2763838"/>
          <p14:tracePt t="98330" x="6372225" y="2754313"/>
          <p14:tracePt t="98352" x="6399213" y="2727325"/>
          <p14:tracePt t="98360" x="6408738" y="2717800"/>
          <p14:tracePt t="98368" x="6408738" y="2708275"/>
          <p14:tracePt t="98379" x="6445250" y="2698750"/>
          <p14:tracePt t="98385" x="6508750" y="2671763"/>
          <p14:tracePt t="98395" x="6573838" y="2654300"/>
          <p14:tracePt t="98400" x="6664325" y="2654300"/>
          <p14:tracePt t="98412" x="6754813" y="2635250"/>
          <p14:tracePt t="98417" x="6892925" y="2608263"/>
          <p14:tracePt t="98425" x="7037388" y="2589213"/>
          <p14:tracePt t="98432" x="7165975" y="2589213"/>
          <p14:tracePt t="98440" x="7292975" y="2589213"/>
          <p14:tracePt t="98448" x="7421563" y="2589213"/>
          <p14:tracePt t="98456" x="7531100" y="2589213"/>
          <p14:tracePt t="98463" x="7602538" y="2589213"/>
          <p14:tracePt t="98472" x="7658100" y="2589213"/>
          <p14:tracePt t="98481" x="7685088" y="2589213"/>
          <p14:tracePt t="98491" x="7694613" y="2589213"/>
          <p14:tracePt t="98496" x="7704138" y="2589213"/>
          <p14:tracePt t="98504" x="7712075" y="2589213"/>
          <p14:tracePt t="98536" x="7731125" y="2589213"/>
          <p14:tracePt t="98553" x="7740650" y="2589213"/>
          <p14:tracePt t="98569" x="7748588" y="2589213"/>
          <p14:tracePt t="98576" x="7777163" y="2589213"/>
          <p14:tracePt t="98584" x="7785100" y="2589213"/>
          <p14:tracePt t="98592" x="7813675" y="2589213"/>
          <p14:tracePt t="98602" x="7821613" y="2589213"/>
          <p14:tracePt t="98609" x="7831138" y="2589213"/>
          <p14:tracePt t="98615" x="7858125" y="2589213"/>
          <p14:tracePt t="98632" x="7867650" y="2589213"/>
          <p14:tracePt t="98644" x="7877175" y="2589213"/>
          <p14:tracePt t="98657" x="7894638" y="2589213"/>
          <p14:tracePt t="98666" x="7904163" y="2589213"/>
          <p14:tracePt t="98688" x="7913688" y="2589213"/>
          <p14:tracePt t="98904" x="7931150" y="2589213"/>
          <p14:tracePt t="98912" x="7940675" y="2589213"/>
          <p14:tracePt t="98929" x="7950200" y="2598738"/>
          <p14:tracePt t="98947" x="7958138" y="2608263"/>
          <p14:tracePt t="98952" x="7958138" y="2617788"/>
          <p14:tracePt t="98961" x="7967663" y="2635250"/>
          <p14:tracePt t="98967" x="7977188" y="2635250"/>
          <p14:tracePt t="98977" x="7994650" y="2654300"/>
          <p14:tracePt t="98984" x="8004175" y="2671763"/>
          <p14:tracePt t="98991" x="8004175" y="2681288"/>
          <p14:tracePt t="99009" x="8013700" y="2690813"/>
          <p14:tracePt t="99016" x="8023225" y="2698750"/>
          <p14:tracePt t="99026" x="8031163" y="2698750"/>
          <p14:tracePt t="99032" x="8040688" y="2708275"/>
          <p14:tracePt t="99040" x="8050213" y="2717800"/>
          <p14:tracePt t="99056" x="8059738" y="2727325"/>
          <p14:tracePt t="99113" x="8067675" y="2727325"/>
          <p14:tracePt t="99377" x="8077200" y="2735263"/>
          <p14:tracePt t="99386" x="8077200" y="2744788"/>
          <p14:tracePt t="99395" x="8077200" y="2763838"/>
          <p14:tracePt t="99407" x="8077200" y="2800350"/>
          <p14:tracePt t="99408" x="8077200" y="2844800"/>
          <p14:tracePt t="99416" x="8077200" y="2873375"/>
          <p14:tracePt t="99424" x="8077200" y="2917825"/>
          <p14:tracePt t="99432" x="8077200" y="2946400"/>
          <p14:tracePt t="99441" x="8077200" y="2973388"/>
          <p14:tracePt t="99448" x="8077200" y="3000375"/>
          <p14:tracePt t="99456" x="8086725" y="3017838"/>
          <p14:tracePt t="99464" x="8086725" y="3027363"/>
          <p14:tracePt t="99472" x="8086725" y="3036888"/>
          <p14:tracePt t="99573" x="8086725" y="3017838"/>
          <p14:tracePt t="99576" x="8086725" y="3009900"/>
          <p14:tracePt t="99604" x="8086725" y="3000375"/>
          <p14:tracePt t="99610" x="8067675" y="2982913"/>
          <p14:tracePt t="99620" x="8067675" y="2973388"/>
          <p14:tracePt t="99633" x="8059738" y="2963863"/>
          <p14:tracePt t="99649" x="8040688" y="2963863"/>
          <p14:tracePt t="99656" x="8031163" y="2963863"/>
          <p14:tracePt t="99672" x="8023225" y="2963863"/>
          <p14:tracePt t="99679" x="8013700" y="2963863"/>
          <p14:tracePt t="99696" x="7994650" y="2963863"/>
          <p14:tracePt t="99832" x="7986713" y="2973388"/>
          <p14:tracePt t="99882" x="7986713" y="2982913"/>
          <p14:tracePt t="99912" x="7986713" y="2973388"/>
          <p14:tracePt t="99920" x="7986713" y="2954338"/>
          <p14:tracePt t="99929" x="8004175" y="2927350"/>
          <p14:tracePt t="99936" x="8004175" y="2917825"/>
          <p14:tracePt t="99944" x="8004175" y="2909888"/>
          <p14:tracePt t="99952" x="8004175" y="2890838"/>
          <p14:tracePt t="99976" x="8004175" y="2881313"/>
          <p14:tracePt t="100081" x="8004175" y="2890838"/>
          <p14:tracePt t="100088" x="7986713" y="2936875"/>
          <p14:tracePt t="100103" x="7986713" y="2954338"/>
          <p14:tracePt t="100112" x="7986713" y="2963863"/>
          <p14:tracePt t="100120" x="7986713" y="2973388"/>
          <p14:tracePt t="100138" x="7986713" y="2982913"/>
          <p14:tracePt t="100162" x="7986713" y="2990850"/>
          <p14:tracePt t="100176" x="7994650" y="2990850"/>
          <p14:tracePt t="100184" x="8013700" y="2990850"/>
          <p14:tracePt t="100194" x="8023225" y="2990850"/>
          <p14:tracePt t="100200" x="8040688" y="2990850"/>
          <p14:tracePt t="100216" x="8067675" y="2963863"/>
          <p14:tracePt t="100248" x="8077200" y="2963863"/>
          <p14:tracePt t="100304" x="8086725" y="2963863"/>
          <p14:tracePt t="100352" x="8086725" y="2973388"/>
          <p14:tracePt t="100482" x="8086725" y="2963863"/>
          <p14:tracePt t="100498" x="8086725" y="2936875"/>
          <p14:tracePt t="100507" x="8086725" y="2927350"/>
          <p14:tracePt t="100512" x="8086725" y="2917825"/>
          <p14:tracePt t="100520" x="8086725" y="2909888"/>
          <p14:tracePt t="100528" x="8086725" y="2881313"/>
          <p14:tracePt t="100561" x="8086725" y="2863850"/>
          <p14:tracePt t="100588" x="8086725" y="2854325"/>
          <p14:tracePt t="100601" x="8077200" y="2854325"/>
          <p14:tracePt t="100617" x="8067675" y="2854325"/>
          <p14:tracePt t="100632" x="8040688" y="2873375"/>
          <p14:tracePt t="100642" x="8013700" y="2900363"/>
          <p14:tracePt t="100650" x="8004175" y="2909888"/>
          <p14:tracePt t="100656" x="7986713" y="2936875"/>
          <p14:tracePt t="100665" x="7967663" y="2954338"/>
          <p14:tracePt t="100672" x="7931150" y="2982913"/>
          <p14:tracePt t="100679" x="7931150" y="2990850"/>
          <p14:tracePt t="100689" x="7904163" y="3000375"/>
          <p14:tracePt t="100696" x="7885113" y="3017838"/>
          <p14:tracePt t="100705" x="7877175" y="3027363"/>
          <p14:tracePt t="100713" x="7858125" y="3036888"/>
          <p14:tracePt t="100720" x="7840663" y="3036888"/>
          <p14:tracePt t="100728" x="7821613" y="3046413"/>
          <p14:tracePt t="100736" x="7804150" y="3046413"/>
          <p14:tracePt t="100744" x="7777163" y="3046413"/>
          <p14:tracePt t="100752" x="7731125" y="3046413"/>
          <p14:tracePt t="100760" x="7675563" y="3063875"/>
          <p14:tracePt t="100769" x="7621588" y="3063875"/>
          <p14:tracePt t="100776" x="7521575" y="3082925"/>
          <p14:tracePt t="100784" x="7429500" y="3090863"/>
          <p14:tracePt t="100791" x="7356475" y="3109913"/>
          <p14:tracePt t="100800" x="7292975" y="3109913"/>
          <p14:tracePt t="100809" x="7202488" y="3136900"/>
          <p14:tracePt t="100816" x="7175500" y="3146425"/>
          <p14:tracePt t="100825" x="7110413" y="3155950"/>
          <p14:tracePt t="100832" x="7083425" y="3163888"/>
          <p14:tracePt t="100840" x="7046913" y="3163888"/>
          <p14:tracePt t="100848" x="7029450" y="3182938"/>
          <p14:tracePt t="100856" x="6983413" y="3182938"/>
          <p14:tracePt t="100865" x="6973888" y="3182938"/>
          <p14:tracePt t="100872" x="6956425" y="3192463"/>
          <p14:tracePt t="100881" x="6946900" y="3192463"/>
          <p14:tracePt t="100889" x="6937375" y="3192463"/>
          <p14:tracePt t="100897" x="6929438" y="3192463"/>
          <p14:tracePt t="100903" x="6910388" y="3192463"/>
          <p14:tracePt t="100912" x="6900863" y="3192463"/>
          <p14:tracePt t="100929" x="6892925" y="3192463"/>
          <p14:tracePt t="100944" x="6883400" y="3192463"/>
          <p14:tracePt t="100960" x="6873875" y="3192463"/>
          <p14:tracePt t="100976" x="6864350" y="3192463"/>
          <p14:tracePt t="100984" x="6856413" y="3192463"/>
          <p14:tracePt t="101000" x="6856413" y="3182938"/>
          <p14:tracePt t="101008" x="6846888" y="3155950"/>
          <p14:tracePt t="101040" x="6846888" y="3146425"/>
          <p14:tracePt t="101048" x="6846888" y="3136900"/>
          <p14:tracePt t="101072" x="6846888" y="3119438"/>
          <p14:tracePt t="101088" x="6846888" y="3109913"/>
          <p14:tracePt t="101120" x="6846888" y="3100388"/>
          <p14:tracePt t="101128" x="6846888" y="3082925"/>
          <p14:tracePt t="101136" x="6846888" y="3073400"/>
          <p14:tracePt t="101144" x="6846888" y="3063875"/>
          <p14:tracePt t="101161" x="6846888" y="3027363"/>
          <p14:tracePt t="101168" x="6856413" y="3009900"/>
          <p14:tracePt t="101192" x="6864350" y="2982913"/>
          <p14:tracePt t="101216" x="6864350" y="2973388"/>
          <p14:tracePt t="101296" x="6864350" y="2982913"/>
          <p14:tracePt t="101304" x="6837363" y="3027363"/>
          <p14:tracePt t="101312" x="6746875" y="3073400"/>
          <p14:tracePt t="101319" x="6627813" y="3127375"/>
          <p14:tracePt t="101328" x="6481763" y="3173413"/>
          <p14:tracePt t="101336" x="6345238" y="3200400"/>
          <p14:tracePt t="101344" x="6199188" y="3246438"/>
          <p14:tracePt t="101351" x="6053138" y="3265488"/>
          <p14:tracePt t="101360" x="5889625" y="3273425"/>
          <p14:tracePt t="101368" x="5743575" y="3292475"/>
          <p14:tracePt t="101377" x="5616575" y="3292475"/>
          <p14:tracePt t="101384" x="5507038" y="3292475"/>
          <p14:tracePt t="101393" x="5424488" y="3292475"/>
          <p14:tracePt t="101400" x="5368925" y="3292475"/>
          <p14:tracePt t="101411" x="5314950" y="3292475"/>
          <p14:tracePt t="101416" x="5305425" y="3292475"/>
          <p14:tracePt t="101425" x="5297488" y="3292475"/>
          <p14:tracePt t="101432" x="5287963" y="3292475"/>
          <p14:tracePt t="101513" x="5278438" y="3292475"/>
          <p14:tracePt t="101528" x="5268913" y="3282950"/>
          <p14:tracePt t="101544" x="5268913" y="3273425"/>
          <p14:tracePt t="101561" x="5268913" y="3265488"/>
          <p14:tracePt t="101701" x="5232400" y="3273425"/>
          <p14:tracePt t="101704" x="5132388" y="3302000"/>
          <p14:tracePt t="101712" x="5022850" y="3338513"/>
          <p14:tracePt t="101720" x="4895850" y="3346450"/>
          <p14:tracePt t="101728" x="4776788" y="3365500"/>
          <p14:tracePt t="101735" x="4667250" y="3375025"/>
          <p14:tracePt t="101744" x="4576763" y="3375025"/>
          <p14:tracePt t="101752" x="4521200" y="3375025"/>
          <p14:tracePt t="101760" x="4448175" y="3375025"/>
          <p14:tracePt t="101768" x="4413250" y="3375025"/>
          <p14:tracePt t="101776" x="4384675" y="3375025"/>
          <p14:tracePt t="101784" x="4376738" y="3375025"/>
          <p14:tracePt t="101792" x="4367213" y="3375025"/>
          <p14:tracePt t="101804" x="4367213" y="3365500"/>
          <p14:tracePt t="101808" x="4367213" y="3346450"/>
          <p14:tracePt t="101825" x="4367213" y="3319463"/>
          <p14:tracePt t="101832" x="4367213" y="3309938"/>
          <p14:tracePt t="101844" x="4367213" y="3282950"/>
          <p14:tracePt t="101858" x="4367213" y="3273425"/>
          <p14:tracePt t="101869" x="4367213" y="3265488"/>
          <p14:tracePt t="101901" x="4367213" y="3236913"/>
          <p14:tracePt t="101914" x="4367213" y="3228975"/>
          <p14:tracePt t="101924" x="4367213" y="3219450"/>
          <p14:tracePt t="101928" x="4367213" y="3200400"/>
          <p14:tracePt t="101938" x="4367213" y="3192463"/>
          <p14:tracePt t="101947" x="4367213" y="3173413"/>
          <p14:tracePt t="101951" x="4376738" y="3163888"/>
          <p14:tracePt t="101961" x="4421188" y="3136900"/>
          <p14:tracePt t="101968" x="4457700" y="3127375"/>
          <p14:tracePt t="101977" x="4494213" y="3119438"/>
          <p14:tracePt t="101984" x="4557713" y="3090863"/>
          <p14:tracePt t="101994" x="4603750" y="3090863"/>
          <p14:tracePt t="102000" x="4686300" y="3090863"/>
          <p14:tracePt t="102008" x="4759325" y="3090863"/>
          <p14:tracePt t="102016" x="4849813" y="3090863"/>
          <p14:tracePt t="102027" x="4959350" y="3090863"/>
          <p14:tracePt t="102032" x="5059363" y="3090863"/>
          <p14:tracePt t="102040" x="5151438" y="3090863"/>
          <p14:tracePt t="102048" x="5224463" y="3090863"/>
          <p14:tracePt t="102056" x="5297488" y="3109913"/>
          <p14:tracePt t="102064" x="5341938" y="3119438"/>
          <p14:tracePt t="102071" x="5387975" y="3155950"/>
          <p14:tracePt t="102080" x="5405438" y="3163888"/>
          <p14:tracePt t="102088" x="5414963" y="3173413"/>
          <p14:tracePt t="102095" x="5424488" y="3182938"/>
          <p14:tracePt t="102104" x="5424488" y="3192463"/>
          <p14:tracePt t="102112" x="5424488" y="3200400"/>
          <p14:tracePt t="102120" x="5424488" y="3209925"/>
          <p14:tracePt t="102128" x="5424488" y="3228975"/>
          <p14:tracePt t="102137" x="5424488" y="3236913"/>
          <p14:tracePt t="102145" x="5424488" y="3265488"/>
          <p14:tracePt t="102153" x="5424488" y="3282950"/>
          <p14:tracePt t="102161" x="5405438" y="3302000"/>
          <p14:tracePt t="102169" x="5368925" y="3338513"/>
          <p14:tracePt t="102176" x="5334000" y="3346450"/>
          <p14:tracePt t="102183" x="5297488" y="3355975"/>
          <p14:tracePt t="102193" x="5241925" y="3392488"/>
          <p14:tracePt t="102200" x="5178425" y="3402013"/>
          <p14:tracePt t="102209" x="5086350" y="3419475"/>
          <p14:tracePt t="102215" x="4978400" y="3455988"/>
          <p14:tracePt t="102226" x="4876800" y="3455988"/>
          <p14:tracePt t="102232" x="4767263" y="3455988"/>
          <p14:tracePt t="102243" x="4676775" y="3455988"/>
          <p14:tracePt t="102248" x="4603750" y="3455988"/>
          <p14:tracePt t="102257" x="4530725" y="3455988"/>
          <p14:tracePt t="102264" x="4457700" y="3455988"/>
          <p14:tracePt t="102275" x="4376738" y="3446463"/>
          <p14:tracePt t="102280" x="4367213" y="3438525"/>
          <p14:tracePt t="102288" x="4330700" y="3411538"/>
          <p14:tracePt t="102296" x="4321175" y="3402013"/>
          <p14:tracePt t="102304" x="4311650" y="3365500"/>
          <p14:tracePt t="102316" x="4294188" y="3338513"/>
          <p14:tracePt t="102320" x="4294188" y="3309938"/>
          <p14:tracePt t="102328" x="4294188" y="3273425"/>
          <p14:tracePt t="102336" x="4294188" y="3255963"/>
          <p14:tracePt t="102344" x="4294188" y="3246438"/>
          <p14:tracePt t="102352" x="4294188" y="3209925"/>
          <p14:tracePt t="102360" x="4311650" y="3192463"/>
          <p14:tracePt t="102368" x="4340225" y="3163888"/>
          <p14:tracePt t="102376" x="4357688" y="3127375"/>
          <p14:tracePt t="102384" x="4384675" y="3109913"/>
          <p14:tracePt t="102391" x="4440238" y="3082925"/>
          <p14:tracePt t="102400" x="4494213" y="3046413"/>
          <p14:tracePt t="102408" x="4567238" y="3027363"/>
          <p14:tracePt t="102416" x="4667250" y="3000375"/>
          <p14:tracePt t="102425" x="4759325" y="2973388"/>
          <p14:tracePt t="102432" x="4876800" y="2954338"/>
          <p14:tracePt t="102440" x="5005388" y="2927350"/>
          <p14:tracePt t="102449" x="5114925" y="2927350"/>
          <p14:tracePt t="102457" x="5205413" y="2909888"/>
          <p14:tracePt t="102464" x="5278438" y="2909888"/>
          <p14:tracePt t="102471" x="5341938" y="2909888"/>
          <p14:tracePt t="102479" x="5378450" y="2917825"/>
          <p14:tracePt t="102488" x="5397500" y="2936875"/>
          <p14:tracePt t="102496" x="5397500" y="2963863"/>
          <p14:tracePt t="102504" x="5397500" y="2990850"/>
          <p14:tracePt t="102512" x="5397500" y="3036888"/>
          <p14:tracePt t="102520" x="5397500" y="3073400"/>
          <p14:tracePt t="102528" x="5397500" y="3127375"/>
          <p14:tracePt t="102536" x="5368925" y="3209925"/>
          <p14:tracePt t="102544" x="5334000" y="3273425"/>
          <p14:tracePt t="102551" x="5260975" y="3338513"/>
          <p14:tracePt t="102560" x="5195888" y="3411538"/>
          <p14:tracePt t="102570" x="5095875" y="3475038"/>
          <p14:tracePt t="102576" x="5014913" y="3538538"/>
          <p14:tracePt t="102589" x="4913313" y="3592513"/>
          <p14:tracePt t="102592" x="4868863" y="3611563"/>
          <p14:tracePt t="102600" x="4767263" y="3665538"/>
          <p14:tracePt t="102610" x="4703763" y="3694113"/>
          <p14:tracePt t="102616" x="4630738" y="3738563"/>
          <p14:tracePt t="102627" x="4567238" y="3748088"/>
          <p14:tracePt t="102632" x="4513263" y="3757613"/>
          <p14:tracePt t="102644" x="4448175" y="3784600"/>
          <p14:tracePt t="102649" x="4403725" y="3784600"/>
          <p14:tracePt t="102656" x="4376738" y="3784600"/>
          <p14:tracePt t="102664" x="4340225" y="3784600"/>
          <p14:tracePt t="102672" x="4294188" y="3784600"/>
          <p14:tracePt t="102680" x="4275138" y="3767138"/>
          <p14:tracePt t="102688" x="4238625" y="3730625"/>
          <p14:tracePt t="102696" x="4221163" y="3711575"/>
          <p14:tracePt t="102705" x="4211638" y="3684588"/>
          <p14:tracePt t="102715" x="4194175" y="3638550"/>
          <p14:tracePt t="102719" x="4184650" y="3611563"/>
          <p14:tracePt t="102728" x="4184650" y="3565525"/>
          <p14:tracePt t="102737" x="4184650" y="3529013"/>
          <p14:tracePt t="102747" x="4184650" y="3492500"/>
          <p14:tracePt t="102753" x="4184650" y="3465513"/>
          <p14:tracePt t="102762" x="4184650" y="3438525"/>
          <p14:tracePt t="102769" x="4184650" y="3419475"/>
          <p14:tracePt t="102776" x="4184650" y="3392488"/>
          <p14:tracePt t="102785" x="4194175" y="3375025"/>
          <p14:tracePt t="102794" x="4211638" y="3338513"/>
          <p14:tracePt t="102801" x="4257675" y="3309938"/>
          <p14:tracePt t="102811" x="4284663" y="3282950"/>
          <p14:tracePt t="102819" x="4321175" y="3273425"/>
          <p14:tracePt t="102825" x="4357688" y="3265488"/>
          <p14:tracePt t="102832" x="4421188" y="3265488"/>
          <p14:tracePt t="102839" x="4476750" y="3255963"/>
          <p14:tracePt t="102848" x="4530725" y="3255963"/>
          <p14:tracePt t="102856" x="4622800" y="3255963"/>
          <p14:tracePt t="102863" x="4676775" y="3255963"/>
          <p14:tracePt t="102877" x="4759325" y="3255963"/>
          <p14:tracePt t="102880" x="4840288" y="3309938"/>
          <p14:tracePt t="102888" x="4905375" y="3355975"/>
          <p14:tracePt t="102900" x="4968875" y="3419475"/>
          <p14:tracePt t="102903" x="5014913" y="3502025"/>
          <p14:tracePt t="102912" x="5059363" y="3565525"/>
          <p14:tracePt t="102920" x="5105400" y="3629025"/>
          <p14:tracePt t="102929" x="5122863" y="3694113"/>
          <p14:tracePt t="102936" x="5151438" y="3721100"/>
          <p14:tracePt t="102945" x="5151438" y="3748088"/>
          <p14:tracePt t="102952" x="5151438" y="3767138"/>
          <p14:tracePt t="102962" x="5151438" y="3775075"/>
          <p14:tracePt t="102984" x="5151438" y="3794125"/>
          <p14:tracePt t="102992" x="5141913" y="3794125"/>
          <p14:tracePt t="103000" x="5105400" y="3794125"/>
          <p14:tracePt t="103008" x="5059363" y="3794125"/>
          <p14:tracePt t="103016" x="5049838" y="3794125"/>
          <p14:tracePt t="103026" x="4995863" y="3794125"/>
          <p14:tracePt t="103032" x="4949825" y="3794125"/>
          <p14:tracePt t="103040" x="4913313" y="3794125"/>
          <p14:tracePt t="103048" x="4868863" y="3794125"/>
          <p14:tracePt t="103056" x="4849813" y="3794125"/>
          <p14:tracePt t="103064" x="4813300" y="3794125"/>
          <p14:tracePt t="103072" x="4795838" y="3794125"/>
          <p14:tracePt t="103080" x="4767263" y="3794125"/>
          <p14:tracePt t="103087" x="4759325" y="3794125"/>
          <p14:tracePt t="103096" x="4730750" y="3794125"/>
          <p14:tracePt t="103104" x="4713288" y="3803650"/>
          <p14:tracePt t="103120" x="4703763" y="3811588"/>
          <p14:tracePt t="103128" x="4695825" y="3821113"/>
          <p14:tracePt t="103136" x="4686300" y="3821113"/>
          <p14:tracePt t="103144" x="4676775" y="3830638"/>
          <p14:tracePt t="103249" x="4667250" y="3830638"/>
          <p14:tracePt t="103257" x="4667250" y="3821113"/>
          <p14:tracePt t="103265" x="4667250" y="3811588"/>
          <p14:tracePt t="103273" x="4676775" y="3794125"/>
          <p14:tracePt t="103279" x="4686300" y="3775075"/>
          <p14:tracePt t="103530" x="4686300" y="3784600"/>
          <p14:tracePt t="103546" x="4686300" y="3794125"/>
          <p14:tracePt t="103556" x="4686300" y="3803650"/>
          <p14:tracePt t="103560" x="4686300" y="3811588"/>
          <p14:tracePt t="103575" x="4686300" y="3821113"/>
          <p14:tracePt t="103576" x="4722813" y="3857625"/>
          <p14:tracePt t="103585" x="4722813" y="3867150"/>
          <p14:tracePt t="103592" x="4740275" y="3884613"/>
          <p14:tracePt t="103599" x="4776788" y="3921125"/>
          <p14:tracePt t="103611" x="4786313" y="3921125"/>
          <p14:tracePt t="103618" x="4803775" y="3921125"/>
          <p14:tracePt t="103628" x="4822825" y="3921125"/>
          <p14:tracePt t="103633" x="4859338" y="3921125"/>
          <p14:tracePt t="103642" x="4876800" y="3921125"/>
          <p14:tracePt t="103648" x="4905375" y="3921125"/>
          <p14:tracePt t="103656" x="4922838" y="3894138"/>
          <p14:tracePt t="103664" x="4949825" y="3875088"/>
          <p14:tracePt t="103672" x="4959350" y="3867150"/>
          <p14:tracePt t="103680" x="4968875" y="3840163"/>
          <p14:tracePt t="103688" x="4978400" y="3821113"/>
          <p14:tracePt t="103704" x="4986338" y="3821113"/>
          <p14:tracePt t="103768" x="4995863" y="3821113"/>
          <p14:tracePt t="103784" x="4995863" y="3848100"/>
          <p14:tracePt t="103792" x="4986338" y="3857625"/>
          <p14:tracePt t="103800" x="4978400" y="3867150"/>
          <p14:tracePt t="103808" x="4968875" y="3884613"/>
          <p14:tracePt t="103816" x="4959350" y="3894138"/>
          <p14:tracePt t="103835" x="4949825" y="3911600"/>
          <p14:tracePt t="103840" x="4941888" y="3921125"/>
          <p14:tracePt t="103848" x="4932363" y="3940175"/>
          <p14:tracePt t="103856" x="4895850" y="3957638"/>
          <p14:tracePt t="103865" x="4840288" y="3994150"/>
          <p14:tracePt t="103872" x="4795838" y="4021138"/>
          <p14:tracePt t="103895" x="4622800" y="4076700"/>
          <p14:tracePt t="103898" x="4530725" y="4086225"/>
          <p14:tracePt t="103904" x="4413250" y="4130675"/>
          <p14:tracePt t="103913" x="4311650" y="4159250"/>
          <p14:tracePt t="103921" x="4238625" y="4167188"/>
          <p14:tracePt t="103929" x="4129088" y="4195763"/>
          <p14:tracePt t="103936" x="4011613" y="4213225"/>
          <p14:tracePt t="103945" x="3902075" y="4222750"/>
          <p14:tracePt t="103952" x="3775075" y="4222750"/>
          <p14:tracePt t="103961" x="3629025" y="4240213"/>
          <p14:tracePt t="103968" x="3527425" y="4286250"/>
          <p14:tracePt t="103977" x="3382963" y="4286250"/>
          <p14:tracePt t="103984" x="3254375" y="4295775"/>
          <p14:tracePt t="103993" x="3127375" y="4295775"/>
          <p14:tracePt t="104000" x="3017838" y="4295775"/>
          <p14:tracePt t="104008" x="2908300" y="4295775"/>
          <p14:tracePt t="104016" x="2817813" y="4295775"/>
          <p14:tracePt t="104026" x="2744788" y="4295775"/>
          <p14:tracePt t="104032" x="2689225" y="4295775"/>
          <p14:tracePt t="104041" x="2570163" y="4276725"/>
          <p14:tracePt t="104048" x="2543175" y="4276725"/>
          <p14:tracePt t="104056" x="2489200" y="4249738"/>
          <p14:tracePt t="104064" x="2443163" y="4240213"/>
          <p14:tracePt t="104071" x="2416175" y="4213225"/>
          <p14:tracePt t="104080" x="2406650" y="4203700"/>
          <p14:tracePt t="104088" x="2397125" y="4203700"/>
          <p14:tracePt t="104097" x="2379663" y="4195763"/>
          <p14:tracePt t="104112" x="2370138" y="4186238"/>
          <p14:tracePt t="104145" x="2370138" y="4176713"/>
          <p14:tracePt t="104304" x="2370138" y="4203700"/>
          <p14:tracePt t="104312" x="2370138" y="4232275"/>
          <p14:tracePt t="104320" x="2370138" y="4259263"/>
          <p14:tracePt t="104328" x="2370138" y="4313238"/>
          <p14:tracePt t="104337" x="2370138" y="4395788"/>
          <p14:tracePt t="104344" x="2370138" y="4468813"/>
          <p14:tracePt t="104353" x="2370138" y="4559300"/>
          <p14:tracePt t="104362" x="2370138" y="4632325"/>
          <p14:tracePt t="104369" x="2370138" y="4705350"/>
          <p14:tracePt t="104377" x="2370138" y="4814888"/>
          <p14:tracePt t="104385" x="2370138" y="4887913"/>
          <p14:tracePt t="104394" x="2370138" y="4979988"/>
          <p14:tracePt t="104399" x="2370138" y="5043488"/>
          <p14:tracePt t="104412" x="2370138" y="5116513"/>
          <p14:tracePt t="104418" x="2389188" y="5189538"/>
          <p14:tracePt t="104431" x="2406650" y="5226050"/>
          <p14:tracePt t="104432" x="2416175" y="5262563"/>
          <p14:tracePt t="104441" x="2443163" y="5299075"/>
          <p14:tracePt t="104448" x="2462213" y="5326063"/>
          <p14:tracePt t="104456" x="2470150" y="5343525"/>
          <p14:tracePt t="104463" x="2489200" y="5362575"/>
          <p14:tracePt t="104472" x="2498725" y="5372100"/>
          <p14:tracePt t="104479" x="2506663" y="5399088"/>
          <p14:tracePt t="104496" x="2506663" y="5408613"/>
          <p14:tracePt t="104504" x="2516188" y="5416550"/>
          <p14:tracePt t="104520" x="2525713" y="5426075"/>
          <p14:tracePt t="104539" x="2543175" y="5435600"/>
          <p14:tracePt t="104569" x="2562225" y="5435600"/>
          <p14:tracePt t="104576" x="2579688" y="5435600"/>
          <p14:tracePt t="104584" x="2625725" y="5435600"/>
          <p14:tracePt t="104592" x="2679700" y="5435600"/>
          <p14:tracePt t="104600" x="2752725" y="5435600"/>
          <p14:tracePt t="104609" x="2862263" y="5435600"/>
          <p14:tracePt t="104617" x="2971800" y="5435600"/>
          <p14:tracePt t="104626" x="3100388" y="5435600"/>
          <p14:tracePt t="104632" x="3263900" y="5435600"/>
          <p14:tracePt t="104640" x="3390900" y="5435600"/>
          <p14:tracePt t="104649" x="3536950" y="5435600"/>
          <p14:tracePt t="104656" x="3665538" y="5435600"/>
          <p14:tracePt t="104664" x="3756025" y="5435600"/>
          <p14:tracePt t="104672" x="3846513" y="5435600"/>
          <p14:tracePt t="104680" x="3919538" y="5435600"/>
          <p14:tracePt t="104689" x="3975100" y="5435600"/>
          <p14:tracePt t="104697" x="4002088" y="5435600"/>
          <p14:tracePt t="104704" x="4021138" y="5435600"/>
          <p14:tracePt t="104712" x="4057650" y="5435600"/>
          <p14:tracePt t="104720" x="4075113" y="5426075"/>
          <p14:tracePt t="104736" x="4094163" y="5416550"/>
          <p14:tracePt t="104744" x="4111625" y="5399088"/>
          <p14:tracePt t="104752" x="4129088" y="5389563"/>
          <p14:tracePt t="104760" x="4138613" y="5380038"/>
          <p14:tracePt t="104768" x="4148138" y="5380038"/>
          <p14:tracePt t="104776" x="4157663" y="5372100"/>
          <p14:tracePt t="104784" x="4175125" y="5362575"/>
          <p14:tracePt t="104793" x="4194175" y="5353050"/>
          <p14:tracePt t="104800" x="4202113" y="5343525"/>
          <p14:tracePt t="104809" x="4211638" y="5343525"/>
          <p14:tracePt t="104817" x="4221163" y="5343525"/>
          <p14:tracePt t="104832" x="4230688" y="5335588"/>
          <p14:tracePt t="104858" x="4238625" y="5335588"/>
          <p14:tracePt t="104966" x="4257675" y="5326063"/>
          <p14:tracePt t="104968" x="4257675" y="5316538"/>
          <p14:tracePt t="104976" x="4267200" y="5307013"/>
          <p14:tracePt t="104988" x="4275138" y="5299075"/>
          <p14:tracePt t="104995" x="4294188" y="5289550"/>
          <p14:tracePt t="105001" x="4330700" y="5262563"/>
          <p14:tracePt t="105008" x="4348163" y="5243513"/>
          <p14:tracePt t="105016" x="4367213" y="5233988"/>
          <p14:tracePt t="105024" x="4384675" y="5216525"/>
          <p14:tracePt t="105032" x="4394200" y="5207000"/>
          <p14:tracePt t="105044" x="4413250" y="5197475"/>
          <p14:tracePt t="105050" x="4440238" y="5180013"/>
          <p14:tracePt t="105064" x="4448175" y="5170488"/>
          <p14:tracePt t="105072" x="4457700" y="5160963"/>
          <p14:tracePt t="105080" x="4476750" y="5153025"/>
          <p14:tracePt t="105087" x="4476750" y="5143500"/>
          <p14:tracePt t="105096" x="4476750" y="5133975"/>
          <p14:tracePt t="105104" x="4484688" y="5126038"/>
          <p14:tracePt t="105128" x="4494213" y="5116513"/>
          <p14:tracePt t="105144" x="4503738" y="5116513"/>
          <p14:tracePt t="105193" x="4513263" y="5116513"/>
          <p14:tracePt t="105218" x="4521200" y="5116513"/>
          <p14:tracePt t="105232" x="4530725" y="5126038"/>
          <p14:tracePt t="105242" x="4530725" y="5133975"/>
          <p14:tracePt t="105249" x="4540250" y="5160963"/>
          <p14:tracePt t="105261" x="4540250" y="5170488"/>
          <p14:tracePt t="105267" x="4557713" y="5197475"/>
          <p14:tracePt t="105276" x="4567238" y="5216525"/>
          <p14:tracePt t="105279" x="4567238" y="5233988"/>
          <p14:tracePt t="105288" x="4576763" y="5289550"/>
          <p14:tracePt t="105296" x="4576763" y="5316538"/>
          <p14:tracePt t="105303" x="4576763" y="5362575"/>
          <p14:tracePt t="105312" x="4576763" y="5380038"/>
          <p14:tracePt t="105323" x="4576763" y="5408613"/>
          <p14:tracePt t="105328" x="4576763" y="5426075"/>
          <p14:tracePt t="105335" x="4576763" y="5435600"/>
          <p14:tracePt t="105344" x="4576763" y="5453063"/>
          <p14:tracePt t="105352" x="4576763" y="5462588"/>
          <p14:tracePt t="105368" x="4576763" y="5472113"/>
          <p14:tracePt t="105376" x="4576763" y="5499100"/>
          <p14:tracePt t="105384" x="4576763" y="5508625"/>
          <p14:tracePt t="105392" x="4576763" y="5518150"/>
          <p14:tracePt t="105399" x="4576763" y="5535613"/>
          <p14:tracePt t="105409" x="4576763" y="5545138"/>
          <p14:tracePt t="105415" x="4576763" y="5554663"/>
          <p14:tracePt t="105425" x="4576763" y="5589588"/>
          <p14:tracePt t="105432" x="4576763" y="5599113"/>
          <p14:tracePt t="105441" x="4576763" y="5618163"/>
          <p14:tracePt t="105450" x="4576763" y="5626100"/>
          <p14:tracePt t="105457" x="4576763" y="5645150"/>
          <p14:tracePt t="105463" x="4576763" y="5662613"/>
          <p14:tracePt t="105472" x="4576763" y="5672138"/>
          <p14:tracePt t="105479" x="4576763" y="5681663"/>
          <p14:tracePt t="105496" x="4576763" y="5691188"/>
          <p14:tracePt t="105674" x="4586288" y="5691188"/>
          <p14:tracePt t="105728" x="4594225" y="5691188"/>
          <p14:tracePt t="105736" x="4613275" y="5691188"/>
          <p14:tracePt t="105744" x="4659313" y="5691188"/>
          <p14:tracePt t="105752" x="4722813" y="5691188"/>
          <p14:tracePt t="105760" x="4832350" y="5691188"/>
          <p14:tracePt t="105768" x="4986338" y="5727700"/>
          <p14:tracePt t="105776" x="5114925" y="5735638"/>
          <p14:tracePt t="105785" x="5278438" y="5754688"/>
          <p14:tracePt t="105796" x="5405438" y="5764213"/>
          <p14:tracePt t="105801" x="5514975" y="5800725"/>
          <p14:tracePt t="105807" x="5653088" y="5808663"/>
          <p14:tracePt t="105816" x="5724525" y="5808663"/>
          <p14:tracePt t="105826" x="5780088" y="5808663"/>
          <p14:tracePt t="105832" x="5816600" y="5808663"/>
          <p14:tracePt t="105840" x="5862638" y="5808663"/>
          <p14:tracePt t="105848" x="5870575" y="5808663"/>
          <p14:tracePt t="105865" x="5880100" y="5808663"/>
          <p14:tracePt t="106009" x="5889625" y="5808663"/>
          <p14:tracePt t="106104" x="5899150" y="5818188"/>
          <p14:tracePt t="106112" x="5899150" y="5837238"/>
          <p14:tracePt t="106120" x="5899150" y="5854700"/>
          <p14:tracePt t="106128" x="5899150" y="5864225"/>
          <p14:tracePt t="106136" x="5899150" y="5891213"/>
          <p14:tracePt t="106144" x="5899150" y="5927725"/>
          <p14:tracePt t="106152" x="5899150" y="5946775"/>
          <p14:tracePt t="106160" x="5899150" y="5983288"/>
          <p14:tracePt t="106168" x="5899150" y="6037263"/>
          <p14:tracePt t="106176" x="5899150" y="6083300"/>
          <p14:tracePt t="106186" x="5899150" y="6137275"/>
          <p14:tracePt t="106192" x="5899150" y="6164263"/>
          <p14:tracePt t="106200" x="5899150" y="6192838"/>
          <p14:tracePt t="106211" x="5899150" y="6210300"/>
          <p14:tracePt t="106216" x="5899150" y="6237288"/>
          <p14:tracePt t="106224" x="5899150" y="6246813"/>
          <p14:tracePt t="106232" x="5899150" y="6256338"/>
          <p14:tracePt t="106330" x="5899150" y="6237288"/>
          <p14:tracePt t="106341" x="5899150" y="6210300"/>
          <p14:tracePt t="106344" x="5899150" y="6200775"/>
          <p14:tracePt t="106376" x="5899150" y="6192838"/>
          <p14:tracePt t="106513" x="5899150" y="6183313"/>
          <p14:tracePt t="106605" x="5907088" y="6183313"/>
          <p14:tracePt t="106628" x="5916613" y="6183313"/>
          <p14:tracePt t="106641" x="5935663" y="6183313"/>
          <p14:tracePt t="106688" x="5953125" y="6173788"/>
          <p14:tracePt t="106705" x="5953125" y="6164263"/>
          <p14:tracePt t="106720" x="5962650" y="6146800"/>
          <p14:tracePt t="106760" x="5962650" y="6127750"/>
          <p14:tracePt t="106849" x="5962650" y="6119813"/>
          <p14:tracePt t="106928" x="5962650" y="6127750"/>
          <p14:tracePt t="106944" x="5962650" y="6146800"/>
          <p14:tracePt t="106961" x="5962650" y="6156325"/>
          <p14:tracePt t="106976" x="5962650" y="6164263"/>
          <p14:tracePt t="106995" x="5962650" y="6173788"/>
          <p14:tracePt t="107017" x="5953125" y="6183313"/>
          <p14:tracePt t="107152" x="5953125" y="6192838"/>
          <p14:tracePt t="107225" x="5972175" y="6192838"/>
          <p14:tracePt t="107362" x="5980113" y="6192838"/>
          <p14:tracePt t="107418" x="5989638" y="6200775"/>
          <p14:tracePt t="108435" x="5989638" y="6192838"/>
          <p14:tracePt t="108466" x="5972175" y="6192838"/>
          <p14:tracePt t="108476" x="5943600" y="6183313"/>
          <p14:tracePt t="108479" x="5907088" y="6173788"/>
          <p14:tracePt t="108488" x="5862638" y="6137275"/>
          <p14:tracePt t="108495" x="5724525" y="6083300"/>
          <p14:tracePt t="108504" x="5597525" y="6037263"/>
          <p14:tracePt t="108512" x="5351463" y="5964238"/>
          <p14:tracePt t="108520" x="5059363" y="5891213"/>
          <p14:tracePt t="108528" x="4603750" y="5745163"/>
          <p14:tracePt t="108536" x="4021138" y="5589588"/>
          <p14:tracePt t="108544" x="3419475" y="5408613"/>
          <p14:tracePt t="108552" x="2825750" y="5233988"/>
          <p14:tracePt t="108560" x="2352675" y="5106988"/>
          <p14:tracePt t="108568" x="1905000" y="4997450"/>
          <p14:tracePt t="108576" x="1641475" y="4897438"/>
          <p14:tracePt t="108588" x="1468438" y="4851400"/>
          <p14:tracePt t="108592" x="1322388" y="4805363"/>
          <p14:tracePt t="108600" x="1258888" y="4787900"/>
          <p14:tracePt t="108608" x="1230313" y="4787900"/>
          <p14:tracePt t="108618" x="1222375" y="4787900"/>
          <p14:tracePt t="108640" x="1212850" y="4787900"/>
          <p14:tracePt t="108704" x="1203325" y="4787900"/>
          <p14:tracePt t="108762" x="1212850" y="4787900"/>
          <p14:tracePt t="108770" x="1222375" y="4787900"/>
          <p14:tracePt t="108782" x="1230313" y="4787900"/>
          <p14:tracePt t="108818" x="1239838" y="4787900"/>
          <p14:tracePt t="108841" x="1230313" y="4797425"/>
          <p14:tracePt t="108848" x="1203325" y="4814888"/>
          <p14:tracePt t="108856" x="1139825" y="4833938"/>
          <p14:tracePt t="108864" x="1103313" y="4833938"/>
          <p14:tracePt t="108872" x="1057275" y="4833938"/>
          <p14:tracePt t="108881" x="1020763" y="4833938"/>
          <p14:tracePt t="108894" x="966788" y="4841875"/>
          <p14:tracePt t="108898" x="947738" y="4841875"/>
          <p14:tracePt t="108904" x="893763" y="4841875"/>
          <p14:tracePt t="108913" x="866775" y="4841875"/>
          <p14:tracePt t="108920" x="820738" y="4814888"/>
          <p14:tracePt t="108928" x="784225" y="4787900"/>
          <p14:tracePt t="108936" x="738188" y="4732338"/>
          <p14:tracePt t="108944" x="728663" y="4678363"/>
          <p14:tracePt t="108952" x="711200" y="4595813"/>
          <p14:tracePt t="108962" x="674688" y="4505325"/>
          <p14:tracePt t="108969" x="655638" y="4368800"/>
          <p14:tracePt t="108979" x="655638" y="4259263"/>
          <p14:tracePt t="108984" x="655638" y="4149725"/>
          <p14:tracePt t="108993" x="655638" y="4021138"/>
          <p14:tracePt t="109000" x="655638" y="3930650"/>
          <p14:tracePt t="109008" x="674688" y="3784600"/>
          <p14:tracePt t="109016" x="720725" y="3657600"/>
          <p14:tracePt t="109024" x="765175" y="3502025"/>
          <p14:tracePt t="109032" x="793750" y="3392488"/>
          <p14:tracePt t="109040" x="866775" y="3273425"/>
          <p14:tracePt t="109048" x="920750" y="3173413"/>
          <p14:tracePt t="109056" x="1011238" y="3054350"/>
          <p14:tracePt t="109064" x="1076325" y="2990850"/>
          <p14:tracePt t="109071" x="1130300" y="2909888"/>
          <p14:tracePt t="109080" x="1249363" y="2844800"/>
          <p14:tracePt t="109088" x="1349375" y="2790825"/>
          <p14:tracePt t="109097" x="1468438" y="2763838"/>
          <p14:tracePt t="109105" x="1612900" y="2735263"/>
          <p14:tracePt t="109113" x="1758950" y="2717800"/>
          <p14:tracePt t="109122" x="1924050" y="2717800"/>
          <p14:tracePt t="109130" x="2087563" y="2717800"/>
          <p14:tracePt t="109137" x="2270125" y="2717800"/>
          <p14:tracePt t="109144" x="2443163" y="2717800"/>
          <p14:tracePt t="109152" x="2616200" y="2771775"/>
          <p14:tracePt t="109160" x="2808288" y="2854325"/>
          <p14:tracePt t="109168" x="2981325" y="2927350"/>
          <p14:tracePt t="109176" x="3117850" y="3036888"/>
          <p14:tracePt t="109184" x="3200400" y="3119438"/>
          <p14:tracePt t="109192" x="3300413" y="3219450"/>
          <p14:tracePt t="109200" x="3363913" y="3338513"/>
          <p14:tracePt t="109207" x="3419475" y="3492500"/>
          <p14:tracePt t="109216" x="3419475" y="3565525"/>
          <p14:tracePt t="109227" x="3436938" y="3694113"/>
          <p14:tracePt t="109232" x="3436938" y="3821113"/>
          <p14:tracePt t="109242" x="3436938" y="3911600"/>
          <p14:tracePt t="109248" x="3419475" y="3994150"/>
          <p14:tracePt t="109258" x="3363913" y="4086225"/>
          <p14:tracePt t="109264" x="3317875" y="4167188"/>
          <p14:tracePt t="109272" x="3273425" y="4232275"/>
          <p14:tracePt t="109280" x="3181350" y="4349750"/>
          <p14:tracePt t="109288" x="3127375" y="4441825"/>
          <p14:tracePt t="109296" x="3008313" y="4522788"/>
          <p14:tracePt t="109304" x="2925763" y="4595813"/>
          <p14:tracePt t="109312" x="2825750" y="4651375"/>
          <p14:tracePt t="109320" x="2708275" y="4678363"/>
          <p14:tracePt t="109328" x="2579688" y="4724400"/>
          <p14:tracePt t="109335" x="2479675" y="4751388"/>
          <p14:tracePt t="109344" x="2297113" y="4768850"/>
          <p14:tracePt t="109351" x="2133600" y="4768850"/>
          <p14:tracePt t="109360" x="1968500" y="4768850"/>
          <p14:tracePt t="109368" x="1814513" y="4768850"/>
          <p14:tracePt t="109376" x="1677988" y="4760913"/>
          <p14:tracePt t="109384" x="1549400" y="4714875"/>
          <p14:tracePt t="109392" x="1412875" y="4660900"/>
          <p14:tracePt t="109400" x="1330325" y="4614863"/>
          <p14:tracePt t="109409" x="1212850" y="4514850"/>
          <p14:tracePt t="109416" x="1149350" y="4449763"/>
          <p14:tracePt t="109426" x="1093788" y="4332288"/>
          <p14:tracePt t="109432" x="1047750" y="4213225"/>
          <p14:tracePt t="109441" x="1030288" y="4103688"/>
          <p14:tracePt t="109448" x="1020763" y="3957638"/>
          <p14:tracePt t="109456" x="1020763" y="3811588"/>
          <p14:tracePt t="109464" x="1020763" y="3665538"/>
          <p14:tracePt t="109472" x="1020763" y="3502025"/>
          <p14:tracePt t="109480" x="1020763" y="3355975"/>
          <p14:tracePt t="109488" x="1039813" y="3209925"/>
          <p14:tracePt t="109496" x="1066800" y="3082925"/>
          <p14:tracePt t="109504" x="1112838" y="2963863"/>
          <p14:tracePt t="109512" x="1157288" y="2844800"/>
          <p14:tracePt t="109520" x="1193800" y="2754313"/>
          <p14:tracePt t="109528" x="1249363" y="2654300"/>
          <p14:tracePt t="109538" x="1322388" y="2571750"/>
          <p14:tracePt t="109546" x="1376363" y="2498725"/>
          <p14:tracePt t="109555" x="1439863" y="2481263"/>
          <p14:tracePt t="109560" x="1522413" y="2425700"/>
          <p14:tracePt t="109569" x="1612900" y="2398713"/>
          <p14:tracePt t="109579" x="1741488" y="2362200"/>
          <p14:tracePt t="109585" x="1905000" y="2362200"/>
          <p14:tracePt t="109594" x="2087563" y="2362200"/>
          <p14:tracePt t="109600" x="2270125" y="2362200"/>
          <p14:tracePt t="109608" x="2498725" y="2389188"/>
          <p14:tracePt t="109616" x="2735263" y="2481263"/>
          <p14:tracePt t="109626" x="3017838" y="2598738"/>
          <p14:tracePt t="109632" x="3336925" y="2771775"/>
          <p14:tracePt t="109641" x="3636963" y="2963863"/>
          <p14:tracePt t="109648" x="3965575" y="3182938"/>
          <p14:tracePt t="109655" x="4102100" y="3309938"/>
          <p14:tracePt t="109664" x="4267200" y="3455988"/>
          <p14:tracePt t="109672" x="4340225" y="3575050"/>
          <p14:tracePt t="109680" x="4367213" y="3702050"/>
          <p14:tracePt t="109688" x="4384675" y="3830638"/>
          <p14:tracePt t="109696" x="4384675" y="3940175"/>
          <p14:tracePt t="109706" x="4384675" y="4049713"/>
          <p14:tracePt t="109712" x="4367213" y="4149725"/>
          <p14:tracePt t="109720" x="4311650" y="4232275"/>
          <p14:tracePt t="109728" x="4238625" y="4349750"/>
          <p14:tracePt t="109736" x="4165600" y="4413250"/>
          <p14:tracePt t="109744" x="4102100" y="4478338"/>
          <p14:tracePt t="109752" x="4002088" y="4568825"/>
          <p14:tracePt t="109760" x="3902075" y="4624388"/>
          <p14:tracePt t="109768" x="3802063" y="4668838"/>
          <p14:tracePt t="109776" x="3702050" y="4724400"/>
          <p14:tracePt t="109784" x="3556000" y="4768850"/>
          <p14:tracePt t="109793" x="3409950" y="4797425"/>
          <p14:tracePt t="109800" x="3273425" y="4841875"/>
          <p14:tracePt t="109808" x="3108325" y="4860925"/>
          <p14:tracePt t="109816" x="2962275" y="4870450"/>
          <p14:tracePt t="109824" x="2798763" y="4870450"/>
          <p14:tracePt t="109832" x="2616200" y="4870450"/>
          <p14:tracePt t="109841" x="2462213" y="4870450"/>
          <p14:tracePt t="109848" x="2287588" y="4851400"/>
          <p14:tracePt t="109857" x="2160588" y="4805363"/>
          <p14:tracePt t="109864" x="2005013" y="4732338"/>
          <p14:tracePt t="109879" x="1860550" y="4651375"/>
          <p14:tracePt t="109880" x="1731963" y="4551363"/>
          <p14:tracePt t="109888" x="1631950" y="4459288"/>
          <p14:tracePt t="109898" x="1531938" y="4359275"/>
          <p14:tracePt t="109905" x="1476375" y="4259263"/>
          <p14:tracePt t="109914" x="1412875" y="4130675"/>
          <p14:tracePt t="109922" x="1403350" y="4013200"/>
          <p14:tracePt t="109931" x="1385888" y="3903663"/>
          <p14:tracePt t="109935" x="1376363" y="3757613"/>
          <p14:tracePt t="109945" x="1339850" y="3629025"/>
          <p14:tracePt t="109952" x="1339850" y="3519488"/>
          <p14:tracePt t="109960" x="1339850" y="3375025"/>
          <p14:tracePt t="109968" x="1339850" y="3246438"/>
          <p14:tracePt t="109976" x="1339850" y="3100388"/>
          <p14:tracePt t="109984" x="1339850" y="2954338"/>
          <p14:tracePt t="109992" x="1339850" y="2827338"/>
          <p14:tracePt t="110001" x="1339850" y="2735263"/>
          <p14:tracePt t="110008" x="1366838" y="2598738"/>
          <p14:tracePt t="110015" x="1403350" y="2508250"/>
          <p14:tracePt t="110025" x="1431925" y="2425700"/>
          <p14:tracePt t="110032" x="1476375" y="2325688"/>
          <p14:tracePt t="110042" x="1495425" y="2279650"/>
          <p14:tracePt t="110048" x="1568450" y="2197100"/>
          <p14:tracePt t="110056" x="1612900" y="2152650"/>
          <p14:tracePt t="110064" x="1649413" y="2116138"/>
          <p14:tracePt t="110072" x="1714500" y="2079625"/>
          <p14:tracePt t="110080" x="1804988" y="2070100"/>
          <p14:tracePt t="110088" x="1914525" y="2070100"/>
          <p14:tracePt t="110096" x="2024063" y="2070100"/>
          <p14:tracePt t="110104" x="2170113" y="2070100"/>
          <p14:tracePt t="110112" x="2316163" y="2070100"/>
          <p14:tracePt t="110119" x="2506663" y="2133600"/>
          <p14:tracePt t="110128" x="2725738" y="2262188"/>
          <p14:tracePt t="110136" x="2862263" y="2371725"/>
          <p14:tracePt t="110144" x="3017838" y="2462213"/>
          <p14:tracePt t="110152" x="3181350" y="2608263"/>
          <p14:tracePt t="110160" x="3300413" y="2727325"/>
          <p14:tracePt t="110168" x="3382963" y="2827338"/>
          <p14:tracePt t="110176" x="3455988" y="2946400"/>
          <p14:tracePt t="110185" x="3500438" y="3027363"/>
          <p14:tracePt t="110196" x="3546475" y="3146425"/>
          <p14:tracePt t="110199" x="3556000" y="3236913"/>
          <p14:tracePt t="110207" x="3556000" y="3309938"/>
          <p14:tracePt t="110215" x="3573463" y="3411538"/>
          <p14:tracePt t="110227" x="3573463" y="3482975"/>
          <p14:tracePt t="110232" x="3573463" y="3575050"/>
          <p14:tracePt t="110243" x="3573463" y="3665538"/>
          <p14:tracePt t="110247" x="3519488" y="3767138"/>
          <p14:tracePt t="110258" x="3463925" y="3867150"/>
          <p14:tracePt t="110264" x="3382963" y="3930650"/>
          <p14:tracePt t="110272" x="3327400" y="3994150"/>
          <p14:tracePt t="110282" x="3263900" y="4067175"/>
          <p14:tracePt t="110296" x="3117850" y="4159250"/>
          <p14:tracePt t="110306" x="3017838" y="4203700"/>
          <p14:tracePt t="110313" x="2935288" y="4240213"/>
          <p14:tracePt t="110320" x="2844800" y="4268788"/>
          <p14:tracePt t="110328" x="2725738" y="4295775"/>
          <p14:tracePt t="110336" x="2598738" y="4295775"/>
          <p14:tracePt t="110344" x="2489200" y="4295775"/>
          <p14:tracePt t="110352" x="2360613" y="4295775"/>
          <p14:tracePt t="110360" x="2233613" y="4295775"/>
          <p14:tracePt t="110368" x="2124075" y="4276725"/>
          <p14:tracePt t="110376" x="1951038" y="4232275"/>
          <p14:tracePt t="110384" x="1841500" y="4186238"/>
          <p14:tracePt t="110392" x="1741488" y="4130675"/>
          <p14:tracePt t="110400" x="1622425" y="4040188"/>
          <p14:tracePt t="110407" x="1504950" y="3957638"/>
          <p14:tracePt t="110416" x="1468438" y="3875088"/>
          <p14:tracePt t="110425" x="1403350" y="3775075"/>
          <p14:tracePt t="110432" x="1366838" y="3711575"/>
          <p14:tracePt t="110441" x="1339850" y="3592513"/>
          <p14:tracePt t="110448" x="1339850" y="3519488"/>
          <p14:tracePt t="110456" x="1339850" y="3446463"/>
          <p14:tracePt t="110463" x="1339850" y="3375025"/>
          <p14:tracePt t="110472" x="1339850" y="3319463"/>
          <p14:tracePt t="110480" x="1339850" y="3273425"/>
          <p14:tracePt t="110488" x="1339850" y="3236913"/>
          <p14:tracePt t="110496" x="1339850" y="3192463"/>
          <p14:tracePt t="110504" x="1339850" y="3155950"/>
          <p14:tracePt t="110512" x="1349375" y="3127375"/>
          <p14:tracePt t="110520" x="1376363" y="3082925"/>
          <p14:tracePt t="110528" x="1385888" y="3046413"/>
          <p14:tracePt t="110538" x="1403350" y="3009900"/>
          <p14:tracePt t="110546" x="1431925" y="2963863"/>
          <p14:tracePt t="110556" x="1458913" y="2881313"/>
          <p14:tracePt t="110560" x="1495425" y="2800350"/>
          <p14:tracePt t="110568" x="1531938" y="2735263"/>
          <p14:tracePt t="110576" x="1568450" y="2671763"/>
          <p14:tracePt t="110584" x="1622425" y="2589213"/>
          <p14:tracePt t="110592" x="1658938" y="2562225"/>
          <p14:tracePt t="110601" x="1695450" y="2498725"/>
          <p14:tracePt t="110608" x="1731963" y="2452688"/>
          <p14:tracePt t="110616" x="1751013" y="2416175"/>
          <p14:tracePt t="110626" x="1787525" y="2371725"/>
          <p14:tracePt t="110632" x="1795463" y="2352675"/>
          <p14:tracePt t="110642" x="1795463" y="2343150"/>
          <p14:tracePt t="110649" x="1804988" y="2316163"/>
          <p14:tracePt t="110664" x="1804988" y="2298700"/>
          <p14:tracePt t="110673" x="1804988" y="2289175"/>
          <p14:tracePt t="110680" x="1804988" y="2279650"/>
          <p14:tracePt t="110688" x="1804988" y="2270125"/>
          <p14:tracePt t="110696" x="1804988" y="2262188"/>
          <p14:tracePt t="110704" x="1804988" y="2243138"/>
          <p14:tracePt t="110720" x="1804988" y="2233613"/>
          <p14:tracePt t="110736" x="1804988" y="2225675"/>
          <p14:tracePt t="110800" x="1804988" y="2206625"/>
          <p14:tracePt t="110832" x="1804988" y="2197100"/>
          <p14:tracePt t="110840" x="1804988" y="2189163"/>
          <p14:tracePt t="110856" x="1804988" y="2179638"/>
          <p14:tracePt t="110872" x="1804988" y="2160588"/>
          <p14:tracePt t="110897" x="1804988" y="2152650"/>
          <p14:tracePt t="110914" x="1804988" y="2143125"/>
          <p14:tracePt t="110922" x="1804988" y="2125663"/>
          <p14:tracePt t="110929" x="1804988" y="2116138"/>
          <p14:tracePt t="110936" x="1804988" y="2106613"/>
          <p14:tracePt t="110944" x="1787525" y="2089150"/>
          <p14:tracePt t="110962" x="1778000" y="2079625"/>
          <p14:tracePt t="110968" x="1778000" y="2060575"/>
          <p14:tracePt t="110977" x="1768475" y="2043113"/>
          <p14:tracePt t="110993" x="1768475" y="2033588"/>
          <p14:tracePt t="111001" x="1758950" y="2024063"/>
          <p14:tracePt t="111011" x="1758950" y="2016125"/>
          <p14:tracePt t="111018" x="1741488" y="1997075"/>
          <p14:tracePt t="111993" x="1741488" y="1987550"/>
          <p14:tracePt t="112008" x="1751013" y="1987550"/>
          <p14:tracePt t="112018" x="1768475" y="2006600"/>
          <p14:tracePt t="112029" x="1787525" y="2043113"/>
          <p14:tracePt t="112031" x="1795463" y="2070100"/>
          <p14:tracePt t="112043" x="1814513" y="2125663"/>
          <p14:tracePt t="112048" x="1851025" y="2189163"/>
          <p14:tracePt t="112057" x="1878013" y="2270125"/>
          <p14:tracePt t="112064" x="1914525" y="2335213"/>
          <p14:tracePt t="112072" x="1941513" y="2444750"/>
          <p14:tracePt t="112080" x="1987550" y="2544763"/>
          <p14:tracePt t="112088" x="2041525" y="2662238"/>
          <p14:tracePt t="112096" x="2097088" y="2763838"/>
          <p14:tracePt t="112104" x="2124075" y="2827338"/>
          <p14:tracePt t="112112" x="2170113" y="2917825"/>
          <p14:tracePt t="112120" x="2206625" y="3000375"/>
          <p14:tracePt t="112128" x="2214563" y="3082925"/>
          <p14:tracePt t="112137" x="2243138" y="3136900"/>
          <p14:tracePt t="112147" x="2270125" y="3200400"/>
          <p14:tracePt t="112152" x="2279650" y="3265488"/>
          <p14:tracePt t="112160" x="2297113" y="3292475"/>
          <p14:tracePt t="112168" x="2324100" y="3346450"/>
          <p14:tracePt t="112176" x="2324100" y="3392488"/>
          <p14:tracePt t="112184" x="2333625" y="3429000"/>
          <p14:tracePt t="112192" x="2360613" y="3492500"/>
          <p14:tracePt t="112199" x="2370138" y="3538538"/>
          <p14:tracePt t="112209" x="2370138" y="3556000"/>
          <p14:tracePt t="112215" x="2370138" y="3592513"/>
          <p14:tracePt t="112226" x="2370138" y="3638550"/>
          <p14:tracePt t="112232" x="2370138" y="3675063"/>
          <p14:tracePt t="112241" x="2370138" y="3721100"/>
          <p14:tracePt t="112248" x="2370138" y="3775075"/>
          <p14:tracePt t="112255" x="2370138" y="3811588"/>
          <p14:tracePt t="112264" x="2370138" y="3867150"/>
          <p14:tracePt t="112272" x="2370138" y="3911600"/>
          <p14:tracePt t="112279" x="2370138" y="3967163"/>
          <p14:tracePt t="112288" x="2370138" y="4003675"/>
          <p14:tracePt t="112296" x="2370138" y="4057650"/>
          <p14:tracePt t="112303" x="2370138" y="4113213"/>
          <p14:tracePt t="112312" x="2370138" y="4130675"/>
          <p14:tracePt t="112319" x="2370138" y="4186238"/>
          <p14:tracePt t="112328" x="2379663" y="4213225"/>
          <p14:tracePt t="112335" x="2389188" y="4249738"/>
          <p14:tracePt t="112344" x="2425700" y="4295775"/>
          <p14:tracePt t="112360" x="2433638" y="4313238"/>
          <p14:tracePt t="112368" x="2443163" y="4322763"/>
          <p14:tracePt t="112378" x="2443163" y="4332288"/>
          <p14:tracePt t="112385" x="2443163" y="4340225"/>
          <p14:tracePt t="112392" x="2443163" y="4359275"/>
          <p14:tracePt t="112416" x="2443163" y="4368800"/>
          <p14:tracePt t="112440" x="2443163" y="4376738"/>
          <p14:tracePt t="112448" x="2443163" y="4395788"/>
          <p14:tracePt t="112457" x="2443163" y="4413250"/>
          <p14:tracePt t="112464" x="2443163" y="4422775"/>
          <p14:tracePt t="112472" x="2443163" y="4441825"/>
          <p14:tracePt t="112480" x="2443163" y="4449763"/>
          <p14:tracePt t="112488" x="2443163" y="4459288"/>
          <p14:tracePt t="112496" x="2443163" y="4478338"/>
          <p14:tracePt t="112504" x="2443163" y="4495800"/>
          <p14:tracePt t="112512" x="2443163" y="4522788"/>
          <p14:tracePt t="112520" x="2443163" y="4541838"/>
          <p14:tracePt t="112528" x="2416175" y="4587875"/>
          <p14:tracePt t="112536" x="2416175" y="4605338"/>
          <p14:tracePt t="112544" x="2416175" y="4651375"/>
          <p14:tracePt t="112553" x="2406650" y="4687888"/>
          <p14:tracePt t="112560" x="2406650" y="4705350"/>
          <p14:tracePt t="112571" x="2397125" y="4751388"/>
          <p14:tracePt t="112576" x="2397125" y="4787900"/>
          <p14:tracePt t="112586" x="2397125" y="4841875"/>
          <p14:tracePt t="112592" x="2397125" y="4887913"/>
          <p14:tracePt t="112602" x="2389188" y="4914900"/>
          <p14:tracePt t="112608" x="2389188" y="4943475"/>
          <p14:tracePt t="112616" x="2370138" y="4960938"/>
          <p14:tracePt t="112624" x="2370138" y="4979988"/>
          <p14:tracePt t="112631" x="2370138" y="4997450"/>
          <p14:tracePt t="112642" x="2360613" y="5016500"/>
          <p14:tracePt t="112647" x="2360613" y="5024438"/>
          <p14:tracePt t="112672" x="2352675" y="5043488"/>
          <p14:tracePt t="112794" x="2352675" y="5053013"/>
          <p14:tracePt t="112826" x="2352675" y="5070475"/>
          <p14:tracePt t="112888" x="2360613" y="5070475"/>
          <p14:tracePt t="112898" x="2397125" y="5070475"/>
          <p14:tracePt t="112905" x="2425700" y="5070475"/>
          <p14:tracePt t="112914" x="2452688" y="5070475"/>
          <p14:tracePt t="112922" x="2470150" y="5070475"/>
          <p14:tracePt t="112930" x="2498725" y="5070475"/>
          <p14:tracePt t="112936" x="2525713" y="5070475"/>
          <p14:tracePt t="112944" x="2543175" y="5070475"/>
          <p14:tracePt t="112952" x="2562225" y="5070475"/>
          <p14:tracePt t="112962" x="2598738" y="5060950"/>
          <p14:tracePt t="112968" x="2606675" y="5060950"/>
          <p14:tracePt t="112977" x="2643188" y="5053013"/>
          <p14:tracePt t="112985" x="2671763" y="5033963"/>
          <p14:tracePt t="112992" x="2689225" y="5024438"/>
          <p14:tracePt t="113000" x="2708275" y="5006975"/>
          <p14:tracePt t="113008" x="2725738" y="4987925"/>
          <p14:tracePt t="113016" x="2752725" y="4970463"/>
          <p14:tracePt t="113026" x="2771775" y="4933950"/>
          <p14:tracePt t="113032" x="2808288" y="4887913"/>
          <p14:tracePt t="113041" x="2825750" y="4841875"/>
          <p14:tracePt t="113048" x="2862263" y="4760913"/>
          <p14:tracePt t="113057" x="2881313" y="4705350"/>
          <p14:tracePt t="113064" x="2889250" y="4624388"/>
          <p14:tracePt t="113072" x="2917825" y="4551363"/>
          <p14:tracePt t="113082" x="2944813" y="4486275"/>
          <p14:tracePt t="113090" x="2944813" y="4449763"/>
          <p14:tracePt t="113097" x="2954338" y="4405313"/>
          <p14:tracePt t="113107" x="2971800" y="4376738"/>
          <p14:tracePt t="113112" x="2981325" y="4332288"/>
          <p14:tracePt t="113120" x="2981325" y="4322763"/>
          <p14:tracePt t="113129" x="2981325" y="4286250"/>
          <p14:tracePt t="113137" x="2981325" y="4249738"/>
          <p14:tracePt t="113150" x="2981325" y="4232275"/>
          <p14:tracePt t="113151" x="2981325" y="4176713"/>
          <p14:tracePt t="113160" x="2981325" y="4130675"/>
          <p14:tracePt t="113169" x="2981325" y="4076700"/>
          <p14:tracePt t="113176" x="2981325" y="4003675"/>
          <p14:tracePt t="113184" x="2981325" y="3948113"/>
          <p14:tracePt t="113192" x="2981325" y="3857625"/>
          <p14:tracePt t="113200" x="2981325" y="3784600"/>
          <p14:tracePt t="113211" x="2981325" y="3711575"/>
          <p14:tracePt t="113216" x="2981325" y="3638550"/>
          <p14:tracePt t="113227" x="2981325" y="3538538"/>
          <p14:tracePt t="113232" x="2981325" y="3446463"/>
          <p14:tracePt t="113242" x="2981325" y="3375025"/>
          <p14:tracePt t="113248" x="2981325" y="3282950"/>
          <p14:tracePt t="113256" x="2981325" y="3228975"/>
          <p14:tracePt t="113264" x="2971800" y="3163888"/>
          <p14:tracePt t="113272" x="2954338" y="3127375"/>
          <p14:tracePt t="113279" x="2944813" y="3082925"/>
          <p14:tracePt t="113288" x="2925763" y="3017838"/>
          <p14:tracePt t="113296" x="2908300" y="2973388"/>
          <p14:tracePt t="113304" x="2898775" y="2936875"/>
          <p14:tracePt t="113312" x="2889250" y="2890838"/>
          <p14:tracePt t="113320" x="2889250" y="2854325"/>
          <p14:tracePt t="113328" x="2871788" y="2808288"/>
          <p14:tracePt t="113335" x="2852738" y="2744788"/>
          <p14:tracePt t="113345" x="2852738" y="2708275"/>
          <p14:tracePt t="113351" x="2844800" y="2654300"/>
          <p14:tracePt t="113360" x="2844800" y="2625725"/>
          <p14:tracePt t="113368" x="2835275" y="2589213"/>
          <p14:tracePt t="113377" x="2817813" y="2562225"/>
          <p14:tracePt t="113384" x="2808288" y="2554288"/>
          <p14:tracePt t="113392" x="2808288" y="2544763"/>
          <p14:tracePt t="113400" x="2808288" y="2525713"/>
          <p14:tracePt t="113416" x="2808288" y="2517775"/>
          <p14:tracePt t="113425" x="2798763" y="2508250"/>
          <p14:tracePt t="113448" x="2789238" y="2489200"/>
          <p14:tracePt t="113480" x="2781300" y="2471738"/>
          <p14:tracePt t="113640" x="2771775" y="2471738"/>
          <p14:tracePt t="113649" x="2771775" y="2489200"/>
          <p14:tracePt t="113656" x="2798763" y="2517775"/>
          <p14:tracePt t="113664" x="2825750" y="2554288"/>
          <p14:tracePt t="113672" x="2852738" y="2589213"/>
          <p14:tracePt t="113680" x="2898775" y="2644775"/>
          <p14:tracePt t="113688" x="2954338" y="2727325"/>
          <p14:tracePt t="113695" x="3017838" y="2844800"/>
          <p14:tracePt t="113704" x="3054350" y="2909888"/>
          <p14:tracePt t="113712" x="3108325" y="2990850"/>
          <p14:tracePt t="113720" x="3144838" y="3082925"/>
          <p14:tracePt t="113728" x="3190875" y="3200400"/>
          <p14:tracePt t="113736" x="3227388" y="3282950"/>
          <p14:tracePt t="113744" x="3263900" y="3411538"/>
          <p14:tracePt t="113752" x="3290888" y="3548063"/>
          <p14:tracePt t="113760" x="3317875" y="3638550"/>
          <p14:tracePt t="113769" x="3327400" y="3767138"/>
          <p14:tracePt t="113776" x="3327400" y="3875088"/>
          <p14:tracePt t="113784" x="3327400" y="3967163"/>
          <p14:tracePt t="113792" x="3327400" y="4076700"/>
          <p14:tracePt t="113800" x="3327400" y="4159250"/>
          <p14:tracePt t="113808" x="3327400" y="4232275"/>
          <p14:tracePt t="113816" x="3317875" y="4322763"/>
          <p14:tracePt t="113824" x="3290888" y="4386263"/>
          <p14:tracePt t="113832" x="3281363" y="4432300"/>
          <p14:tracePt t="113841" x="3281363" y="4486275"/>
          <p14:tracePt t="113851" x="3254375" y="4532313"/>
          <p14:tracePt t="113857" x="3244850" y="4559300"/>
          <p14:tracePt t="113864" x="3236913" y="4578350"/>
          <p14:tracePt t="113872" x="3227388" y="4605338"/>
          <p14:tracePt t="113881" x="3217863" y="4614863"/>
          <p14:tracePt t="113898" x="3200400" y="4632325"/>
          <p14:tracePt t="113920" x="3190875" y="4641850"/>
          <p14:tracePt t="113969" x="3190875" y="4651375"/>
          <p14:tracePt t="113992" x="3190875" y="4660900"/>
          <p14:tracePt t="114008" x="3190875" y="4668838"/>
          <p14:tracePt t="114016" x="3181350" y="4678363"/>
          <p14:tracePt t="114024" x="3181350" y="4687888"/>
          <p14:tracePt t="114032" x="3181350" y="4724400"/>
          <p14:tracePt t="114041" x="3171825" y="4751388"/>
          <p14:tracePt t="114048" x="3144838" y="4768850"/>
          <p14:tracePt t="114057" x="3144838" y="4797425"/>
          <p14:tracePt t="114063" x="3136900" y="4814888"/>
          <p14:tracePt t="114072" x="3136900" y="4833938"/>
          <p14:tracePt t="114080" x="3136900" y="4841875"/>
          <p14:tracePt t="114088" x="3136900" y="4851400"/>
          <p14:tracePt t="114104" x="3136900" y="4860925"/>
          <p14:tracePt t="114160" x="3136900" y="4870450"/>
          <p14:tracePt t="114179" x="3144838" y="4870450"/>
          <p14:tracePt t="114184" x="3154363" y="4870450"/>
          <p14:tracePt t="114192" x="3154363" y="4860925"/>
          <p14:tracePt t="114200" x="3163888" y="4851400"/>
          <p14:tracePt t="114210" x="3163888" y="4841875"/>
          <p14:tracePt t="114225" x="3163888" y="4833938"/>
          <p14:tracePt t="114248" x="3163888" y="4814888"/>
          <p14:tracePt t="114467" x="3171825" y="4814888"/>
          <p14:tracePt t="114473" x="3181350" y="4814888"/>
          <p14:tracePt t="114488" x="3190875" y="4814888"/>
          <p14:tracePt t="114496" x="3200400" y="4814888"/>
          <p14:tracePt t="114504" x="3208338" y="4814888"/>
          <p14:tracePt t="114512" x="3217863" y="4814888"/>
          <p14:tracePt t="114536" x="3227388" y="4814888"/>
          <p14:tracePt t="114553" x="3236913" y="4814888"/>
          <p14:tracePt t="114569" x="3254375" y="4814888"/>
          <p14:tracePt t="114576" x="3263900" y="4814888"/>
          <p14:tracePt t="114585" x="3281363" y="4805363"/>
          <p14:tracePt t="114601" x="3300413" y="4805363"/>
          <p14:tracePt t="114608" x="3317875" y="4805363"/>
          <p14:tracePt t="114616" x="3327400" y="4805363"/>
          <p14:tracePt t="114624" x="3346450" y="4805363"/>
          <p14:tracePt t="114642" x="3354388" y="4805363"/>
          <p14:tracePt t="114648" x="3373438" y="4805363"/>
          <p14:tracePt t="114657" x="3390900" y="4805363"/>
          <p14:tracePt t="114664" x="3400425" y="4805363"/>
          <p14:tracePt t="114672" x="3409950" y="4805363"/>
          <p14:tracePt t="114680" x="3436938" y="4805363"/>
          <p14:tracePt t="114688" x="3455988" y="4814888"/>
          <p14:tracePt t="114696" x="3482975" y="4814888"/>
          <p14:tracePt t="114704" x="3500438" y="4814888"/>
          <p14:tracePt t="114711" x="3527425" y="4824413"/>
          <p14:tracePt t="114720" x="3573463" y="4833938"/>
          <p14:tracePt t="114728" x="3600450" y="4833938"/>
          <p14:tracePt t="114736" x="3646488" y="4851400"/>
          <p14:tracePt t="114744" x="3673475" y="4851400"/>
          <p14:tracePt t="114752" x="3692525" y="4860925"/>
          <p14:tracePt t="114760" x="3702050" y="4860925"/>
          <p14:tracePt t="114768" x="3719513" y="4860925"/>
          <p14:tracePt t="114922" x="3729038" y="4860925"/>
          <p14:tracePt t="115132" x="3738563" y="4851400"/>
          <p14:tracePt t="115145" x="3756025" y="4851400"/>
          <p14:tracePt t="115153" x="3765550" y="4841875"/>
          <p14:tracePt t="115162" x="3775075" y="4841875"/>
          <p14:tracePt t="115169" x="3802063" y="4824413"/>
          <p14:tracePt t="115176" x="3810000" y="4814888"/>
          <p14:tracePt t="115192" x="3819525" y="4814888"/>
          <p14:tracePt t="115214" x="3838575" y="481488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4900" y="38330"/>
            <a:ext cx="8229600" cy="1139825"/>
          </a:xfrm>
        </p:spPr>
        <p:txBody>
          <a:bodyPr/>
          <a:lstStyle/>
          <a:p>
            <a:r>
              <a:rPr kumimoji="1" lang="ja-JP" altLang="en-US" dirty="0"/>
              <a:t>本日のまとめ</a:t>
            </a:r>
          </a:p>
        </p:txBody>
      </p:sp>
      <p:sp>
        <p:nvSpPr>
          <p:cNvPr id="3" name="コンテンツ プレースホルダー 2"/>
          <p:cNvSpPr>
            <a:spLocks noGrp="1"/>
          </p:cNvSpPr>
          <p:nvPr>
            <p:ph idx="1"/>
          </p:nvPr>
        </p:nvSpPr>
        <p:spPr>
          <a:xfrm>
            <a:off x="402263" y="692696"/>
            <a:ext cx="8717396" cy="5760640"/>
          </a:xfrm>
        </p:spPr>
        <p:txBody>
          <a:bodyPr/>
          <a:lstStyle/>
          <a:p>
            <a:r>
              <a:rPr lang="ja-JP" altLang="en-US" sz="2400" dirty="0"/>
              <a:t>書き込みポリシー</a:t>
            </a:r>
            <a:endParaRPr lang="en-US" altLang="ja-JP" sz="2400" dirty="0"/>
          </a:p>
          <a:p>
            <a:pPr lvl="1"/>
            <a:r>
              <a:rPr lang="ja-JP" altLang="en-US" sz="2000" dirty="0"/>
              <a:t>ライトスルーは、書いたデータをそのまま主記憶に書き込む</a:t>
            </a:r>
            <a:endParaRPr lang="en-US" altLang="ja-JP" sz="2000" dirty="0"/>
          </a:p>
          <a:p>
            <a:pPr lvl="1"/>
            <a:r>
              <a:rPr lang="ja-JP" altLang="en-US" sz="2000" dirty="0"/>
              <a:t>ライトバックは、キャッシュにだけ書き込む</a:t>
            </a:r>
            <a:endParaRPr lang="en-US" altLang="ja-JP" sz="2000" dirty="0"/>
          </a:p>
          <a:p>
            <a:pPr lvl="2"/>
            <a:r>
              <a:rPr lang="ja-JP" altLang="en-US" sz="1600" dirty="0"/>
              <a:t>書き込んだブロックには</a:t>
            </a:r>
            <a:r>
              <a:rPr lang="en-US" altLang="ja-JP" sz="1600" dirty="0"/>
              <a:t>Dirty bit</a:t>
            </a:r>
            <a:r>
              <a:rPr lang="ja-JP" altLang="en-US" sz="1600" dirty="0"/>
              <a:t>をセット</a:t>
            </a:r>
            <a:endParaRPr lang="en-US" altLang="ja-JP" sz="1600" dirty="0"/>
          </a:p>
          <a:p>
            <a:pPr lvl="2"/>
            <a:r>
              <a:rPr lang="en-US" altLang="ja-JP" sz="1600" dirty="0"/>
              <a:t>Dirty</a:t>
            </a:r>
            <a:r>
              <a:rPr lang="ja-JP" altLang="en-US" sz="1600" dirty="0"/>
              <a:t> </a:t>
            </a:r>
            <a:r>
              <a:rPr lang="en-US" altLang="ja-JP" sz="1600" dirty="0"/>
              <a:t>bit</a:t>
            </a:r>
            <a:r>
              <a:rPr lang="ja-JP" altLang="en-US" sz="1600" dirty="0"/>
              <a:t>がセットされているブロックは追い出しの際に書き戻しを行なう</a:t>
            </a:r>
            <a:endParaRPr lang="en-US" altLang="ja-JP" sz="1600" dirty="0"/>
          </a:p>
          <a:p>
            <a:r>
              <a:rPr lang="ja-JP" altLang="en-US" sz="2400" dirty="0"/>
              <a:t>リプレイスポリシー　</a:t>
            </a:r>
            <a:endParaRPr lang="en-US" altLang="ja-JP" sz="2400" dirty="0"/>
          </a:p>
          <a:p>
            <a:pPr lvl="1"/>
            <a:r>
              <a:rPr lang="en-US" altLang="ja-JP" sz="2000" dirty="0"/>
              <a:t>LRU(Least Recently Used)</a:t>
            </a:r>
          </a:p>
          <a:p>
            <a:r>
              <a:rPr lang="ja-JP" altLang="en-US" sz="2400" dirty="0"/>
              <a:t>キャッシュの性能評価</a:t>
            </a:r>
            <a:endParaRPr lang="en-US" altLang="ja-JP" sz="2400" dirty="0"/>
          </a:p>
          <a:p>
            <a:pPr lvl="1"/>
            <a:r>
              <a:rPr lang="en-US" altLang="ja-JP" sz="2000" dirty="0"/>
              <a:t>CPI</a:t>
            </a:r>
            <a:r>
              <a:rPr lang="ja-JP" altLang="en-US" sz="2000" dirty="0"/>
              <a:t>の増加として考える。ミス率とミスペナルティ</a:t>
            </a:r>
            <a:endParaRPr lang="en-US" altLang="ja-JP" sz="2400" dirty="0"/>
          </a:p>
          <a:p>
            <a:r>
              <a:rPr lang="ja-JP" altLang="en-US" sz="2800" dirty="0"/>
              <a:t>キャッシュのミスの原因は</a:t>
            </a:r>
            <a:r>
              <a:rPr lang="en-US" altLang="ja-JP" sz="2800" dirty="0"/>
              <a:t>3</a:t>
            </a:r>
            <a:r>
              <a:rPr lang="ja-JP" altLang="en-US" sz="2800" dirty="0" err="1"/>
              <a:t>つの</a:t>
            </a:r>
            <a:r>
              <a:rPr lang="en-US" altLang="ja-JP" sz="2800" dirty="0"/>
              <a:t>C</a:t>
            </a:r>
          </a:p>
          <a:p>
            <a:pPr lvl="1"/>
            <a:r>
              <a:rPr lang="ja-JP" altLang="en-US" sz="2400" dirty="0"/>
              <a:t>キャッシュ容量、ブロックサイズ、</a:t>
            </a:r>
            <a:r>
              <a:rPr lang="en-US" altLang="ja-JP" sz="2400" dirty="0"/>
              <a:t>way</a:t>
            </a:r>
            <a:r>
              <a:rPr lang="ja-JP" altLang="en-US" sz="2400" dirty="0"/>
              <a:t>数に依存</a:t>
            </a:r>
            <a:endParaRPr lang="en-US" altLang="ja-JP" sz="2400" dirty="0"/>
          </a:p>
          <a:p>
            <a:r>
              <a:rPr lang="ja-JP" altLang="en-US" sz="2800" dirty="0"/>
              <a:t>キャッシュのミスペナルティ</a:t>
            </a:r>
            <a:endParaRPr lang="en-US" altLang="ja-JP" sz="2800" dirty="0"/>
          </a:p>
          <a:p>
            <a:pPr lvl="1"/>
            <a:r>
              <a:rPr lang="ja-JP" altLang="en-US" sz="2400" dirty="0"/>
              <a:t>階層キャッシュ、ノンブロッキングキャッシュなど</a:t>
            </a:r>
            <a:endParaRPr lang="en-US" altLang="ja-JP" sz="2400" dirty="0"/>
          </a:p>
          <a:p>
            <a:r>
              <a:rPr lang="ja-JP" altLang="en-US" sz="2800" dirty="0"/>
              <a:t>仮想記憶</a:t>
            </a:r>
            <a:endParaRPr lang="en-US" altLang="ja-JP" sz="2800" dirty="0"/>
          </a:p>
          <a:p>
            <a:pPr lvl="1"/>
            <a:r>
              <a:rPr lang="en-US" altLang="ja-JP" sz="2400" dirty="0"/>
              <a:t>OS</a:t>
            </a:r>
            <a:r>
              <a:rPr lang="ja-JP" altLang="en-US" sz="2400" dirty="0"/>
              <a:t>の領域だが</a:t>
            </a:r>
            <a:r>
              <a:rPr lang="en-US" altLang="ja-JP" sz="2400" dirty="0"/>
              <a:t>TLB</a:t>
            </a:r>
            <a:r>
              <a:rPr lang="ja-JP" altLang="en-US" sz="2400" dirty="0"/>
              <a:t>の周辺だけ理解して</a:t>
            </a:r>
            <a:endParaRPr lang="en-US" altLang="ja-JP" sz="2400" dirty="0"/>
          </a:p>
          <a:p>
            <a:pPr lvl="1"/>
            <a:endParaRPr lang="en-US" altLang="ja-JP" sz="2400" dirty="0"/>
          </a:p>
          <a:p>
            <a:pPr lvl="1"/>
            <a:endParaRPr lang="en-US" altLang="ja-JP" sz="2400" dirty="0"/>
          </a:p>
          <a:p>
            <a:pPr lvl="1"/>
            <a:endParaRPr lang="en-US" altLang="ja-JP" sz="2000" dirty="0"/>
          </a:p>
          <a:p>
            <a:endParaRPr lang="en-US" altLang="ja-JP" sz="2000" dirty="0"/>
          </a:p>
          <a:p>
            <a:pPr marL="0" indent="0" eaLnBrk="1" hangingPunct="1">
              <a:buFontTx/>
              <a:buNone/>
            </a:pPr>
            <a:r>
              <a:rPr lang="ja-JP" altLang="en-US" sz="2400" dirty="0"/>
              <a:t>　</a:t>
            </a:r>
            <a:endParaRPr lang="en-US" altLang="ja-JP" sz="2400" dirty="0"/>
          </a:p>
          <a:p>
            <a:endParaRPr kumimoji="1" lang="en-US" altLang="ja-JP" sz="2400" dirty="0"/>
          </a:p>
          <a:p>
            <a:endParaRPr kumimoji="1" lang="en-US" altLang="ja-JP" sz="2400" dirty="0"/>
          </a:p>
          <a:p>
            <a:pPr marL="0" indent="0">
              <a:buNone/>
            </a:pPr>
            <a:endParaRPr lang="en-US" altLang="ja-JP" sz="2400" dirty="0"/>
          </a:p>
          <a:p>
            <a:pPr marL="0" indent="0">
              <a:buNone/>
            </a:pPr>
            <a:endParaRPr kumimoji="1" lang="en-US" altLang="ja-JP" sz="24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48624" y="4823498"/>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62035C6B-5FAE-483B-A2E6-CC499A3DC1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8354766"/>
      </p:ext>
    </p:extLst>
  </p:cSld>
  <p:clrMapOvr>
    <a:masterClrMapping/>
  </p:clrMapOvr>
  <mc:AlternateContent xmlns:mc="http://schemas.openxmlformats.org/markup-compatibility/2006" xmlns:p14="http://schemas.microsoft.com/office/powerpoint/2010/main">
    <mc:Choice Requires="p14">
      <p:transition spd="slow" p14:dur="2000" advTm="29337"/>
    </mc:Choice>
    <mc:Fallback xmlns="">
      <p:transition spd="slow" advTm="29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ja-JP" altLang="en-US"/>
              <a:t>演習</a:t>
            </a:r>
            <a:r>
              <a:rPr lang="en-US" altLang="ja-JP"/>
              <a:t>1</a:t>
            </a:r>
          </a:p>
        </p:txBody>
      </p:sp>
      <p:sp>
        <p:nvSpPr>
          <p:cNvPr id="60419" name="Rectangle 3"/>
          <p:cNvSpPr>
            <a:spLocks noGrp="1" noChangeArrowheads="1"/>
          </p:cNvSpPr>
          <p:nvPr>
            <p:ph type="body" idx="1"/>
          </p:nvPr>
        </p:nvSpPr>
        <p:spPr/>
        <p:txBody>
          <a:bodyPr/>
          <a:lstStyle/>
          <a:p>
            <a:pPr eaLnBrk="1" hangingPunct="1">
              <a:lnSpc>
                <a:spcPct val="80000"/>
              </a:lnSpc>
            </a:pPr>
            <a:r>
              <a:rPr lang="en-US" altLang="ja-JP" sz="2600" dirty="0"/>
              <a:t>0x00</a:t>
            </a:r>
            <a:r>
              <a:rPr lang="ja-JP" altLang="en-US" sz="2600" dirty="0"/>
              <a:t>番地からサイズ</a:t>
            </a:r>
            <a:r>
              <a:rPr lang="en-US" altLang="ja-JP" sz="2600" dirty="0"/>
              <a:t>8</a:t>
            </a:r>
            <a:r>
              <a:rPr lang="ja-JP" altLang="en-US" sz="2600" dirty="0"/>
              <a:t>の配列</a:t>
            </a:r>
            <a:r>
              <a:rPr lang="en-US" altLang="ja-JP" sz="2600" dirty="0"/>
              <a:t>A[</a:t>
            </a:r>
            <a:r>
              <a:rPr lang="en-US" altLang="ja-JP" sz="2600" dirty="0" err="1"/>
              <a:t>i</a:t>
            </a:r>
            <a:r>
              <a:rPr lang="en-US" altLang="ja-JP" sz="2600" dirty="0"/>
              <a:t>]</a:t>
            </a:r>
            <a:r>
              <a:rPr lang="ja-JP" altLang="en-US" sz="2600" dirty="0"/>
              <a:t>の総和を求めた答</a:t>
            </a:r>
            <a:r>
              <a:rPr lang="en-US" altLang="ja-JP" sz="2600" dirty="0"/>
              <a:t>S</a:t>
            </a:r>
            <a:r>
              <a:rPr lang="ja-JP" altLang="en-US" sz="2600" dirty="0"/>
              <a:t>を</a:t>
            </a:r>
            <a:r>
              <a:rPr lang="en-US" altLang="ja-JP" sz="2600" dirty="0"/>
              <a:t>A[0]</a:t>
            </a:r>
            <a:r>
              <a:rPr lang="ja-JP" altLang="en-US" sz="2600" dirty="0"/>
              <a:t>に書いた後、</a:t>
            </a:r>
            <a:r>
              <a:rPr lang="en-US" altLang="ja-JP" sz="2600" dirty="0" err="1"/>
              <a:t>0x100</a:t>
            </a:r>
            <a:r>
              <a:rPr lang="ja-JP" altLang="en-US" sz="2600" dirty="0"/>
              <a:t>番地からのサイズ</a:t>
            </a:r>
            <a:r>
              <a:rPr lang="en-US" altLang="ja-JP" sz="2600" dirty="0"/>
              <a:t>8</a:t>
            </a:r>
            <a:r>
              <a:rPr lang="ja-JP" altLang="en-US" sz="2600" dirty="0"/>
              <a:t>の配列</a:t>
            </a:r>
            <a:r>
              <a:rPr lang="en-US" altLang="ja-JP" sz="2600" dirty="0"/>
              <a:t>B[</a:t>
            </a:r>
            <a:r>
              <a:rPr lang="en-US" altLang="ja-JP" sz="2600" dirty="0" err="1"/>
              <a:t>i</a:t>
            </a:r>
            <a:r>
              <a:rPr lang="en-US" altLang="ja-JP" sz="2600" dirty="0"/>
              <a:t>]</a:t>
            </a:r>
            <a:r>
              <a:rPr lang="ja-JP" altLang="en-US" sz="2600" dirty="0"/>
              <a:t>の各要素に加算するプログラムを作れ。</a:t>
            </a:r>
          </a:p>
          <a:p>
            <a:pPr eaLnBrk="1" hangingPunct="1">
              <a:lnSpc>
                <a:spcPct val="80000"/>
              </a:lnSpc>
              <a:buFont typeface="Wingdings" panose="05000000000000000000" pitchFamily="2" charset="2"/>
              <a:buNone/>
            </a:pPr>
            <a:r>
              <a:rPr lang="en-US" altLang="ja-JP" sz="2600" dirty="0" err="1"/>
              <a:t>int</a:t>
            </a:r>
            <a:r>
              <a:rPr lang="en-US" altLang="ja-JP" sz="2600" dirty="0"/>
              <a:t> </a:t>
            </a:r>
            <a:r>
              <a:rPr lang="en-US" altLang="ja-JP" sz="2600" dirty="0" err="1"/>
              <a:t>i</a:t>
            </a:r>
            <a:r>
              <a:rPr lang="ja-JP" altLang="en-US" sz="2600" dirty="0" err="1"/>
              <a:t>、</a:t>
            </a:r>
            <a:r>
              <a:rPr lang="en-US" altLang="ja-JP" sz="2600" dirty="0"/>
              <a:t>S=0;</a:t>
            </a:r>
          </a:p>
          <a:p>
            <a:pPr eaLnBrk="1" hangingPunct="1">
              <a:lnSpc>
                <a:spcPct val="80000"/>
              </a:lnSpc>
              <a:buFont typeface="Wingdings" panose="05000000000000000000" pitchFamily="2" charset="2"/>
              <a:buNone/>
            </a:pPr>
            <a:r>
              <a:rPr lang="en-US" altLang="ja-JP" sz="2600" dirty="0"/>
              <a:t>for(</a:t>
            </a:r>
            <a:r>
              <a:rPr lang="en-US" altLang="ja-JP" sz="2600" dirty="0" err="1"/>
              <a:t>i</a:t>
            </a:r>
            <a:r>
              <a:rPr lang="en-US" altLang="ja-JP" sz="2600" dirty="0"/>
              <a:t>=0;i&lt;8;i++)  S=A[</a:t>
            </a:r>
            <a:r>
              <a:rPr lang="en-US" altLang="ja-JP" sz="2600" dirty="0" err="1"/>
              <a:t>i</a:t>
            </a:r>
            <a:r>
              <a:rPr lang="en-US" altLang="ja-JP" sz="2600" dirty="0"/>
              <a:t>]+S;</a:t>
            </a:r>
            <a:r>
              <a:rPr lang="ja-JP" altLang="en-US" sz="2600" dirty="0"/>
              <a:t>　</a:t>
            </a:r>
            <a:r>
              <a:rPr lang="en-US" altLang="ja-JP" sz="2600" dirty="0"/>
              <a:t>A[0]=S;</a:t>
            </a:r>
          </a:p>
          <a:p>
            <a:pPr eaLnBrk="1" hangingPunct="1">
              <a:lnSpc>
                <a:spcPct val="80000"/>
              </a:lnSpc>
              <a:buFont typeface="Wingdings" panose="05000000000000000000" pitchFamily="2" charset="2"/>
              <a:buNone/>
            </a:pPr>
            <a:r>
              <a:rPr lang="en-US" altLang="ja-JP" sz="2600" dirty="0"/>
              <a:t>for(</a:t>
            </a:r>
            <a:r>
              <a:rPr lang="en-US" altLang="ja-JP" sz="2600" dirty="0" err="1"/>
              <a:t>i</a:t>
            </a:r>
            <a:r>
              <a:rPr lang="en-US" altLang="ja-JP" sz="2600" dirty="0"/>
              <a:t>=0;i&lt;8;i++)  B[</a:t>
            </a:r>
            <a:r>
              <a:rPr lang="en-US" altLang="ja-JP" sz="2600" dirty="0" err="1"/>
              <a:t>i</a:t>
            </a:r>
            <a:r>
              <a:rPr lang="en-US" altLang="ja-JP" sz="2600" dirty="0"/>
              <a:t>]=B[</a:t>
            </a:r>
            <a:r>
              <a:rPr lang="en-US" altLang="ja-JP" sz="2600" dirty="0" err="1"/>
              <a:t>i</a:t>
            </a:r>
            <a:r>
              <a:rPr lang="en-US" altLang="ja-JP" sz="2600" dirty="0"/>
              <a:t>]+S:</a:t>
            </a:r>
          </a:p>
          <a:p>
            <a:pPr eaLnBrk="1" hangingPunct="1">
              <a:lnSpc>
                <a:spcPct val="80000"/>
              </a:lnSpc>
              <a:buFont typeface="Wingdings" panose="05000000000000000000" pitchFamily="2" charset="2"/>
              <a:buNone/>
            </a:pPr>
            <a:r>
              <a:rPr lang="en-US" altLang="ja-JP" sz="2600" dirty="0"/>
              <a:t>S=44(16</a:t>
            </a:r>
            <a:r>
              <a:rPr lang="ja-JP" altLang="en-US" sz="2600" dirty="0"/>
              <a:t>進数）</a:t>
            </a:r>
            <a:endParaRPr lang="en-US" altLang="ja-JP" sz="2600" dirty="0"/>
          </a:p>
          <a:p>
            <a:pPr eaLnBrk="1" hangingPunct="1">
              <a:lnSpc>
                <a:spcPct val="80000"/>
              </a:lnSpc>
              <a:buFont typeface="Wingdings" panose="05000000000000000000" pitchFamily="2" charset="2"/>
              <a:buNone/>
            </a:pPr>
            <a:r>
              <a:rPr lang="en-US" altLang="ja-JP" sz="2600" dirty="0"/>
              <a:t>B[</a:t>
            </a:r>
            <a:r>
              <a:rPr lang="en-US" altLang="ja-JP" sz="2600" dirty="0" err="1"/>
              <a:t>i</a:t>
            </a:r>
            <a:r>
              <a:rPr lang="en-US" altLang="ja-JP" sz="2600" dirty="0"/>
              <a:t>]</a:t>
            </a:r>
            <a:r>
              <a:rPr lang="ja-JP" altLang="en-US" sz="2600" dirty="0"/>
              <a:t> </a:t>
            </a:r>
            <a:r>
              <a:rPr lang="en-US" altLang="ja-JP" sz="2600" dirty="0"/>
              <a:t>=</a:t>
            </a:r>
            <a:r>
              <a:rPr lang="ja-JP" altLang="en-US" sz="2600" dirty="0"/>
              <a:t> </a:t>
            </a:r>
            <a:r>
              <a:rPr lang="en-US" altLang="ja-JP" sz="2600" dirty="0"/>
              <a:t>45,46,47…</a:t>
            </a:r>
            <a:r>
              <a:rPr lang="ja-JP" altLang="en-US" sz="2600" dirty="0"/>
              <a:t>に加えると、</a:t>
            </a:r>
            <a:r>
              <a:rPr lang="en-US" altLang="ja-JP" sz="2600" dirty="0"/>
              <a:t>89,8a,8b…</a:t>
            </a:r>
            <a:r>
              <a:rPr lang="ja-JP" altLang="en-US" sz="2600" dirty="0"/>
              <a:t>になるはず</a:t>
            </a:r>
            <a:endParaRPr lang="en-US" altLang="ja-JP" sz="2600" dirty="0"/>
          </a:p>
          <a:p>
            <a:pPr eaLnBrk="1" hangingPunct="1">
              <a:lnSpc>
                <a:spcPct val="80000"/>
              </a:lnSpc>
              <a:buFont typeface="Wingdings" panose="05000000000000000000" pitchFamily="2" charset="2"/>
              <a:buNone/>
            </a:pPr>
            <a:endParaRPr lang="en-US" altLang="ja-JP" sz="2600" dirty="0"/>
          </a:p>
          <a:p>
            <a:pPr eaLnBrk="1" hangingPunct="1">
              <a:lnSpc>
                <a:spcPct val="80000"/>
              </a:lnSpc>
              <a:buFont typeface="Wingdings" panose="05000000000000000000" pitchFamily="2" charset="2"/>
              <a:buNone/>
            </a:pPr>
            <a:r>
              <a:rPr lang="ja-JP" altLang="en-US" sz="2600" dirty="0"/>
              <a:t>上記のアセンブラプログラム</a:t>
            </a:r>
            <a:r>
              <a:rPr lang="en-US" altLang="ja-JP" sz="2600" dirty="0"/>
              <a:t>enshu.asm</a:t>
            </a:r>
            <a:r>
              <a:rPr lang="ja-JP" altLang="en-US" sz="2600" dirty="0"/>
              <a:t>を書け</a:t>
            </a:r>
            <a:endParaRPr lang="en-US" altLang="ja-JP" sz="2600" dirty="0"/>
          </a:p>
          <a:p>
            <a:pPr eaLnBrk="1" hangingPunct="1">
              <a:lnSpc>
                <a:spcPct val="80000"/>
              </a:lnSpc>
              <a:buFont typeface="Wingdings" panose="05000000000000000000" pitchFamily="2" charset="2"/>
              <a:buNone/>
            </a:pPr>
            <a:r>
              <a:rPr lang="ja-JP" altLang="en-US" sz="2600" dirty="0"/>
              <a:t>これをライトスルーキャッシュとライトバックキャッシュで実行した際、終了するまでのクロック数を求めよ</a:t>
            </a:r>
            <a:endParaRPr lang="en-US" altLang="ja-JP" sz="2600" dirty="0"/>
          </a:p>
          <a:p>
            <a:pPr eaLnBrk="1" hangingPunct="1">
              <a:lnSpc>
                <a:spcPct val="80000"/>
              </a:lnSpc>
              <a:buFont typeface="Wingdings" panose="05000000000000000000" pitchFamily="2" charset="2"/>
              <a:buNone/>
            </a:pPr>
            <a:r>
              <a:rPr lang="ja-JP" altLang="en-US" sz="2600" dirty="0"/>
              <a:t>提出物は、</a:t>
            </a:r>
            <a:r>
              <a:rPr lang="en-US" altLang="ja-JP" sz="2600" dirty="0"/>
              <a:t>enshu.asm</a:t>
            </a:r>
            <a:r>
              <a:rPr lang="ja-JP" altLang="en-US" sz="2600" dirty="0"/>
              <a:t>と終了までのクロック数</a:t>
            </a:r>
          </a:p>
          <a:p>
            <a:pPr eaLnBrk="1" hangingPunct="1">
              <a:lnSpc>
                <a:spcPct val="80000"/>
              </a:lnSpc>
              <a:buFont typeface="Wingdings" panose="05000000000000000000" pitchFamily="2" charset="2"/>
              <a:buNone/>
            </a:pPr>
            <a:endParaRPr lang="en-US" altLang="ja-JP" sz="2600" dirty="0"/>
          </a:p>
        </p:txBody>
      </p:sp>
      <p:pic>
        <p:nvPicPr>
          <p:cNvPr id="2" name="オーディオ 1">
            <a:hlinkClick r:id="" action="ppaction://media"/>
            <a:extLst>
              <a:ext uri="{FF2B5EF4-FFF2-40B4-BE49-F238E27FC236}">
                <a16:creationId xmlns:a16="http://schemas.microsoft.com/office/drawing/2014/main" id="{8E665EE6-BD03-4CC6-BD1A-C69B75D856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38"/>
    </mc:Choice>
    <mc:Fallback xmlns="">
      <p:transition spd="slow" advTm="1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p:txBody>
          <a:bodyPr/>
          <a:lstStyle/>
          <a:p>
            <a:pPr eaLnBrk="1" hangingPunct="1"/>
            <a:r>
              <a:rPr lang="ja-JP" altLang="en-US" dirty="0"/>
              <a:t>演習２</a:t>
            </a:r>
          </a:p>
        </p:txBody>
      </p:sp>
      <p:sp>
        <p:nvSpPr>
          <p:cNvPr id="62467" name="コンテンツ プレースホルダー 2"/>
          <p:cNvSpPr>
            <a:spLocks noGrp="1"/>
          </p:cNvSpPr>
          <p:nvPr>
            <p:ph idx="1"/>
          </p:nvPr>
        </p:nvSpPr>
        <p:spPr>
          <a:xfrm>
            <a:off x="467544" y="908720"/>
            <a:ext cx="8362950" cy="4895850"/>
          </a:xfrm>
        </p:spPr>
        <p:txBody>
          <a:bodyPr/>
          <a:lstStyle/>
          <a:p>
            <a:pPr eaLnBrk="1" hangingPunct="1"/>
            <a:r>
              <a:rPr lang="ja-JP" altLang="en-US" sz="2400" dirty="0"/>
              <a:t>アドレス</a:t>
            </a:r>
            <a:r>
              <a:rPr lang="en-US" altLang="ja-JP" sz="2400" dirty="0" err="1"/>
              <a:t>A,B</a:t>
            </a:r>
            <a:r>
              <a:rPr lang="ja-JP" altLang="en-US" sz="2400" dirty="0"/>
              <a:t>は、ダイレクトマップ方式において互いにブロックが競合するアドレスである。これに対して以下のアクセスを順に行う。</a:t>
            </a:r>
            <a:endParaRPr lang="en-US" altLang="ja-JP" sz="2400" dirty="0"/>
          </a:p>
          <a:p>
            <a:pPr marL="800100" lvl="1" indent="-457200" eaLnBrk="1" hangingPunct="1">
              <a:buFont typeface="Garamond" panose="02020404030301010803" pitchFamily="18" charset="0"/>
              <a:buAutoNum type="arabicPeriod"/>
            </a:pPr>
            <a:r>
              <a:rPr lang="en-US" altLang="ja-JP" sz="2400" dirty="0"/>
              <a:t>A</a:t>
            </a:r>
            <a:r>
              <a:rPr lang="ja-JP" altLang="en-US" sz="2400" dirty="0"/>
              <a:t>から読み出し</a:t>
            </a:r>
            <a:endParaRPr lang="en-US" altLang="ja-JP" sz="2400" dirty="0"/>
          </a:p>
          <a:p>
            <a:pPr marL="800100" lvl="1" indent="-457200" eaLnBrk="1" hangingPunct="1">
              <a:buFont typeface="Garamond" panose="02020404030301010803" pitchFamily="18" charset="0"/>
              <a:buAutoNum type="arabicPeriod"/>
            </a:pPr>
            <a:r>
              <a:rPr lang="en-US" altLang="ja-JP" sz="2400" dirty="0"/>
              <a:t>B</a:t>
            </a:r>
            <a:r>
              <a:rPr lang="ja-JP" altLang="en-US" sz="2400" dirty="0"/>
              <a:t>から読み出し</a:t>
            </a:r>
            <a:endParaRPr lang="en-US" altLang="ja-JP" sz="2400" dirty="0"/>
          </a:p>
          <a:p>
            <a:pPr marL="800100" lvl="1" indent="-457200" eaLnBrk="1" hangingPunct="1">
              <a:buFont typeface="Garamond" panose="02020404030301010803" pitchFamily="18" charset="0"/>
              <a:buAutoNum type="arabicPeriod"/>
            </a:pPr>
            <a:r>
              <a:rPr lang="en-US" altLang="ja-JP" sz="2400" dirty="0"/>
              <a:t>A</a:t>
            </a:r>
            <a:r>
              <a:rPr lang="ja-JP" altLang="en-US" sz="2400" dirty="0"/>
              <a:t>に書き込み</a:t>
            </a:r>
            <a:endParaRPr lang="en-US" altLang="ja-JP" sz="2400" dirty="0"/>
          </a:p>
          <a:p>
            <a:pPr marL="800100" lvl="1" indent="-457200" eaLnBrk="1" hangingPunct="1">
              <a:buFont typeface="Garamond" panose="02020404030301010803" pitchFamily="18" charset="0"/>
              <a:buAutoNum type="arabicPeriod"/>
            </a:pPr>
            <a:r>
              <a:rPr lang="en-US" altLang="ja-JP" sz="2400" dirty="0"/>
              <a:t>A</a:t>
            </a:r>
            <a:r>
              <a:rPr lang="ja-JP" altLang="en-US" sz="2400" dirty="0"/>
              <a:t>から読み出し</a:t>
            </a:r>
            <a:endParaRPr lang="en-US" altLang="ja-JP" sz="2400" dirty="0"/>
          </a:p>
          <a:p>
            <a:pPr marL="800100" lvl="1" indent="-457200" eaLnBrk="1" hangingPunct="1">
              <a:buFont typeface="Garamond" panose="02020404030301010803" pitchFamily="18" charset="0"/>
              <a:buAutoNum type="arabicPeriod"/>
            </a:pPr>
            <a:r>
              <a:rPr lang="en-US" altLang="ja-JP" sz="2400" dirty="0"/>
              <a:t>B</a:t>
            </a:r>
            <a:r>
              <a:rPr lang="ja-JP" altLang="en-US" sz="2400" dirty="0"/>
              <a:t>に書き込み</a:t>
            </a:r>
            <a:endParaRPr lang="en-US" altLang="ja-JP" sz="2400" dirty="0"/>
          </a:p>
          <a:p>
            <a:pPr marL="800100" lvl="1" indent="-457200" eaLnBrk="1" hangingPunct="1">
              <a:buFont typeface="Garamond" panose="02020404030301010803" pitchFamily="18" charset="0"/>
              <a:buAutoNum type="arabicPeriod"/>
            </a:pPr>
            <a:r>
              <a:rPr lang="en-US" altLang="ja-JP" sz="2400" dirty="0"/>
              <a:t>A</a:t>
            </a:r>
            <a:r>
              <a:rPr lang="ja-JP" altLang="en-US" sz="2400" dirty="0"/>
              <a:t>から読み出し</a:t>
            </a:r>
            <a:endParaRPr lang="en-US" altLang="ja-JP" sz="2400" dirty="0"/>
          </a:p>
          <a:p>
            <a:pPr marL="800100" lvl="1" indent="-457200" eaLnBrk="1" hangingPunct="1">
              <a:buFont typeface="Garamond" panose="02020404030301010803" pitchFamily="18" charset="0"/>
              <a:buAutoNum type="arabicPeriod"/>
            </a:pPr>
            <a:r>
              <a:rPr lang="en-US" altLang="ja-JP" sz="2400" dirty="0"/>
              <a:t>A</a:t>
            </a:r>
            <a:r>
              <a:rPr lang="ja-JP" altLang="en-US" sz="2400" dirty="0"/>
              <a:t>に書き込み</a:t>
            </a:r>
            <a:endParaRPr lang="en-US" altLang="ja-JP" sz="2400" dirty="0"/>
          </a:p>
          <a:p>
            <a:pPr eaLnBrk="1" hangingPunct="1"/>
            <a:r>
              <a:rPr lang="ja-JP" altLang="en-US" sz="2000" dirty="0"/>
              <a:t>ダイレクトライト型のライトスルーキャッシュ、ライトバックキャッシュについて、それぞれのアクセスがミスするかヒットするかを示せ。また、各アクセスによってメモリに対してどのような操作（リプレイス</a:t>
            </a:r>
            <a:r>
              <a:rPr lang="en-US" altLang="ja-JP" sz="2000" dirty="0"/>
              <a:t>R</a:t>
            </a:r>
            <a:r>
              <a:rPr lang="ja-JP" altLang="en-US" sz="2000" dirty="0" err="1"/>
              <a:t>、</a:t>
            </a:r>
            <a:r>
              <a:rPr lang="ja-JP" altLang="en-US" sz="2000" dirty="0"/>
              <a:t>ライトバック</a:t>
            </a:r>
            <a:r>
              <a:rPr lang="en-US" altLang="ja-JP" sz="2000" dirty="0"/>
              <a:t>WB</a:t>
            </a:r>
            <a:r>
              <a:rPr lang="ja-JP" altLang="en-US" sz="2000" dirty="0" err="1"/>
              <a:t>、</a:t>
            </a:r>
            <a:r>
              <a:rPr lang="ja-JP" altLang="en-US" sz="2000" dirty="0"/>
              <a:t>ライトスルーの書き込み</a:t>
            </a:r>
            <a:r>
              <a:rPr lang="en-US" altLang="ja-JP" sz="2000" dirty="0"/>
              <a:t>WTH</a:t>
            </a:r>
            <a:r>
              <a:rPr lang="ja-JP" altLang="en-US" sz="2000" dirty="0"/>
              <a:t>）が必要か？ライトバックについてはブロックは</a:t>
            </a:r>
            <a:r>
              <a:rPr lang="en-US" altLang="ja-JP" sz="2000" dirty="0"/>
              <a:t>C</a:t>
            </a:r>
            <a:r>
              <a:rPr lang="ja-JP" altLang="en-US" sz="2000" dirty="0" err="1"/>
              <a:t>、</a:t>
            </a:r>
            <a:r>
              <a:rPr lang="en-US" altLang="ja-JP" sz="2000" dirty="0"/>
              <a:t>D</a:t>
            </a:r>
            <a:r>
              <a:rPr lang="ja-JP" altLang="en-US" sz="2000" dirty="0"/>
              <a:t>のうちどちらの状態になるか？</a:t>
            </a:r>
          </a:p>
        </p:txBody>
      </p:sp>
      <p:pic>
        <p:nvPicPr>
          <p:cNvPr id="2" name="オーディオ 1">
            <a:hlinkClick r:id="" action="ppaction://media"/>
            <a:extLst>
              <a:ext uri="{FF2B5EF4-FFF2-40B4-BE49-F238E27FC236}">
                <a16:creationId xmlns:a16="http://schemas.microsoft.com/office/drawing/2014/main" id="{4F6EB905-0C10-496C-8EA5-C859644FEA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153"/>
    </mc:Choice>
    <mc:Fallback xmlns="">
      <p:transition spd="slow" advTm="7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313" x="3846513" y="4814888"/>
          <p14:tracePt t="16356" x="3892550" y="4760913"/>
          <p14:tracePt t="16361" x="3938588" y="4660900"/>
          <p14:tracePt t="16369" x="3992563" y="4522788"/>
          <p14:tracePt t="16377" x="4038600" y="4422775"/>
          <p14:tracePt t="16386" x="4084638" y="4313238"/>
          <p14:tracePt t="16394" x="4111625" y="4195763"/>
          <p14:tracePt t="16401" x="4138613" y="4086225"/>
          <p14:tracePt t="16416" x="4165600" y="3976688"/>
          <p14:tracePt t="16417" x="4211638" y="3857625"/>
          <p14:tracePt t="16425" x="4257675" y="3721100"/>
          <p14:tracePt t="16434" x="4284663" y="3575050"/>
          <p14:tracePt t="16442" x="4330700" y="3446463"/>
          <p14:tracePt t="16449" x="4357688" y="3328988"/>
          <p14:tracePt t="16457" x="4403725" y="3200400"/>
          <p14:tracePt t="16465" x="4430713" y="3119438"/>
          <p14:tracePt t="16473" x="4467225" y="3017838"/>
          <p14:tracePt t="16481" x="4484688" y="2946400"/>
          <p14:tracePt t="16489" x="4494213" y="2873375"/>
          <p14:tracePt t="16497" x="4503738" y="2808288"/>
          <p14:tracePt t="16506" x="4503738" y="2754313"/>
          <p14:tracePt t="16513" x="4530725" y="2708275"/>
          <p14:tracePt t="16521" x="4530725" y="2690813"/>
          <p14:tracePt t="16529" x="4540250" y="2662238"/>
          <p14:tracePt t="16538" x="4540250" y="2644775"/>
          <p14:tracePt t="16545" x="4540250" y="2635250"/>
          <p14:tracePt t="16553" x="4540250" y="2617788"/>
          <p14:tracePt t="16561" x="4549775" y="2608263"/>
          <p14:tracePt t="16577" x="4549775" y="2598738"/>
          <p14:tracePt t="16601" x="4549775" y="2589213"/>
          <p14:tracePt t="16609" x="4540250" y="2581275"/>
          <p14:tracePt t="16617" x="4530725" y="2571750"/>
          <p14:tracePt t="16633" x="4521200" y="2571750"/>
          <p14:tracePt t="16641" x="4503738" y="2571750"/>
          <p14:tracePt t="16651" x="4494213" y="2571750"/>
          <p14:tracePt t="16658" x="4484688" y="2571750"/>
          <p14:tracePt t="16665" x="4467225" y="2571750"/>
          <p14:tracePt t="16674" x="4448175" y="2571750"/>
          <p14:tracePt t="16681" x="4421188" y="2571750"/>
          <p14:tracePt t="16689" x="4403725" y="2571750"/>
          <p14:tracePt t="16697" x="4376738" y="2571750"/>
          <p14:tracePt t="16705" x="4357688" y="2571750"/>
          <p14:tracePt t="16713" x="4311650" y="2571750"/>
          <p14:tracePt t="16723" x="4294188" y="2571750"/>
          <p14:tracePt t="16729" x="4267200" y="2571750"/>
          <p14:tracePt t="16738" x="4248150" y="2571750"/>
          <p14:tracePt t="16745" x="4221163" y="2571750"/>
          <p14:tracePt t="16754" x="4202113" y="2571750"/>
          <p14:tracePt t="16761" x="4175125" y="2571750"/>
          <p14:tracePt t="16771" x="4157663" y="2571750"/>
          <p14:tracePt t="16777" x="4129088" y="2571750"/>
          <p14:tracePt t="16788" x="4111625" y="2571750"/>
          <p14:tracePt t="16793" x="4065588" y="2571750"/>
          <p14:tracePt t="16801" x="4021138" y="2544763"/>
          <p14:tracePt t="16809" x="3965575" y="2535238"/>
          <p14:tracePt t="16819" x="3919538" y="2517775"/>
          <p14:tracePt t="16825" x="3856038" y="2498725"/>
          <p14:tracePt t="16833" x="3802063" y="2489200"/>
          <p14:tracePt t="16841" x="3765550" y="2481263"/>
          <p14:tracePt t="16849" x="3729038" y="2462213"/>
          <p14:tracePt t="16858" x="3683000" y="2444750"/>
          <p14:tracePt t="16865" x="3665538" y="2444750"/>
          <p14:tracePt t="16873" x="3646488" y="2444750"/>
          <p14:tracePt t="16888" x="3629025" y="2435225"/>
          <p14:tracePt t="16929" x="3619500" y="2435225"/>
          <p14:tracePt t="17057" x="3629025" y="2452688"/>
          <p14:tracePt t="17066" x="3646488" y="2481263"/>
          <p14:tracePt t="17073" x="3702050" y="2535238"/>
          <p14:tracePt t="17081" x="3746500" y="2589213"/>
          <p14:tracePt t="17089" x="3783013" y="2635250"/>
          <p14:tracePt t="17099" x="3819525" y="2698750"/>
          <p14:tracePt t="17105" x="3846513" y="2744788"/>
          <p14:tracePt t="17113" x="3892550" y="2808288"/>
          <p14:tracePt t="17123" x="3902075" y="2817813"/>
          <p14:tracePt t="17130" x="3911600" y="2854325"/>
          <p14:tracePt t="17140" x="3919538" y="2863850"/>
          <p14:tracePt t="17154" x="3919538" y="2881313"/>
          <p14:tracePt t="17177" x="3919538" y="2890838"/>
          <p14:tracePt t="17233" x="3911600" y="2909888"/>
          <p14:tracePt t="17241" x="3883025" y="2917825"/>
          <p14:tracePt t="17249" x="3875088" y="2927350"/>
          <p14:tracePt t="17257" x="3856038" y="2936875"/>
          <p14:tracePt t="17265" x="3838575" y="2946400"/>
          <p14:tracePt t="17273" x="3819525" y="2954338"/>
          <p14:tracePt t="17281" x="3792538" y="2954338"/>
          <p14:tracePt t="17289" x="3775075" y="2963863"/>
          <p14:tracePt t="17297" x="3738563" y="2982913"/>
          <p14:tracePt t="17306" x="3729038" y="2982913"/>
          <p14:tracePt t="17314" x="3702050" y="2990850"/>
          <p14:tracePt t="17322" x="3692525" y="2990850"/>
          <p14:tracePt t="17329" x="3683000" y="2990850"/>
          <p14:tracePt t="17337" x="3656013" y="2990850"/>
          <p14:tracePt t="17345" x="3646488" y="2990850"/>
          <p14:tracePt t="17354" x="3636963" y="2990850"/>
          <p14:tracePt t="17365" x="3619500" y="2990850"/>
          <p14:tracePt t="17378" x="3600450" y="2990850"/>
          <p14:tracePt t="17404" x="3582988" y="2990850"/>
          <p14:tracePt t="17420" x="3573463" y="2990850"/>
          <p14:tracePt t="17435" x="3563938" y="2990850"/>
          <p14:tracePt t="17446" x="3556000" y="3000375"/>
          <p14:tracePt t="17465" x="3536950" y="3009900"/>
          <p14:tracePt t="17473" x="3527425" y="3017838"/>
          <p14:tracePt t="17481" x="3527425" y="3036888"/>
          <p14:tracePt t="17490" x="3527425" y="3046413"/>
          <p14:tracePt t="17499" x="3527425" y="3082925"/>
          <p14:tracePt t="17509" x="3527425" y="3109913"/>
          <p14:tracePt t="17514" x="3527425" y="3127375"/>
          <p14:tracePt t="17522" x="3527425" y="3182938"/>
          <p14:tracePt t="17531" x="3527425" y="3209925"/>
          <p14:tracePt t="17537" x="3536950" y="3246438"/>
          <p14:tracePt t="17545" x="3546475" y="3282950"/>
          <p14:tracePt t="17553" x="3546475" y="3309938"/>
          <p14:tracePt t="17561" x="3556000" y="3338513"/>
          <p14:tracePt t="17569" x="3556000" y="3365500"/>
          <p14:tracePt t="17577" x="3556000" y="3382963"/>
          <p14:tracePt t="17587" x="3556000" y="3419475"/>
          <p14:tracePt t="17601" x="3556000" y="3429000"/>
          <p14:tracePt t="17609" x="3556000" y="3446463"/>
          <p14:tracePt t="17617" x="3556000" y="3455988"/>
          <p14:tracePt t="17633" x="3536950" y="3465513"/>
          <p14:tracePt t="17641" x="3527425" y="3475038"/>
          <p14:tracePt t="17659" x="3500438" y="3475038"/>
          <p14:tracePt t="17665" x="3482975" y="3482975"/>
          <p14:tracePt t="17681" x="3473450" y="3482975"/>
          <p14:tracePt t="17689" x="3455988" y="3502025"/>
          <p14:tracePt t="17699" x="3455988" y="3511550"/>
          <p14:tracePt t="17708" x="3446463" y="3511550"/>
          <p14:tracePt t="17713" x="3436938" y="3519488"/>
          <p14:tracePt t="17731" x="3419475" y="3538538"/>
          <p14:tracePt t="17742" x="3409950" y="3548063"/>
          <p14:tracePt t="17745" x="3400425" y="3556000"/>
          <p14:tracePt t="17771" x="3400425" y="3575050"/>
          <p14:tracePt t="17779" x="3400425" y="3584575"/>
          <p14:tracePt t="17793" x="3409950" y="3611563"/>
          <p14:tracePt t="17801" x="3419475" y="3629025"/>
          <p14:tracePt t="17812" x="3455988" y="3648075"/>
          <p14:tracePt t="17823" x="3509963" y="3694113"/>
          <p14:tracePt t="17825" x="3527425" y="3711575"/>
          <p14:tracePt t="17833" x="3536950" y="3730625"/>
          <p14:tracePt t="17841" x="3573463" y="3794125"/>
          <p14:tracePt t="17849" x="3600450" y="3840163"/>
          <p14:tracePt t="17857" x="3600450" y="3867150"/>
          <p14:tracePt t="17865" x="3619500" y="3911600"/>
          <p14:tracePt t="17892" x="3619500" y="3984625"/>
          <p14:tracePt t="17897" x="3619500" y="4003675"/>
          <p14:tracePt t="17905" x="3619500" y="4030663"/>
          <p14:tracePt t="17913" x="3609975" y="4040188"/>
          <p14:tracePt t="17922" x="3600450" y="4057650"/>
          <p14:tracePt t="17929" x="3573463" y="4086225"/>
          <p14:tracePt t="17937" x="3563938" y="4103688"/>
          <p14:tracePt t="17954" x="3556000" y="4122738"/>
          <p14:tracePt t="17961" x="3536950" y="4140200"/>
          <p14:tracePt t="17969" x="3527425" y="4149725"/>
          <p14:tracePt t="17993" x="3519488" y="4176713"/>
          <p14:tracePt t="18025" x="3509963" y="4186238"/>
          <p14:tracePt t="18050" x="3509963" y="4195763"/>
          <p14:tracePt t="18082" x="3509963" y="4203700"/>
          <p14:tracePt t="18089" x="3509963" y="4213225"/>
          <p14:tracePt t="18118" x="3509963" y="4222750"/>
          <p14:tracePt t="18123" x="3509963" y="4232275"/>
          <p14:tracePt t="18132" x="3519488" y="4240213"/>
          <p14:tracePt t="18141" x="3536950" y="4259263"/>
          <p14:tracePt t="18145" x="3556000" y="4276725"/>
          <p14:tracePt t="18154" x="3573463" y="4295775"/>
          <p14:tracePt t="18161" x="3592513" y="4322763"/>
          <p14:tracePt t="18171" x="3629025" y="4368800"/>
          <p14:tracePt t="18177" x="3636963" y="4386263"/>
          <p14:tracePt t="18188" x="3646488" y="4422775"/>
          <p14:tracePt t="18194" x="3656013" y="4449763"/>
          <p14:tracePt t="18203" x="3656013" y="4468813"/>
          <p14:tracePt t="18211" x="3673475" y="4495800"/>
          <p14:tracePt t="18217" x="3673475" y="4532313"/>
          <p14:tracePt t="18225" x="3673475" y="4559300"/>
          <p14:tracePt t="18233" x="3673475" y="4578350"/>
          <p14:tracePt t="18241" x="3673475" y="4605338"/>
          <p14:tracePt t="18249" x="3673475" y="4614863"/>
          <p14:tracePt t="18257" x="3673475" y="4641850"/>
          <p14:tracePt t="18265" x="3673475" y="4660900"/>
          <p14:tracePt t="18273" x="3673475" y="4687888"/>
          <p14:tracePt t="18281" x="3673475" y="4697413"/>
          <p14:tracePt t="18289" x="3673475" y="4705350"/>
          <p14:tracePt t="18297" x="3673475" y="4741863"/>
          <p14:tracePt t="18305" x="3673475" y="4751388"/>
          <p14:tracePt t="18321" x="3665538" y="4768850"/>
          <p14:tracePt t="18329" x="3665538" y="4778375"/>
          <p14:tracePt t="18338" x="3665538" y="4787900"/>
          <p14:tracePt t="18345" x="3656013" y="4797425"/>
          <p14:tracePt t="18361" x="3656013" y="4814888"/>
          <p14:tracePt t="18369" x="3656013" y="4824413"/>
          <p14:tracePt t="18379" x="3646488" y="4833938"/>
          <p14:tracePt t="18386" x="3646488" y="4841875"/>
          <p14:tracePt t="18402" x="3636963" y="4860925"/>
          <p14:tracePt t="18417" x="3629025" y="4870450"/>
          <p14:tracePt t="18433" x="3629025" y="4878388"/>
          <p14:tracePt t="18442" x="3619500" y="4887913"/>
          <p14:tracePt t="18449" x="3619500" y="4897438"/>
          <p14:tracePt t="18466" x="3609975" y="4906963"/>
          <p14:tracePt t="18474" x="3600450" y="4914900"/>
          <p14:tracePt t="18514" x="3600450" y="4933950"/>
          <p14:tracePt t="18665" x="3600450" y="4943475"/>
          <p14:tracePt t="18698" x="3609975" y="4951413"/>
          <p14:tracePt t="18738" x="3636963" y="4960938"/>
          <p14:tracePt t="18747" x="3646488" y="4960938"/>
          <p14:tracePt t="18754" x="3656013" y="4960938"/>
          <p14:tracePt t="18763" x="3692525" y="4987925"/>
          <p14:tracePt t="18773" x="3719513" y="5006975"/>
          <p14:tracePt t="18779" x="3738563" y="5016500"/>
          <p14:tracePt t="18788" x="3783013" y="5043488"/>
          <p14:tracePt t="18793" x="3846513" y="5070475"/>
          <p14:tracePt t="18802" x="3892550" y="5106988"/>
          <p14:tracePt t="18809" x="3938588" y="5133975"/>
          <p14:tracePt t="18817" x="3984625" y="5153025"/>
          <p14:tracePt t="18825" x="4011613" y="5170488"/>
          <p14:tracePt t="18833" x="4021138" y="5180013"/>
          <p14:tracePt t="18841" x="4057650" y="5197475"/>
          <p14:tracePt t="18849" x="4065588" y="5207000"/>
          <p14:tracePt t="18857" x="4075113" y="5207000"/>
          <p14:tracePt t="18865" x="4084638" y="5216525"/>
          <p14:tracePt t="18873" x="4094163" y="5226050"/>
          <p14:tracePt t="18889" x="4102100" y="5226050"/>
          <p14:tracePt t="18905" x="4102100" y="5233988"/>
          <p14:tracePt t="18913" x="4111625" y="5243513"/>
          <p14:tracePt t="18970" x="4129088" y="5243513"/>
          <p14:tracePt t="19005" x="4138613" y="5243513"/>
          <p14:tracePt t="19027" x="4148138" y="5243513"/>
          <p14:tracePt t="19490" x="4148138" y="5253038"/>
          <p14:tracePt t="19513" x="4148138" y="5270500"/>
          <p14:tracePt t="19591" x="4148138" y="5280025"/>
          <p14:tracePt t="19828" x="4148138" y="5253038"/>
          <p14:tracePt t="19835" x="4148138" y="5233988"/>
          <p14:tracePt t="19843" x="4148138" y="5207000"/>
          <p14:tracePt t="19853" x="4157663" y="5180013"/>
          <p14:tracePt t="19857" x="4157663" y="5153025"/>
          <p14:tracePt t="19865" x="4157663" y="5106988"/>
          <p14:tracePt t="19873" x="4157663" y="5080000"/>
          <p14:tracePt t="19888" x="4157663" y="5033963"/>
          <p14:tracePt t="19890" x="4165600" y="4979988"/>
          <p14:tracePt t="19897" x="4165600" y="4943475"/>
          <p14:tracePt t="19905" x="4165600" y="4870450"/>
          <p14:tracePt t="19913" x="4165600" y="4814888"/>
          <p14:tracePt t="19921" x="4165600" y="4741863"/>
          <p14:tracePt t="19930" x="4165600" y="4651375"/>
          <p14:tracePt t="19937" x="4165600" y="4559300"/>
          <p14:tracePt t="19945" x="4165600" y="4478338"/>
          <p14:tracePt t="19954" x="4165600" y="4368800"/>
          <p14:tracePt t="19961" x="4165600" y="4276725"/>
          <p14:tracePt t="19969" x="4165600" y="4149725"/>
          <p14:tracePt t="19977" x="4165600" y="4113213"/>
          <p14:tracePt t="19989" x="4194175" y="4021138"/>
          <p14:tracePt t="19993" x="4194175" y="3930650"/>
          <p14:tracePt t="20002" x="4202113" y="3857625"/>
          <p14:tracePt t="20009" x="4221163" y="3775075"/>
          <p14:tracePt t="20018" x="4230688" y="3721100"/>
          <p14:tracePt t="20025" x="4230688" y="3665538"/>
          <p14:tracePt t="20033" x="4230688" y="3621088"/>
          <p14:tracePt t="20041" x="4230688" y="3565525"/>
          <p14:tracePt t="20050" x="4230688" y="3529013"/>
          <p14:tracePt t="20057" x="4230688" y="3502025"/>
          <p14:tracePt t="20065" x="4230688" y="3455988"/>
          <p14:tracePt t="20073" x="4230688" y="3419475"/>
          <p14:tracePt t="20082" x="4230688" y="3375025"/>
          <p14:tracePt t="20090" x="4230688" y="3355975"/>
          <p14:tracePt t="20100" x="4230688" y="3319463"/>
          <p14:tracePt t="20105" x="4230688" y="3302000"/>
          <p14:tracePt t="20114" x="4230688" y="3273425"/>
          <p14:tracePt t="20122" x="4230688" y="3255963"/>
          <p14:tracePt t="20129" x="4230688" y="3228975"/>
          <p14:tracePt t="20138" x="4230688" y="3209925"/>
          <p14:tracePt t="20145" x="4230688" y="3192463"/>
          <p14:tracePt t="20153" x="4230688" y="3173413"/>
          <p14:tracePt t="20161" x="4230688" y="3146425"/>
          <p14:tracePt t="20169" x="4230688" y="3136900"/>
          <p14:tracePt t="20179" x="4230688" y="3119438"/>
          <p14:tracePt t="20189" x="4230688" y="3100388"/>
          <p14:tracePt t="20194" x="4211638" y="3073400"/>
          <p14:tracePt t="20209" x="4202113" y="3036888"/>
          <p14:tracePt t="20217" x="4194175" y="3017838"/>
          <p14:tracePt t="20225" x="4194175" y="2990850"/>
          <p14:tracePt t="20233" x="4184650" y="2973388"/>
          <p14:tracePt t="20249" x="4165600" y="2954338"/>
          <p14:tracePt t="20258" x="4165600" y="2946400"/>
          <p14:tracePt t="20265" x="4157663" y="2927350"/>
          <p14:tracePt t="20274" x="4157663" y="2917825"/>
          <p14:tracePt t="20281" x="4148138" y="2900363"/>
          <p14:tracePt t="20289" x="4138613" y="2881313"/>
          <p14:tracePt t="20297" x="4138613" y="2863850"/>
          <p14:tracePt t="20305" x="4111625" y="2836863"/>
          <p14:tracePt t="20313" x="4111625" y="2827338"/>
          <p14:tracePt t="20321" x="4102100" y="2808288"/>
          <p14:tracePt t="20331" x="4102100" y="2800350"/>
          <p14:tracePt t="20340" x="4075113" y="2771775"/>
          <p14:tracePt t="20354" x="4075113" y="2763838"/>
          <p14:tracePt t="20365" x="4065588" y="2754313"/>
          <p14:tracePt t="20369" x="4057650" y="2735263"/>
          <p14:tracePt t="20391" x="4048125" y="2727325"/>
          <p14:tracePt t="20396" x="4048125" y="2717800"/>
          <p14:tracePt t="20402" x="4048125" y="2708275"/>
          <p14:tracePt t="20409" x="4038600" y="2708275"/>
          <p14:tracePt t="20425" x="4021138" y="2698750"/>
          <p14:tracePt t="20457" x="4011613" y="2690813"/>
          <p14:tracePt t="20490" x="4011613" y="2681288"/>
          <p14:tracePt t="20515" x="4002088" y="2681288"/>
          <p14:tracePt t="20531" x="3992563" y="2671763"/>
          <p14:tracePt t="20554" x="3984625" y="2671763"/>
          <p14:tracePt t="20571" x="3975100" y="2671763"/>
          <p14:tracePt t="20577" x="3956050" y="2662238"/>
          <p14:tracePt t="20594" x="3948113" y="2662238"/>
          <p14:tracePt t="20602" x="3938588" y="2644775"/>
          <p14:tracePt t="20625" x="3911600" y="2635250"/>
          <p14:tracePt t="20641" x="3911600" y="2625725"/>
          <p14:tracePt t="20649" x="3902075" y="2625725"/>
          <p14:tracePt t="20657" x="3892550" y="2625725"/>
          <p14:tracePt t="20665" x="3875088" y="2608263"/>
          <p14:tracePt t="20673" x="3865563" y="2598738"/>
          <p14:tracePt t="20681" x="3856038" y="2598738"/>
          <p14:tracePt t="20689" x="3846513" y="2589213"/>
          <p14:tracePt t="20698" x="3829050" y="2589213"/>
          <p14:tracePt t="20707" x="3819525" y="2581275"/>
          <p14:tracePt t="20715" x="3802063" y="2562225"/>
          <p14:tracePt t="20726" x="3792538" y="2562225"/>
          <p14:tracePt t="20729" x="3783013" y="2554288"/>
          <p14:tracePt t="20740" x="3775075" y="2544763"/>
          <p14:tracePt t="20754" x="3765550" y="2544763"/>
          <p14:tracePt t="20761" x="3738563" y="2535238"/>
          <p14:tracePt t="20777" x="3719513" y="2517775"/>
          <p14:tracePt t="20793" x="3702050" y="2508250"/>
          <p14:tracePt t="20817" x="3692525" y="2498725"/>
          <p14:tracePt t="20833" x="3683000" y="2498725"/>
          <p14:tracePt t="20849" x="3665538" y="2498725"/>
          <p14:tracePt t="20857" x="3656013" y="2498725"/>
          <p14:tracePt t="20873" x="3646488" y="2498725"/>
          <p14:tracePt t="20889" x="3636963" y="2498725"/>
          <p14:tracePt t="20897" x="3619500" y="2498725"/>
          <p14:tracePt t="20913" x="3609975" y="2498725"/>
          <p14:tracePt t="20921" x="3600450" y="2498725"/>
          <p14:tracePt t="20937" x="3563938" y="2517775"/>
          <p14:tracePt t="20945" x="3556000" y="2517775"/>
          <p14:tracePt t="20953" x="3546475" y="2525713"/>
          <p14:tracePt t="20961" x="3536950" y="2535238"/>
          <p14:tracePt t="20970" x="3509963" y="2562225"/>
          <p14:tracePt t="20977" x="3490913" y="2571750"/>
          <p14:tracePt t="20988" x="3473450" y="2589213"/>
          <p14:tracePt t="20993" x="3455988" y="2608263"/>
          <p14:tracePt t="21002" x="3419475" y="2635250"/>
          <p14:tracePt t="21009" x="3400425" y="2654300"/>
          <p14:tracePt t="21018" x="3382963" y="2671763"/>
          <p14:tracePt t="21025" x="3354388" y="2717800"/>
          <p14:tracePt t="21033" x="3327400" y="2735263"/>
          <p14:tracePt t="21041" x="3309938" y="2763838"/>
          <p14:tracePt t="21049" x="3300413" y="2771775"/>
          <p14:tracePt t="21057" x="3281363" y="2800350"/>
          <p14:tracePt t="21065" x="3263900" y="2817813"/>
          <p14:tracePt t="21073" x="3263900" y="2844800"/>
          <p14:tracePt t="21081" x="3244850" y="2881313"/>
          <p14:tracePt t="21090" x="3227388" y="2909888"/>
          <p14:tracePt t="21098" x="3217863" y="2927350"/>
          <p14:tracePt t="21105" x="3208338" y="2973388"/>
          <p14:tracePt t="21116" x="3208338" y="2990850"/>
          <p14:tracePt t="21122" x="3181350" y="3009900"/>
          <p14:tracePt t="21130" x="3181350" y="3063875"/>
          <p14:tracePt t="21139" x="3171825" y="3090863"/>
          <p14:tracePt t="21146" x="3163888" y="3119438"/>
          <p14:tracePt t="21155" x="3154363" y="3163888"/>
          <p14:tracePt t="21164" x="3136900" y="3209925"/>
          <p14:tracePt t="21169" x="3117850" y="3273425"/>
          <p14:tracePt t="21177" x="3108325" y="3309938"/>
          <p14:tracePt t="21188" x="3071813" y="3375025"/>
          <p14:tracePt t="21193" x="3054350" y="3455988"/>
          <p14:tracePt t="21203" x="3044825" y="3511550"/>
          <p14:tracePt t="21209" x="3035300" y="3575050"/>
          <p14:tracePt t="21218" x="2998788" y="3638550"/>
          <p14:tracePt t="21225" x="2981325" y="3694113"/>
          <p14:tracePt t="21234" x="2971800" y="3775075"/>
          <p14:tracePt t="21242" x="2944813" y="3830638"/>
          <p14:tracePt t="21250" x="2917825" y="3911600"/>
          <p14:tracePt t="21259" x="2917825" y="3948113"/>
          <p14:tracePt t="21267" x="2917825" y="4021138"/>
          <p14:tracePt t="21274" x="2917825" y="4076700"/>
          <p14:tracePt t="21281" x="2917825" y="4130675"/>
          <p14:tracePt t="21289" x="2917825" y="4195763"/>
          <p14:tracePt t="21297" x="2917825" y="4232275"/>
          <p14:tracePt t="21305" x="2917825" y="4286250"/>
          <p14:tracePt t="21319" x="2917825" y="4313238"/>
          <p14:tracePt t="21321" x="2917825" y="4368800"/>
          <p14:tracePt t="21330" x="2917825" y="4395788"/>
          <p14:tracePt t="21338" x="2917825" y="4432300"/>
          <p14:tracePt t="21345" x="2917825" y="4468813"/>
          <p14:tracePt t="21353" x="2917825" y="4495800"/>
          <p14:tracePt t="21361" x="2917825" y="4541838"/>
          <p14:tracePt t="21369" x="2935288" y="4587875"/>
          <p14:tracePt t="21377" x="2944813" y="4641850"/>
          <p14:tracePt t="21386" x="2971800" y="4705350"/>
          <p14:tracePt t="21394" x="3008313" y="4751388"/>
          <p14:tracePt t="21402" x="3027363" y="4787900"/>
          <p14:tracePt t="21413" x="3063875" y="4824413"/>
          <p14:tracePt t="21417" x="3108325" y="4897438"/>
          <p14:tracePt t="21425" x="3144838" y="4924425"/>
          <p14:tracePt t="21434" x="3190875" y="4979988"/>
          <p14:tracePt t="21442" x="3263900" y="5043488"/>
          <p14:tracePt t="21450" x="3346450" y="5097463"/>
          <p14:tracePt t="21457" x="3409950" y="5133975"/>
          <p14:tracePt t="21465" x="3473450" y="5170488"/>
          <p14:tracePt t="21475" x="3519488" y="5207000"/>
          <p14:tracePt t="21481" x="3582988" y="5233988"/>
          <p14:tracePt t="21491" x="3629025" y="5253038"/>
          <p14:tracePt t="21497" x="3656013" y="5270500"/>
          <p14:tracePt t="21505" x="3673475" y="5280025"/>
          <p14:tracePt t="21513" x="3702050" y="5280025"/>
          <p14:tracePt t="21522" x="3709988" y="5280025"/>
          <p14:tracePt t="21529" x="3719513" y="5280025"/>
          <p14:tracePt t="21537" x="3729038" y="5280025"/>
          <p14:tracePt t="21545" x="3746500" y="5280025"/>
          <p14:tracePt t="21553" x="3765550" y="5280025"/>
          <p14:tracePt t="21561" x="3765550" y="5270500"/>
          <p14:tracePt t="21570" x="3802063" y="5243513"/>
          <p14:tracePt t="21578" x="3819525" y="5207000"/>
          <p14:tracePt t="21586" x="3838575" y="5189538"/>
          <p14:tracePt t="21593" x="3865563" y="5160963"/>
          <p14:tracePt t="21602" x="3883025" y="5143500"/>
          <p14:tracePt t="21609" x="3919538" y="5106988"/>
          <p14:tracePt t="21618" x="3948113" y="5089525"/>
          <p14:tracePt t="21626" x="3965575" y="5070475"/>
          <p14:tracePt t="21633" x="4011613" y="5033963"/>
          <p14:tracePt t="21641" x="4038600" y="5006975"/>
          <p14:tracePt t="21649" x="4065588" y="4979988"/>
          <p14:tracePt t="21657" x="4075113" y="4951413"/>
          <p14:tracePt t="21667" x="4111625" y="4924425"/>
          <p14:tracePt t="21679" x="4121150" y="4860925"/>
          <p14:tracePt t="21681" x="4138613" y="4833938"/>
          <p14:tracePt t="21689" x="4184650" y="4760913"/>
          <p14:tracePt t="21697" x="4202113" y="4724400"/>
          <p14:tracePt t="21705" x="4238625" y="4651375"/>
          <p14:tracePt t="21713" x="4248150" y="4614863"/>
          <p14:tracePt t="21725" x="4248150" y="4568825"/>
          <p14:tracePt t="21729" x="4257675" y="4514850"/>
          <p14:tracePt t="21739" x="4284663" y="4449763"/>
          <p14:tracePt t="21745" x="4294188" y="4413250"/>
          <p14:tracePt t="21754" x="4294188" y="4340225"/>
          <p14:tracePt t="21761" x="4303713" y="4295775"/>
          <p14:tracePt t="21770" x="4303713" y="4222750"/>
          <p14:tracePt t="21777" x="4303713" y="4167188"/>
          <p14:tracePt t="21788" x="4303713" y="4103688"/>
          <p14:tracePt t="21793" x="4303713" y="4049713"/>
          <p14:tracePt t="21802" x="4303713" y="3994150"/>
          <p14:tracePt t="21809" x="4303713" y="3921125"/>
          <p14:tracePt t="21820" x="4303713" y="3867150"/>
          <p14:tracePt t="21825" x="4303713" y="3811588"/>
          <p14:tracePt t="21833" x="4303713" y="3748088"/>
          <p14:tracePt t="21841" x="4303713" y="3675063"/>
          <p14:tracePt t="21849" x="4303713" y="3621088"/>
          <p14:tracePt t="21859" x="4303713" y="3565525"/>
          <p14:tracePt t="21867" x="4284663" y="3502025"/>
          <p14:tracePt t="21873" x="4267200" y="3455988"/>
          <p14:tracePt t="21890" x="4230688" y="3338513"/>
          <p14:tracePt t="21897" x="4202113" y="3273425"/>
          <p14:tracePt t="21905" x="4165600" y="3192463"/>
          <p14:tracePt t="21913" x="4157663" y="3146425"/>
          <p14:tracePt t="21921" x="4129088" y="3109913"/>
          <p14:tracePt t="21929" x="4075113" y="3036888"/>
          <p14:tracePt t="21938" x="4038600" y="2990850"/>
          <p14:tracePt t="21945" x="4021138" y="2963863"/>
          <p14:tracePt t="21954" x="3992563" y="2917825"/>
          <p14:tracePt t="21961" x="3965575" y="2873375"/>
          <p14:tracePt t="21970" x="3956050" y="2854325"/>
          <p14:tracePt t="21977" x="3938588" y="2836863"/>
          <p14:tracePt t="21986" x="3929063" y="2817813"/>
          <p14:tracePt t="22035" x="3919538" y="2808288"/>
          <p14:tracePt t="22081" x="3919538" y="2817813"/>
          <p14:tracePt t="22089" x="3919538" y="2854325"/>
          <p14:tracePt t="22099" x="3919538" y="2881313"/>
          <p14:tracePt t="22105" x="3919538" y="2909888"/>
          <p14:tracePt t="22115" x="3919538" y="2954338"/>
          <p14:tracePt t="22121" x="3919538" y="2982913"/>
          <p14:tracePt t="22131" x="3919538" y="3017838"/>
          <p14:tracePt t="22141" x="3919538" y="3073400"/>
          <p14:tracePt t="22147" x="3919538" y="3119438"/>
          <p14:tracePt t="22155" x="3938588" y="3192463"/>
          <p14:tracePt t="22161" x="3948113" y="3228975"/>
          <p14:tracePt t="22170" x="3956050" y="3309938"/>
          <p14:tracePt t="22177" x="3992563" y="3375025"/>
          <p14:tracePt t="22186" x="4038600" y="3438525"/>
          <p14:tracePt t="22193" x="4102100" y="3519488"/>
          <p14:tracePt t="22205" x="4157663" y="3602038"/>
          <p14:tracePt t="22211" x="4248150" y="3721100"/>
          <p14:tracePt t="22217" x="4311650" y="3784600"/>
          <p14:tracePt t="22225" x="4440238" y="3903663"/>
          <p14:tracePt t="22233" x="4557713" y="4013200"/>
          <p14:tracePt t="22241" x="4676775" y="4113213"/>
          <p14:tracePt t="22249" x="4813300" y="4240213"/>
          <p14:tracePt t="22257" x="4932363" y="4332288"/>
          <p14:tracePt t="22265" x="5049838" y="4413250"/>
          <p14:tracePt t="22273" x="5168900" y="4505325"/>
          <p14:tracePt t="22281" x="5251450" y="4587875"/>
          <p14:tracePt t="22289" x="5324475" y="4641850"/>
          <p14:tracePt t="22297" x="5360988" y="4724400"/>
          <p14:tracePt t="22305" x="5414963" y="4787900"/>
          <p14:tracePt t="22313" x="5451475" y="4833938"/>
          <p14:tracePt t="22322" x="5478463" y="4870450"/>
          <p14:tracePt t="22329" x="5514975" y="4897438"/>
          <p14:tracePt t="22337" x="5524500" y="4914900"/>
          <p14:tracePt t="22345" x="5543550" y="4943475"/>
          <p14:tracePt t="22353" x="5561013" y="4960938"/>
          <p14:tracePt t="22362" x="5570538" y="4979988"/>
          <p14:tracePt t="22370" x="5588000" y="5006975"/>
          <p14:tracePt t="22387" x="5607050" y="5024438"/>
          <p14:tracePt t="22395" x="5607050" y="5033963"/>
          <p14:tracePt t="22405" x="5607050" y="5043488"/>
          <p14:tracePt t="22414" x="5616575" y="5053013"/>
          <p14:tracePt t="22417" x="5616575" y="5060950"/>
          <p14:tracePt t="22425" x="5634038" y="5080000"/>
          <p14:tracePt t="22433" x="5643563" y="5097463"/>
          <p14:tracePt t="22441" x="5653088" y="5116513"/>
          <p14:tracePt t="22449" x="5661025" y="5143500"/>
          <p14:tracePt t="22465" x="5661025" y="5153025"/>
          <p14:tracePt t="22473" x="5670550" y="5180013"/>
          <p14:tracePt t="22481" x="5680075" y="5189538"/>
          <p14:tracePt t="22498" x="5688013" y="5197475"/>
          <p14:tracePt t="22539" x="5688013" y="5207000"/>
          <p14:tracePt t="22545" x="5697538" y="5216525"/>
          <p14:tracePt t="22578" x="5707063" y="5226050"/>
          <p14:tracePt t="22585" x="5716588" y="5233988"/>
          <p14:tracePt t="22593" x="5743575" y="5243513"/>
          <p14:tracePt t="22601" x="5780088" y="5280025"/>
          <p14:tracePt t="22609" x="5826125" y="5299075"/>
          <p14:tracePt t="22617" x="5907088" y="5343525"/>
          <p14:tracePt t="22625" x="6007100" y="5380038"/>
          <p14:tracePt t="22633" x="6089650" y="5408613"/>
          <p14:tracePt t="22641" x="6181725" y="5453063"/>
          <p14:tracePt t="22649" x="6262688" y="5481638"/>
          <p14:tracePt t="22657" x="6354763" y="5489575"/>
          <p14:tracePt t="22667" x="6435725" y="5499100"/>
          <p14:tracePt t="22678" x="6500813" y="5545138"/>
          <p14:tracePt t="22683" x="6554788" y="5545138"/>
          <p14:tracePt t="22692" x="6600825" y="5554663"/>
          <p14:tracePt t="22706" x="6610350" y="5554663"/>
          <p14:tracePt t="22713" x="6618288" y="5554663"/>
          <p14:tracePt t="22873" x="6610350" y="5554663"/>
          <p14:tracePt t="22881" x="6600825" y="5545138"/>
          <p14:tracePt t="22897" x="6581775" y="5545138"/>
          <p14:tracePt t="22905" x="6564313" y="5545138"/>
          <p14:tracePt t="22913" x="6554788" y="5535613"/>
          <p14:tracePt t="22922" x="6527800" y="5526088"/>
          <p14:tracePt t="22929" x="6508750" y="5526088"/>
          <p14:tracePt t="22941" x="6481763" y="5518150"/>
          <p14:tracePt t="22945" x="6435725" y="5481638"/>
          <p14:tracePt t="22953" x="6418263" y="5472113"/>
          <p14:tracePt t="22961" x="6372225" y="5453063"/>
          <p14:tracePt t="22970" x="6354763" y="5435600"/>
          <p14:tracePt t="22977" x="6326188" y="5389563"/>
          <p14:tracePt t="22986" x="6281738" y="5372100"/>
          <p14:tracePt t="22993" x="6262688" y="5326063"/>
          <p14:tracePt t="23002" x="6235700" y="5280025"/>
          <p14:tracePt t="23009" x="6218238" y="5216525"/>
          <p14:tracePt t="23023" x="6189663" y="5170488"/>
          <p14:tracePt t="23025" x="6181725" y="5097463"/>
          <p14:tracePt t="23033" x="6172200" y="5033963"/>
          <p14:tracePt t="23041" x="6145213" y="4951413"/>
          <p14:tracePt t="23054" x="6126163" y="4878388"/>
          <p14:tracePt t="23057" x="6126163" y="4768850"/>
          <p14:tracePt t="23065" x="6126163" y="4697413"/>
          <p14:tracePt t="23073" x="6126163" y="4587875"/>
          <p14:tracePt t="23081" x="6126163" y="4495800"/>
          <p14:tracePt t="23090" x="6126163" y="4422775"/>
          <p14:tracePt t="23099" x="6126163" y="4303713"/>
          <p14:tracePt t="23105" x="6126163" y="4213225"/>
          <p14:tracePt t="23114" x="6126163" y="4103688"/>
          <p14:tracePt t="23121" x="6126163" y="4030663"/>
          <p14:tracePt t="23129" x="6135688" y="3903663"/>
          <p14:tracePt t="23138" x="6135688" y="3811588"/>
          <p14:tracePt t="23145" x="6162675" y="3684588"/>
          <p14:tracePt t="23153" x="6162675" y="3602038"/>
          <p14:tracePt t="23161" x="6162675" y="3475038"/>
          <p14:tracePt t="23170" x="6181725" y="3365500"/>
          <p14:tracePt t="23178" x="6208713" y="3273425"/>
          <p14:tracePt t="23187" x="6226175" y="3192463"/>
          <p14:tracePt t="23196" x="6245225" y="3100388"/>
          <p14:tracePt t="23202" x="6281738" y="3000375"/>
          <p14:tracePt t="23209" x="6308725" y="2917825"/>
          <p14:tracePt t="23217" x="6354763" y="2854325"/>
          <p14:tracePt t="23227" x="6372225" y="2800350"/>
          <p14:tracePt t="23234" x="6408738" y="2744788"/>
          <p14:tracePt t="23241" x="6454775" y="2671763"/>
          <p14:tracePt t="23249" x="6472238" y="2635250"/>
          <p14:tracePt t="23257" x="6500813" y="2617788"/>
          <p14:tracePt t="23265" x="6537325" y="2598738"/>
          <p14:tracePt t="23273" x="6564313" y="2571750"/>
          <p14:tracePt t="23282" x="6581775" y="2562225"/>
          <p14:tracePt t="23292" x="6591300" y="2562225"/>
          <p14:tracePt t="23297" x="6610350" y="2562225"/>
          <p14:tracePt t="23305" x="6627813" y="2554288"/>
          <p14:tracePt t="23321" x="6645275" y="2554288"/>
          <p14:tracePt t="23329" x="6664325" y="2554288"/>
          <p14:tracePt t="23347" x="6691313" y="2554288"/>
          <p14:tracePt t="23353" x="6710363" y="2571750"/>
          <p14:tracePt t="23361" x="6754813" y="2598738"/>
          <p14:tracePt t="23369" x="6791325" y="2608263"/>
          <p14:tracePt t="23377" x="6827838" y="2644775"/>
          <p14:tracePt t="23386" x="6864350" y="2662238"/>
          <p14:tracePt t="23397" x="6910388" y="2698750"/>
          <p14:tracePt t="23406" x="6929438" y="2717800"/>
          <p14:tracePt t="23411" x="6973888" y="2763838"/>
          <p14:tracePt t="23417" x="7019925" y="2808288"/>
          <p14:tracePt t="23426" x="7092950" y="2881313"/>
          <p14:tracePt t="23435" x="7110413" y="2927350"/>
          <p14:tracePt t="23444" x="7110413" y="2963863"/>
          <p14:tracePt t="23449" x="7146925" y="3027363"/>
          <p14:tracePt t="23458" x="7156450" y="3054350"/>
          <p14:tracePt t="23465" x="7156450" y="3109913"/>
          <p14:tracePt t="23474" x="7165975" y="3146425"/>
          <p14:tracePt t="23481" x="7165975" y="3209925"/>
          <p14:tracePt t="23489" x="7165975" y="3236913"/>
          <p14:tracePt t="23502" x="7165975" y="3292475"/>
          <p14:tracePt t="23508" x="7165975" y="3319463"/>
          <p14:tracePt t="23513" x="7165975" y="3355975"/>
          <p14:tracePt t="23522" x="7165975" y="3392488"/>
          <p14:tracePt t="23529" x="7165975" y="3419475"/>
          <p14:tracePt t="23540" x="7165975" y="3455988"/>
          <p14:tracePt t="23545" x="7165975" y="3492500"/>
          <p14:tracePt t="23553" x="7165975" y="3548063"/>
          <p14:tracePt t="23561" x="7156450" y="3575050"/>
          <p14:tracePt t="23571" x="7156450" y="3611563"/>
          <p14:tracePt t="23577" x="7156450" y="3665538"/>
          <p14:tracePt t="23586" x="7156450" y="3711575"/>
          <p14:tracePt t="23595" x="7146925" y="3767138"/>
          <p14:tracePt t="23604" x="7146925" y="3811588"/>
          <p14:tracePt t="23610" x="7138988" y="3840163"/>
          <p14:tracePt t="23617" x="7138988" y="3894138"/>
          <p14:tracePt t="23625" x="7129463" y="3948113"/>
          <p14:tracePt t="23633" x="7102475" y="4013200"/>
          <p14:tracePt t="23641" x="7102475" y="4057650"/>
          <p14:tracePt t="23649" x="7102475" y="4113213"/>
          <p14:tracePt t="23657" x="7102475" y="4167188"/>
          <p14:tracePt t="23668" x="7083425" y="4240213"/>
          <p14:tracePt t="23677" x="7073900" y="4286250"/>
          <p14:tracePt t="23682" x="7073900" y="4340225"/>
          <p14:tracePt t="23690" x="7065963" y="4405313"/>
          <p14:tracePt t="23697" x="7065963" y="4459288"/>
          <p14:tracePt t="23705" x="7037388" y="4505325"/>
          <p14:tracePt t="23713" x="7029450" y="4559300"/>
          <p14:tracePt t="23721" x="7019925" y="4605338"/>
          <p14:tracePt t="23730" x="7019925" y="4641850"/>
          <p14:tracePt t="23741" x="7000875" y="4687888"/>
          <p14:tracePt t="23745" x="6992938" y="4714875"/>
          <p14:tracePt t="23753" x="6973888" y="4732338"/>
          <p14:tracePt t="23761" x="6964363" y="4768850"/>
          <p14:tracePt t="23770" x="6956425" y="4787900"/>
          <p14:tracePt t="23777" x="6937375" y="4833938"/>
          <p14:tracePt t="23787" x="6919913" y="4851400"/>
          <p14:tracePt t="23793" x="6919913" y="4860925"/>
          <p14:tracePt t="23802" x="6892925" y="4897438"/>
          <p14:tracePt t="23809" x="6883400" y="4906963"/>
          <p14:tracePt t="23818" x="6873875" y="4924425"/>
          <p14:tracePt t="23825" x="6864350" y="4924425"/>
          <p14:tracePt t="23833" x="6856413" y="4933950"/>
          <p14:tracePt t="23841" x="6837363" y="4951413"/>
          <p14:tracePt t="23849" x="6827838" y="4960938"/>
          <p14:tracePt t="23859" x="6800850" y="4970463"/>
          <p14:tracePt t="23875" x="6791325" y="4979988"/>
          <p14:tracePt t="23889" x="6773863" y="4979988"/>
          <p14:tracePt t="23899" x="6764338" y="4979988"/>
          <p14:tracePt t="23907" x="6754813" y="4979988"/>
          <p14:tracePt t="23913" x="6746875" y="4979988"/>
          <p14:tracePt t="23921" x="6737350" y="4979988"/>
          <p14:tracePt t="23938" x="6727825" y="4979988"/>
          <p14:tracePt t="23945" x="6718300" y="4979988"/>
          <p14:tracePt t="23953" x="6691313" y="4979988"/>
          <p14:tracePt t="23970" x="6673850" y="4979988"/>
          <p14:tracePt t="23986" x="6664325" y="4979988"/>
          <p14:tracePt t="23993" x="6645275" y="4979988"/>
          <p14:tracePt t="24010" x="6627813" y="4979988"/>
          <p14:tracePt t="24022" x="6610350" y="4979988"/>
          <p14:tracePt t="24027" x="6600825" y="4979988"/>
          <p14:tracePt t="24034" x="6591300" y="4979988"/>
          <p14:tracePt t="24041" x="6581775" y="4979988"/>
          <p14:tracePt t="24057" x="6564313" y="4979988"/>
          <p14:tracePt t="24106" x="6554788" y="4970463"/>
          <p14:tracePt t="24114" x="6545263" y="4951413"/>
          <p14:tracePt t="24129" x="6545263" y="4924425"/>
          <p14:tracePt t="24138" x="6545263" y="4914900"/>
          <p14:tracePt t="24145" x="6537325" y="4906963"/>
          <p14:tracePt t="24153" x="6537325" y="4878388"/>
          <p14:tracePt t="24162" x="6518275" y="4860925"/>
          <p14:tracePt t="24177" x="6518275" y="4851400"/>
          <p14:tracePt t="24189" x="6508750" y="4833938"/>
          <p14:tracePt t="24206" x="6508750" y="4824413"/>
          <p14:tracePt t="24209" x="6508750" y="4814888"/>
          <p14:tracePt t="24283" x="6500813" y="4805363"/>
          <p14:tracePt t="24369" x="6481763" y="4805363"/>
          <p14:tracePt t="24569" x="6472238" y="4797425"/>
          <p14:tracePt t="24593" x="6464300" y="4787900"/>
          <p14:tracePt t="25036" x="6454775" y="4787900"/>
          <p14:tracePt t="25201" x="6435725" y="4797425"/>
          <p14:tracePt t="25233" x="6427788" y="4805363"/>
          <p14:tracePt t="25257" x="6418263" y="4805363"/>
          <p14:tracePt t="25304" x="6399213" y="4805363"/>
          <p14:tracePt t="25356" x="6381750" y="4797425"/>
          <p14:tracePt t="25368" x="6381750" y="4787900"/>
          <p14:tracePt t="25372" x="6372225" y="4778375"/>
          <p14:tracePt t="25379" x="6362700" y="4760913"/>
          <p14:tracePt t="25387" x="6362700" y="4741863"/>
          <p14:tracePt t="25394" x="6345238" y="4724400"/>
          <p14:tracePt t="25402" x="6335713" y="4714875"/>
          <p14:tracePt t="25418" x="6318250" y="4687888"/>
          <p14:tracePt t="25433" x="6291263" y="4651375"/>
          <p14:tracePt t="25441" x="6281738" y="4641850"/>
          <p14:tracePt t="25449" x="6272213" y="4632325"/>
          <p14:tracePt t="25458" x="6262688" y="4632325"/>
          <p14:tracePt t="25465" x="6245225" y="4614863"/>
          <p14:tracePt t="25473" x="6245225" y="4605338"/>
          <p14:tracePt t="25481" x="6235700" y="4595813"/>
          <p14:tracePt t="25489" x="6218238" y="4578350"/>
          <p14:tracePt t="25497" x="6199188" y="4551363"/>
          <p14:tracePt t="25514" x="6162675" y="4514850"/>
          <p14:tracePt t="25521" x="6135688" y="4495800"/>
          <p14:tracePt t="25530" x="6099175" y="4459288"/>
          <p14:tracePt t="25540" x="6080125" y="4441825"/>
          <p14:tracePt t="25545" x="6035675" y="4395788"/>
          <p14:tracePt t="25554" x="6007100" y="4368800"/>
          <p14:tracePt t="25561" x="5972175" y="4332288"/>
          <p14:tracePt t="25571" x="5935663" y="4268788"/>
          <p14:tracePt t="25577" x="5862638" y="4186238"/>
          <p14:tracePt t="25585" x="5807075" y="4122738"/>
          <p14:tracePt t="25593" x="5724525" y="4040188"/>
          <p14:tracePt t="25602" x="5643563" y="3948113"/>
          <p14:tracePt t="25609" x="5570538" y="3884613"/>
          <p14:tracePt t="25617" x="5487988" y="3811588"/>
          <p14:tracePt t="25625" x="5424488" y="3748088"/>
          <p14:tracePt t="25633" x="5360988" y="3694113"/>
          <p14:tracePt t="25641" x="5305425" y="3657600"/>
          <p14:tracePt t="25651" x="5224463" y="3602038"/>
          <p14:tracePt t="25658" x="5178425" y="3584575"/>
          <p14:tracePt t="25665" x="5114925" y="3548063"/>
          <p14:tracePt t="25673" x="5059363" y="3519488"/>
          <p14:tracePt t="25681" x="4986338" y="3465513"/>
          <p14:tracePt t="25690" x="4913313" y="3429000"/>
          <p14:tracePt t="25697" x="4868863" y="3402013"/>
          <p14:tracePt t="25705" x="4786313" y="3365500"/>
          <p14:tracePt t="25713" x="4749800" y="3338513"/>
          <p14:tracePt t="25721" x="4695825" y="3309938"/>
          <p14:tracePt t="25729" x="4630738" y="3265488"/>
          <p14:tracePt t="25741" x="4567238" y="3246438"/>
          <p14:tracePt t="25745" x="4521200" y="3209925"/>
          <p14:tracePt t="25753" x="4476750" y="3173413"/>
          <p14:tracePt t="25761" x="4448175" y="3163888"/>
          <p14:tracePt t="25770" x="4403725" y="3136900"/>
          <p14:tracePt t="25777" x="4384675" y="3119438"/>
          <p14:tracePt t="25787" x="4348163" y="3109913"/>
          <p14:tracePt t="25793" x="4321175" y="3082925"/>
          <p14:tracePt t="25804" x="4303713" y="3073400"/>
          <p14:tracePt t="25809" x="4267200" y="3046413"/>
          <p14:tracePt t="25825" x="4248150" y="3036888"/>
          <p14:tracePt t="25834" x="4238625" y="3036888"/>
          <p14:tracePt t="25841" x="4221163" y="3017838"/>
          <p14:tracePt t="25849" x="4211638" y="3017838"/>
          <p14:tracePt t="25857" x="4202113" y="3009900"/>
          <p14:tracePt t="25873" x="4184650" y="3009900"/>
          <p14:tracePt t="25905" x="4175125" y="3009900"/>
          <p14:tracePt t="25947" x="4165600" y="3009900"/>
          <p14:tracePt t="25987" x="4148138" y="3009900"/>
          <p14:tracePt t="26009" x="4138613" y="3009900"/>
          <p14:tracePt t="26025" x="4138613" y="3017838"/>
          <p14:tracePt t="26041" x="4138613" y="3036888"/>
          <p14:tracePt t="26050" x="4138613" y="3082925"/>
          <p14:tracePt t="26057" x="4138613" y="3109913"/>
          <p14:tracePt t="26065" x="4138613" y="3127375"/>
          <p14:tracePt t="26073" x="4138613" y="3155950"/>
          <p14:tracePt t="26083" x="4148138" y="3173413"/>
          <p14:tracePt t="26089" x="4157663" y="3200400"/>
          <p14:tracePt t="26098" x="4184650" y="3228975"/>
          <p14:tracePt t="26105" x="4194175" y="3246438"/>
          <p14:tracePt t="26114" x="4194175" y="3265488"/>
          <p14:tracePt t="26201" x="4194175" y="3273425"/>
          <p14:tracePt t="26233" x="4194175" y="3292475"/>
          <p14:tracePt t="26241" x="4194175" y="3302000"/>
          <p14:tracePt t="26250" x="4194175" y="3309938"/>
          <p14:tracePt t="26257" x="4184650" y="3319463"/>
          <p14:tracePt t="26265" x="4175125" y="3328988"/>
          <p14:tracePt t="26281" x="4157663" y="3328988"/>
          <p14:tracePt t="26289" x="4138613" y="3346450"/>
          <p14:tracePt t="26305" x="4129088" y="3346450"/>
          <p14:tracePt t="26324" x="4111625" y="3346450"/>
          <p14:tracePt t="26689" x="4102100" y="3346450"/>
          <p14:tracePt t="26705" x="4094163" y="3355975"/>
          <p14:tracePt t="26723" x="4075113" y="3355975"/>
          <p14:tracePt t="26729" x="4065588" y="3355975"/>
          <p14:tracePt t="26737" x="4029075" y="3355975"/>
          <p14:tracePt t="26745" x="4011613" y="3355975"/>
          <p14:tracePt t="26753" x="3984625" y="3355975"/>
          <p14:tracePt t="26761" x="3929063" y="3355975"/>
          <p14:tracePt t="26770" x="3911600" y="3355975"/>
          <p14:tracePt t="26777" x="3883025" y="3355975"/>
          <p14:tracePt t="26788" x="3865563" y="3355975"/>
          <p14:tracePt t="26793" x="3838575" y="3346450"/>
          <p14:tracePt t="26803" x="3829050" y="3346450"/>
          <p14:tracePt t="26809" x="3810000" y="3338513"/>
          <p14:tracePt t="26820" x="3792538" y="3328988"/>
          <p14:tracePt t="26825" x="3775075" y="3319463"/>
          <p14:tracePt t="26841" x="3756025" y="3302000"/>
          <p14:tracePt t="26849" x="3746500" y="3292475"/>
          <p14:tracePt t="26875" x="3738563" y="3292475"/>
          <p14:tracePt t="26885" x="3729038" y="3282950"/>
          <p14:tracePt t="26905" x="3719513" y="3282950"/>
          <p14:tracePt t="27123" x="3709988" y="3292475"/>
          <p14:tracePt t="27132" x="3702050" y="3319463"/>
          <p14:tracePt t="27138" x="3692525" y="3365500"/>
          <p14:tracePt t="27145" x="3692525" y="3411538"/>
          <p14:tracePt t="27153" x="3692525" y="3465513"/>
          <p14:tracePt t="27163" x="3692525" y="3502025"/>
          <p14:tracePt t="27170" x="3692525" y="3556000"/>
          <p14:tracePt t="27179" x="3692525" y="3611563"/>
          <p14:tracePt t="27188" x="3683000" y="3694113"/>
          <p14:tracePt t="27194" x="3683000" y="3767138"/>
          <p14:tracePt t="27203" x="3665538" y="3821113"/>
          <p14:tracePt t="27209" x="3656013" y="3884613"/>
          <p14:tracePt t="27217" x="3656013" y="3911600"/>
          <p14:tracePt t="27225" x="3636963" y="3967163"/>
          <p14:tracePt t="27233" x="3629025" y="3984625"/>
          <p14:tracePt t="27241" x="3609975" y="4021138"/>
          <p14:tracePt t="27249" x="3609975" y="4040188"/>
          <p14:tracePt t="27257" x="3600450" y="4057650"/>
          <p14:tracePt t="27265" x="3592513" y="4076700"/>
          <p14:tracePt t="27381" x="3582988" y="4076700"/>
          <p14:tracePt t="27385" x="3573463" y="4076700"/>
          <p14:tracePt t="27402" x="3563938" y="4067175"/>
          <p14:tracePt t="27409" x="3563938" y="4057650"/>
          <p14:tracePt t="27426" x="3563938" y="4040188"/>
          <p14:tracePt t="27433" x="3563938" y="4021138"/>
          <p14:tracePt t="27449" x="3563938" y="4013200"/>
          <p14:tracePt t="27621" x="3563938" y="4021138"/>
          <p14:tracePt t="27636" x="3563938" y="4030663"/>
          <p14:tracePt t="27647" x="3563938" y="4057650"/>
          <p14:tracePt t="27649" x="3563938" y="4067175"/>
          <p14:tracePt t="27657" x="3563938" y="4076700"/>
          <p14:tracePt t="27673" x="3563938" y="4094163"/>
          <p14:tracePt t="27681" x="3563938" y="4113213"/>
          <p14:tracePt t="27689" x="3563938" y="4122738"/>
          <p14:tracePt t="27697" x="3563938" y="4140200"/>
          <p14:tracePt t="27706" x="3573463" y="4159250"/>
          <p14:tracePt t="27713" x="3582988" y="4167188"/>
          <p14:tracePt t="27748" x="3592513" y="4176713"/>
          <p14:tracePt t="27756" x="3592513" y="4186238"/>
          <p14:tracePt t="28081" x="3592513" y="4195763"/>
          <p14:tracePt t="28090" x="3592513" y="4203700"/>
          <p14:tracePt t="28098" x="3592513" y="4232275"/>
          <p14:tracePt t="28105" x="3592513" y="4249738"/>
          <p14:tracePt t="28114" x="3592513" y="4268788"/>
          <p14:tracePt t="28121" x="3592513" y="4276725"/>
          <p14:tracePt t="28129" x="3592513" y="4286250"/>
          <p14:tracePt t="28137" x="3592513" y="4303713"/>
          <p14:tracePt t="28145" x="3592513" y="4313238"/>
          <p14:tracePt t="28171" x="3592513" y="4322763"/>
          <p14:tracePt t="28194" x="3592513" y="4332288"/>
          <p14:tracePt t="28341" x="3600450" y="4340225"/>
          <p14:tracePt t="28387" x="3600450" y="4349750"/>
          <p14:tracePt t="28414" x="3600450" y="4359275"/>
          <p14:tracePt t="28459" x="3619500" y="4376738"/>
          <p14:tracePt t="28467" x="3619500" y="4386263"/>
          <p14:tracePt t="28479" x="3629025" y="4405313"/>
          <p14:tracePt t="28491" x="3629025" y="4413250"/>
          <p14:tracePt t="28498" x="3636963" y="4432300"/>
          <p14:tracePt t="28506" x="3646488" y="4449763"/>
          <p14:tracePt t="28521" x="3646488" y="4459288"/>
          <p14:tracePt t="28529" x="3646488" y="4478338"/>
          <p14:tracePt t="28553" x="3656013" y="4486275"/>
          <p14:tracePt t="28594" x="3665538" y="4486275"/>
          <p14:tracePt t="28618" x="3673475" y="4486275"/>
          <p14:tracePt t="28625" x="3683000" y="4486275"/>
          <p14:tracePt t="28643" x="3702050" y="4486275"/>
          <p14:tracePt t="28651" x="3702050" y="4478338"/>
          <p14:tracePt t="28662" x="3709988" y="4478338"/>
          <p14:tracePt t="28682" x="3719513" y="4468813"/>
          <p14:tracePt t="28689" x="3719513" y="4459288"/>
          <p14:tracePt t="28723" x="3719513" y="4449763"/>
          <p14:tracePt t="28883" x="3719513" y="4441825"/>
          <p14:tracePt t="28963" x="3729038" y="4432300"/>
          <p14:tracePt t="28978" x="3738563" y="4432300"/>
          <p14:tracePt t="28993" x="3746500" y="4432300"/>
          <p14:tracePt t="29009" x="3765550" y="4432300"/>
          <p14:tracePt t="29017" x="3775075" y="4432300"/>
          <p14:tracePt t="29025" x="3783013" y="4432300"/>
          <p14:tracePt t="29033" x="3802063" y="4422775"/>
          <p14:tracePt t="29053" x="3810000" y="4422775"/>
          <p14:tracePt t="29057" x="3829050" y="4405313"/>
          <p14:tracePt t="29082" x="3838575" y="4395788"/>
          <p14:tracePt t="29207" x="3829050" y="4413250"/>
          <p14:tracePt t="29209" x="3829050" y="4441825"/>
          <p14:tracePt t="29218" x="3829050" y="4459288"/>
          <p14:tracePt t="29225" x="3829050" y="4486275"/>
          <p14:tracePt t="29233" x="3829050" y="4505325"/>
          <p14:tracePt t="29241" x="3829050" y="4522788"/>
          <p14:tracePt t="29249" x="3829050" y="4532313"/>
          <p14:tracePt t="29258" x="3829050" y="4541838"/>
          <p14:tracePt t="29306" x="3838575" y="4541838"/>
          <p14:tracePt t="29321" x="3865563" y="4541838"/>
          <p14:tracePt t="29338" x="3875088" y="4532313"/>
          <p14:tracePt t="29361" x="3883025" y="4522788"/>
          <p14:tracePt t="29436" x="3883025" y="4541838"/>
          <p14:tracePt t="29447" x="3875088" y="4568825"/>
          <p14:tracePt t="29449" x="3875088" y="4587875"/>
          <p14:tracePt t="29457" x="3846513" y="4632325"/>
          <p14:tracePt t="29465" x="3846513" y="4651375"/>
          <p14:tracePt t="29474" x="3846513" y="4678363"/>
          <p14:tracePt t="29481" x="3846513" y="4697413"/>
          <p14:tracePt t="29489" x="3846513" y="4705350"/>
          <p14:tracePt t="29497" x="3846513" y="4732338"/>
          <p14:tracePt t="29547" x="3846513" y="4741863"/>
          <p14:tracePt t="29553" x="3856038" y="4741863"/>
          <p14:tracePt t="29561" x="3865563" y="4741863"/>
          <p14:tracePt t="29569" x="3883025" y="4732338"/>
          <p14:tracePt t="29578" x="3902075" y="4714875"/>
          <p14:tracePt t="29587" x="3911600" y="4705350"/>
          <p14:tracePt t="29593" x="3919538" y="4697413"/>
          <p14:tracePt t="29617" x="3929063" y="4678363"/>
          <p14:tracePt t="29649" x="3929063" y="4697413"/>
          <p14:tracePt t="29657" x="3929063" y="4741863"/>
          <p14:tracePt t="29665" x="3929063" y="4778375"/>
          <p14:tracePt t="29673" x="3929063" y="4824413"/>
          <p14:tracePt t="29681" x="3929063" y="4851400"/>
          <p14:tracePt t="29689" x="3929063" y="4897438"/>
          <p14:tracePt t="29697" x="3929063" y="4924425"/>
          <p14:tracePt t="29705" x="3929063" y="4943475"/>
          <p14:tracePt t="29713" x="3938588" y="4951413"/>
          <p14:tracePt t="29745" x="3948113" y="4951413"/>
          <p14:tracePt t="29754" x="3956050" y="4951413"/>
          <p14:tracePt t="29761" x="3975100" y="4951413"/>
          <p14:tracePt t="29769" x="4002088" y="4933950"/>
          <p14:tracePt t="29778" x="4011613" y="4933950"/>
          <p14:tracePt t="29788" x="4029075" y="4914900"/>
          <p14:tracePt t="29802" x="4048125" y="4887913"/>
          <p14:tracePt t="29819" x="4057650" y="4887913"/>
          <p14:tracePt t="29858" x="4065588" y="4878388"/>
          <p14:tracePt t="29898" x="4075113" y="4878388"/>
          <p14:tracePt t="29905" x="4084638" y="4878388"/>
          <p14:tracePt t="29921" x="4094163" y="4897438"/>
          <p14:tracePt t="29929" x="4094163" y="4906963"/>
          <p14:tracePt t="29937" x="4094163" y="4914900"/>
          <p14:tracePt t="29946" x="4094163" y="4933950"/>
          <p14:tracePt t="29961" x="4102100" y="4951413"/>
          <p14:tracePt t="29977" x="4111625" y="4951413"/>
          <p14:tracePt t="29993" x="4121150" y="4951413"/>
          <p14:tracePt t="30003" x="4129088" y="4951413"/>
          <p14:tracePt t="30009" x="4148138" y="4951413"/>
          <p14:tracePt t="30023" x="4157663" y="4951413"/>
          <p14:tracePt t="30027" x="4165600" y="4951413"/>
          <p14:tracePt t="30042" x="4184650" y="4951413"/>
          <p14:tracePt t="30057" x="4194175" y="4951413"/>
          <p14:tracePt t="30081" x="4202113" y="4951413"/>
          <p14:tracePt t="30099" x="4211638" y="4951413"/>
          <p14:tracePt t="30105" x="4238625" y="4979988"/>
          <p14:tracePt t="30113" x="4248150" y="4987925"/>
          <p14:tracePt t="30121" x="4275138" y="5016500"/>
          <p14:tracePt t="30129" x="4303713" y="5033963"/>
          <p14:tracePt t="30138" x="4348163" y="5070475"/>
          <p14:tracePt t="30145" x="4376738" y="5097463"/>
          <p14:tracePt t="30153" x="4413250" y="5116513"/>
          <p14:tracePt t="30161" x="4440238" y="5143500"/>
          <p14:tracePt t="30170" x="4484688" y="5170488"/>
          <p14:tracePt t="30177" x="4530725" y="5197475"/>
          <p14:tracePt t="30186" x="4557713" y="5197475"/>
          <p14:tracePt t="30193" x="4603750" y="5207000"/>
          <p14:tracePt t="30202" x="4622800" y="5226050"/>
          <p14:tracePt t="30209" x="4649788" y="5226050"/>
          <p14:tracePt t="30218" x="4667250" y="5233988"/>
          <p14:tracePt t="30225" x="4695825" y="5233988"/>
          <p14:tracePt t="30234" x="4730750" y="5233988"/>
          <p14:tracePt t="30242" x="4749800" y="5233988"/>
          <p14:tracePt t="30249" x="4759325" y="5233988"/>
          <p14:tracePt t="30257" x="4795838" y="5233988"/>
          <p14:tracePt t="30265" x="4813300" y="5233988"/>
          <p14:tracePt t="30273" x="4822825" y="5233988"/>
          <p14:tracePt t="30281" x="4840288" y="5233988"/>
          <p14:tracePt t="30289" x="4859338" y="5233988"/>
          <p14:tracePt t="30297" x="4876800" y="5243513"/>
          <p14:tracePt t="30305" x="4895850" y="5253038"/>
          <p14:tracePt t="30314" x="4905375" y="5253038"/>
          <p14:tracePt t="30321" x="4922838" y="5253038"/>
          <p14:tracePt t="30329" x="4941888" y="5262563"/>
          <p14:tracePt t="30337" x="4949825" y="5270500"/>
          <p14:tracePt t="30345" x="4978400" y="5289550"/>
          <p14:tracePt t="30353" x="4986338" y="5299075"/>
          <p14:tracePt t="30362" x="5005388" y="5316538"/>
          <p14:tracePt t="30370" x="5032375" y="5335588"/>
          <p14:tracePt t="30378" x="5059363" y="5343525"/>
          <p14:tracePt t="30386" x="5095875" y="5380038"/>
          <p14:tracePt t="30394" x="5141913" y="5399088"/>
          <p14:tracePt t="30404" x="5187950" y="5435600"/>
          <p14:tracePt t="30411" x="5214938" y="5453063"/>
          <p14:tracePt t="30418" x="5251450" y="5489575"/>
          <p14:tracePt t="30426" x="5314950" y="5526088"/>
          <p14:tracePt t="30433" x="5360988" y="5545138"/>
          <p14:tracePt t="30441" x="5378450" y="5554663"/>
          <p14:tracePt t="30452" x="5424488" y="5589588"/>
          <p14:tracePt t="30461" x="5451475" y="5599113"/>
          <p14:tracePt t="30465" x="5461000" y="5608638"/>
          <p14:tracePt t="30475" x="5487988" y="5618163"/>
          <p14:tracePt t="30481" x="5507038" y="5635625"/>
          <p14:tracePt t="30489" x="5524500" y="5654675"/>
          <p14:tracePt t="30497" x="5534025" y="5662613"/>
          <p14:tracePt t="30505" x="5543550" y="5672138"/>
          <p14:tracePt t="30513" x="5551488" y="5681663"/>
          <p14:tracePt t="30522" x="5561013" y="5691188"/>
          <p14:tracePt t="30537" x="5570538" y="5718175"/>
          <p14:tracePt t="30545" x="5588000" y="5745163"/>
          <p14:tracePt t="30563" x="5588000" y="5764213"/>
          <p14:tracePt t="30572" x="5597525" y="5781675"/>
          <p14:tracePt t="30577" x="5597525" y="5791200"/>
          <p14:tracePt t="30585" x="5597525" y="5808663"/>
          <p14:tracePt t="30593" x="5607050" y="5818188"/>
          <p14:tracePt t="30610" x="5607050" y="5827713"/>
          <p14:tracePt t="30627" x="5607050" y="5845175"/>
          <p14:tracePt t="30729" x="5607050" y="5854700"/>
          <p14:tracePt t="30745" x="5607050" y="5864225"/>
          <p14:tracePt t="30763" x="5607050" y="5881688"/>
          <p14:tracePt t="30786" x="5588000" y="5900738"/>
          <p14:tracePt t="30899" x="5580063" y="5910263"/>
          <p14:tracePt t="30931" x="5561013" y="5918200"/>
          <p14:tracePt t="30939" x="5551488" y="5918200"/>
          <p14:tracePt t="30945" x="5534025" y="5937250"/>
          <p14:tracePt t="30954" x="5524500" y="5946775"/>
          <p14:tracePt t="30962" x="5514975" y="5954713"/>
          <p14:tracePt t="30971" x="5507038" y="5964238"/>
          <p14:tracePt t="30977" x="5507038" y="5973763"/>
          <p14:tracePt t="30986" x="5497513" y="5983288"/>
          <p14:tracePt t="31006" x="5478463" y="5991225"/>
          <p14:tracePt t="31021" x="5461000" y="6010275"/>
          <p14:tracePt t="31041" x="5451475" y="6018213"/>
          <p14:tracePt t="31057" x="5441950" y="6027738"/>
          <p14:tracePt t="31081" x="5424488" y="6054725"/>
          <p14:tracePt t="31090" x="5414963" y="6073775"/>
          <p14:tracePt t="31121" x="5405438" y="6091238"/>
          <p14:tracePt t="31137" x="5405438" y="6100763"/>
          <p14:tracePt t="31145" x="5405438" y="6110288"/>
          <p14:tracePt t="31154" x="5397500" y="6119813"/>
          <p14:tracePt t="31169" x="5387975" y="6127750"/>
          <p14:tracePt t="31177" x="5378450" y="6137275"/>
          <p14:tracePt t="31187" x="5368925" y="6146800"/>
          <p14:tracePt t="31204" x="5368925" y="6156325"/>
          <p14:tracePt t="31225" x="5360988" y="6173788"/>
          <p14:tracePt t="31233" x="5360988" y="6183313"/>
          <p14:tracePt t="31241" x="5341938" y="6200775"/>
          <p14:tracePt t="31265" x="5334000" y="6210300"/>
          <p14:tracePt t="31289" x="5324475" y="6229350"/>
          <p14:tracePt t="31313" x="5324475" y="6237288"/>
          <p14:tracePt t="31337" x="5314950" y="6246813"/>
          <p14:tracePt t="31353" x="5305425" y="6246813"/>
          <p14:tracePt t="31369" x="5297488" y="6246813"/>
          <p14:tracePt t="31387" x="5287963" y="6246813"/>
          <p14:tracePt t="31430" x="5268913" y="6246813"/>
          <p14:tracePt t="31442" x="5260975" y="6246813"/>
          <p14:tracePt t="31449" x="5251450" y="6246813"/>
          <p14:tracePt t="31457" x="5241925" y="6246813"/>
          <p14:tracePt t="31465" x="5232400" y="6256338"/>
          <p14:tracePt t="31473" x="5224463" y="6256338"/>
          <p14:tracePt t="31497" x="5214938" y="6265863"/>
          <p14:tracePt t="31506" x="5205413" y="6273800"/>
          <p14:tracePt t="31529" x="5195888" y="6283325"/>
          <p14:tracePt t="31537" x="5187950" y="6283325"/>
          <p14:tracePt t="31545" x="5178425" y="6283325"/>
          <p14:tracePt t="31553" x="5168900" y="6292850"/>
          <p14:tracePt t="31569" x="5168900" y="6302375"/>
          <p14:tracePt t="31585" x="5151438" y="6302375"/>
          <p14:tracePt t="31593" x="5141913" y="6302375"/>
          <p14:tracePt t="31602" x="5132388" y="6310313"/>
          <p14:tracePt t="31609" x="5122863" y="6319838"/>
          <p14:tracePt t="31731" x="5114925" y="6329363"/>
          <p14:tracePt t="31875" x="5114925" y="6319838"/>
          <p14:tracePt t="31884" x="5114925" y="6302375"/>
          <p14:tracePt t="31891" x="5122863" y="6302375"/>
          <p14:tracePt t="31897" x="5141913" y="6292850"/>
          <p14:tracePt t="31905" x="5159375" y="6265863"/>
          <p14:tracePt t="31913" x="5178425" y="6246813"/>
          <p14:tracePt t="31921" x="5214938" y="6229350"/>
          <p14:tracePt t="31929" x="5241925" y="6219825"/>
          <p14:tracePt t="31938" x="5287963" y="6200775"/>
          <p14:tracePt t="31945" x="5305425" y="6173788"/>
          <p14:tracePt t="31954" x="5324475" y="6173788"/>
          <p14:tracePt t="31961" x="5341938" y="6164263"/>
          <p14:tracePt t="31969" x="5368925" y="6156325"/>
          <p14:tracePt t="31977" x="5378450" y="6156325"/>
          <p14:tracePt t="31986" x="5387975" y="6146800"/>
          <p14:tracePt t="32003" x="5397500" y="6146800"/>
          <p14:tracePt t="32025" x="5405438" y="6146800"/>
          <p14:tracePt t="32179" x="5397500" y="6146800"/>
          <p14:tracePt t="32188" x="5387975" y="6146800"/>
          <p14:tracePt t="32220" x="5368925" y="6164263"/>
          <p14:tracePt t="32337" x="5378450" y="6164263"/>
          <p14:tracePt t="32346" x="5414963" y="6173788"/>
          <p14:tracePt t="32353" x="5434013" y="6173788"/>
          <p14:tracePt t="32361" x="5461000" y="6173788"/>
          <p14:tracePt t="32370" x="5478463" y="6183313"/>
          <p14:tracePt t="32382" x="5487988" y="6183313"/>
          <p14:tracePt t="32385" x="5514975" y="6183313"/>
          <p14:tracePt t="32397" x="5524500" y="6183313"/>
          <p14:tracePt t="32432" x="5543550" y="6183313"/>
          <p14:tracePt t="32834" x="5551488" y="6183313"/>
          <p14:tracePt t="32913" x="5561013" y="6183313"/>
          <p14:tracePt t="32946" x="5561013" y="6173788"/>
          <p14:tracePt t="32961" x="5561013" y="6164263"/>
          <p14:tracePt t="32969" x="5561013" y="6146800"/>
          <p14:tracePt t="32978" x="5561013" y="6137275"/>
          <p14:tracePt t="32985" x="5561013" y="6127750"/>
          <p14:tracePt t="32993" x="5561013" y="6119813"/>
          <p14:tracePt t="33002" x="5551488" y="6119813"/>
          <p14:tracePt t="33009" x="5543550" y="6100763"/>
          <p14:tracePt t="33020" x="5534025" y="6083300"/>
          <p14:tracePt t="33025" x="5514975" y="6064250"/>
          <p14:tracePt t="33038" x="5507038" y="6046788"/>
          <p14:tracePt t="33041" x="5497513" y="6037263"/>
          <p14:tracePt t="33051" x="5487988" y="6010275"/>
          <p14:tracePt t="33057" x="5470525" y="5991225"/>
          <p14:tracePt t="33065" x="5461000" y="5954713"/>
          <p14:tracePt t="33073" x="5451475" y="5937250"/>
          <p14:tracePt t="33082" x="5441950" y="5918200"/>
          <p14:tracePt t="33090" x="5424488" y="5891213"/>
          <p14:tracePt t="33098" x="5397500" y="5845175"/>
          <p14:tracePt t="33105" x="5397500" y="5837238"/>
          <p14:tracePt t="33113" x="5378450" y="5791200"/>
          <p14:tracePt t="33122" x="5368925" y="5754688"/>
          <p14:tracePt t="33129" x="5351463" y="5699125"/>
          <p14:tracePt t="33137" x="5314950" y="5654675"/>
          <p14:tracePt t="33145" x="5287963" y="5589588"/>
          <p14:tracePt t="33153" x="5251450" y="5526088"/>
          <p14:tracePt t="33162" x="5232400" y="5472113"/>
          <p14:tracePt t="33169" x="5214938" y="5389563"/>
          <p14:tracePt t="33177" x="5168900" y="5307013"/>
          <p14:tracePt t="33187" x="5159375" y="5253038"/>
          <p14:tracePt t="33193" x="5141913" y="5170488"/>
          <p14:tracePt t="33201" x="5122863" y="5089525"/>
          <p14:tracePt t="33209" x="5095875" y="4997450"/>
          <p14:tracePt t="33219" x="5078413" y="4933950"/>
          <p14:tracePt t="33225" x="5059363" y="4878388"/>
          <p14:tracePt t="33234" x="5032375" y="4797425"/>
          <p14:tracePt t="33241" x="5014913" y="4741863"/>
          <p14:tracePt t="33249" x="5014913" y="4697413"/>
          <p14:tracePt t="33257" x="4995863" y="4678363"/>
          <p14:tracePt t="33265" x="4995863" y="4651375"/>
          <p14:tracePt t="33273" x="4995863" y="4605338"/>
          <p14:tracePt t="33281" x="4995863" y="4595813"/>
          <p14:tracePt t="33289" x="4986338" y="4578350"/>
          <p14:tracePt t="33297" x="4986338" y="4551363"/>
          <p14:tracePt t="33305" x="4986338" y="4541838"/>
          <p14:tracePt t="33321" x="4986338" y="4522788"/>
          <p14:tracePt t="33329" x="4986338" y="4514850"/>
          <p14:tracePt t="33337" x="4986338" y="4505325"/>
          <p14:tracePt t="33346" x="4986338" y="4495800"/>
          <p14:tracePt t="33353" x="4986338" y="4486275"/>
          <p14:tracePt t="33361" x="4995863" y="4468813"/>
          <p14:tracePt t="33378" x="5005388" y="4468813"/>
          <p14:tracePt t="33386" x="5014913" y="4459288"/>
          <p14:tracePt t="33396" x="5032375" y="4449763"/>
          <p14:tracePt t="33409" x="5078413" y="4432300"/>
          <p14:tracePt t="33420" x="5086350" y="4432300"/>
          <p14:tracePt t="33426" x="5122863" y="4422775"/>
          <p14:tracePt t="33433" x="5132388" y="4422775"/>
          <p14:tracePt t="33442" x="5168900" y="4413250"/>
          <p14:tracePt t="33450" x="5187950" y="4413250"/>
          <p14:tracePt t="33457" x="5224463" y="4395788"/>
          <p14:tracePt t="33465" x="5268913" y="4395788"/>
          <p14:tracePt t="33473" x="5314950" y="4376738"/>
          <p14:tracePt t="33481" x="5334000" y="4368800"/>
          <p14:tracePt t="33489" x="5360988" y="4359275"/>
          <p14:tracePt t="33497" x="5378450" y="4349750"/>
          <p14:tracePt t="33505" x="5397500" y="4332288"/>
          <p14:tracePt t="33513" x="5405438" y="4322763"/>
          <p14:tracePt t="33522" x="5414963" y="4313238"/>
          <p14:tracePt t="33529" x="5424488" y="4295775"/>
          <p14:tracePt t="33540" x="5424488" y="4286250"/>
          <p14:tracePt t="33545" x="5424488" y="4276725"/>
          <p14:tracePt t="33553" x="5424488" y="4259263"/>
          <p14:tracePt t="33561" x="5424488" y="4249738"/>
          <p14:tracePt t="33569" x="5424488" y="4240213"/>
          <p14:tracePt t="33579" x="5424488" y="4232275"/>
          <p14:tracePt t="33586" x="5424488" y="4213225"/>
          <p14:tracePt t="33595" x="5424488" y="4203700"/>
          <p14:tracePt t="33638" x="5424488" y="4186238"/>
          <p14:tracePt t="33691" x="5414963" y="4186238"/>
          <p14:tracePt t="33723" x="5405438" y="4186238"/>
          <p14:tracePt t="33796" x="5397500" y="4176713"/>
          <p14:tracePt t="33836" x="5397500" y="4167188"/>
          <p14:tracePt t="33852" x="5397500" y="4159250"/>
          <p14:tracePt t="33857" x="5397500" y="4149725"/>
          <p14:tracePt t="33865" x="5397500" y="4140200"/>
          <p14:tracePt t="33888" x="5414963" y="4122738"/>
          <p14:tracePt t="33897" x="5434013" y="4103688"/>
          <p14:tracePt t="33905" x="5434013" y="4094163"/>
          <p14:tracePt t="33913" x="5434013" y="4086225"/>
          <p14:tracePt t="33921" x="5441950" y="4076700"/>
          <p14:tracePt t="33938" x="5461000" y="4057650"/>
          <p14:tracePt t="33961" x="5461000" y="4049713"/>
          <p14:tracePt t="34089" x="5451475" y="4049713"/>
          <p14:tracePt t="34115" x="5441950" y="4067175"/>
          <p14:tracePt t="34132" x="5441950" y="4094163"/>
          <p14:tracePt t="34137" x="5441950" y="4113213"/>
          <p14:tracePt t="34145" x="5434013" y="4130675"/>
          <p14:tracePt t="34154" x="5424488" y="4140200"/>
          <p14:tracePt t="34161" x="5414963" y="4149725"/>
          <p14:tracePt t="34169" x="5414963" y="4159250"/>
          <p14:tracePt t="34178" x="5414963" y="4167188"/>
          <p14:tracePt t="34186" x="5405438" y="4176713"/>
          <p14:tracePt t="34300" x="5414963" y="4186238"/>
          <p14:tracePt t="34305" x="5487988" y="4186238"/>
          <p14:tracePt t="34314" x="5580063" y="4195763"/>
          <p14:tracePt t="34321" x="5680075" y="4222750"/>
          <p14:tracePt t="34331" x="5807075" y="4240213"/>
          <p14:tracePt t="34345" x="5899150" y="4249738"/>
          <p14:tracePt t="34351" x="6007100" y="4268788"/>
          <p14:tracePt t="34354" x="6099175" y="4268788"/>
          <p14:tracePt t="34361" x="6181725" y="4286250"/>
          <p14:tracePt t="34369" x="6245225" y="4303713"/>
          <p14:tracePt t="34381" x="6272213" y="4303713"/>
          <p14:tracePt t="34385" x="6291263" y="4303713"/>
          <p14:tracePt t="34395" x="6308725" y="4303713"/>
          <p14:tracePt t="34545" x="6299200" y="4286250"/>
          <p14:tracePt t="34553" x="6291263" y="4276725"/>
          <p14:tracePt t="34561" x="6281738" y="4268788"/>
          <p14:tracePt t="34569" x="6272213" y="4259263"/>
          <p14:tracePt t="34579" x="6262688" y="4259263"/>
          <p14:tracePt t="34587" x="6262688" y="4249738"/>
          <p14:tracePt t="34595" x="6254750" y="4240213"/>
          <p14:tracePt t="34604" x="6245225" y="4232275"/>
          <p14:tracePt t="34611" x="6235700" y="4222750"/>
          <p14:tracePt t="34627" x="6226175" y="4213225"/>
          <p14:tracePt t="34706" x="6226175" y="4203700"/>
          <p14:tracePt t="35530" x="6218238" y="4203700"/>
          <p14:tracePt t="35545" x="6218238" y="4213225"/>
          <p14:tracePt t="35553" x="6218238" y="4222750"/>
          <p14:tracePt t="35561" x="6208713" y="4232275"/>
          <p14:tracePt t="35858" x="6208713" y="4249738"/>
          <p14:tracePt t="35889" x="6208713" y="4259263"/>
          <p14:tracePt t="35929" x="6208713" y="4268788"/>
          <p14:tracePt t="35937" x="6208713" y="4276725"/>
          <p14:tracePt t="35995" x="6218238" y="4286250"/>
          <p14:tracePt t="36041" x="6226175" y="4286250"/>
          <p14:tracePt t="36051" x="6235700" y="4286250"/>
          <p14:tracePt t="36073" x="6245225" y="4268788"/>
          <p14:tracePt t="36090" x="6245225" y="4259263"/>
          <p14:tracePt t="36114" x="6254750" y="4249738"/>
          <p14:tracePt t="37521" x="6254750" y="4268788"/>
          <p14:tracePt t="37529" x="6254750" y="4303713"/>
          <p14:tracePt t="37537" x="6235700" y="4313238"/>
          <p14:tracePt t="37545" x="6226175" y="4313238"/>
          <p14:tracePt t="37553" x="6218238" y="4349750"/>
          <p14:tracePt t="37561" x="6208713" y="4368800"/>
          <p14:tracePt t="37569" x="6172200" y="4405313"/>
          <p14:tracePt t="37577" x="6162675" y="4449763"/>
          <p14:tracePt t="37585" x="6145213" y="4478338"/>
          <p14:tracePt t="37593" x="6135688" y="4495800"/>
          <p14:tracePt t="37602" x="6116638" y="4514850"/>
          <p14:tracePt t="37611" x="6108700" y="4541838"/>
          <p14:tracePt t="37617" x="6080125" y="4568825"/>
          <p14:tracePt t="37627" x="6072188" y="4595813"/>
          <p14:tracePt t="37639" x="6062663" y="4605338"/>
          <p14:tracePt t="37644" x="6062663" y="4624388"/>
          <p14:tracePt t="37649" x="6053138" y="4624388"/>
          <p14:tracePt t="37657" x="6043613" y="4641850"/>
          <p14:tracePt t="37665" x="6035675" y="4651375"/>
          <p14:tracePt t="37675" x="6035675" y="4668838"/>
          <p14:tracePt t="37681" x="6026150" y="4678363"/>
          <p14:tracePt t="37689" x="6016625" y="4697413"/>
          <p14:tracePt t="37697" x="5999163" y="4724400"/>
          <p14:tracePt t="37706" x="5989638" y="4732338"/>
          <p14:tracePt t="37713" x="5980113" y="4760913"/>
          <p14:tracePt t="37721" x="5962650" y="4778375"/>
          <p14:tracePt t="37729" x="5953125" y="4805363"/>
          <p14:tracePt t="37739" x="5935663" y="4841875"/>
          <p14:tracePt t="37745" x="5907088" y="4878388"/>
          <p14:tracePt t="37754" x="5899150" y="4887913"/>
          <p14:tracePt t="37761" x="5889625" y="4924425"/>
          <p14:tracePt t="37770" x="5880100" y="4970463"/>
          <p14:tracePt t="37777" x="5843588" y="5033963"/>
          <p14:tracePt t="37787" x="5834063" y="5053013"/>
          <p14:tracePt t="37793" x="5826125" y="5080000"/>
          <p14:tracePt t="37802" x="5789613" y="5143500"/>
          <p14:tracePt t="37811" x="5761038" y="5189538"/>
          <p14:tracePt t="37824" x="5734050" y="5233988"/>
          <p14:tracePt t="37827" x="5716588" y="5262563"/>
          <p14:tracePt t="37836" x="5707063" y="5307013"/>
          <p14:tracePt t="37841" x="5670550" y="5353050"/>
          <p14:tracePt t="37850" x="5653088" y="5416550"/>
          <p14:tracePt t="37857" x="5616575" y="5445125"/>
          <p14:tracePt t="37865" x="5607050" y="5481638"/>
          <p14:tracePt t="37887" x="5551488" y="5554663"/>
          <p14:tracePt t="37890" x="5543550" y="5589588"/>
          <p14:tracePt t="37897" x="5507038" y="5645150"/>
          <p14:tracePt t="37906" x="5487988" y="5691188"/>
          <p14:tracePt t="37913" x="5461000" y="5735638"/>
          <p14:tracePt t="37921" x="5441950" y="5764213"/>
          <p14:tracePt t="37932" x="5397500" y="5808663"/>
          <p14:tracePt t="37939" x="5387975" y="5854700"/>
          <p14:tracePt t="37947" x="5351463" y="5900738"/>
          <p14:tracePt t="37953" x="5324475" y="5946775"/>
          <p14:tracePt t="37961" x="5314950" y="5983288"/>
          <p14:tracePt t="37970" x="5297488" y="6027738"/>
          <p14:tracePt t="37977" x="5287963" y="6073775"/>
          <p14:tracePt t="37987" x="5260975" y="6100763"/>
          <p14:tracePt t="37993" x="5241925" y="6146800"/>
          <p14:tracePt t="38002" x="5241925" y="6156325"/>
          <p14:tracePt t="38009" x="5224463" y="6192838"/>
          <p14:tracePt t="38025" x="5214938" y="6210300"/>
          <p14:tracePt t="38034" x="5205413" y="6229350"/>
          <p14:tracePt t="38041" x="5195888" y="6237288"/>
          <p14:tracePt t="38059" x="5187950" y="6246813"/>
          <p14:tracePt t="38087" x="5178425" y="6265863"/>
          <p14:tracePt t="38092" x="5178425" y="6273800"/>
          <p14:tracePt t="38107" x="5178425" y="6283325"/>
          <p14:tracePt t="38114" x="5168900" y="6283325"/>
          <p14:tracePt t="38121" x="5168900" y="6302375"/>
          <p14:tracePt t="38145" x="5168900" y="6310313"/>
          <p14:tracePt t="38153" x="5151438" y="6329363"/>
          <p14:tracePt t="38177" x="5151438" y="6356350"/>
          <p14:tracePt t="38186" x="5141913" y="6365875"/>
          <p14:tracePt t="38194" x="5141913" y="6375400"/>
          <p14:tracePt t="38201" x="5141913" y="6383338"/>
          <p14:tracePt t="38209" x="5141913" y="6402388"/>
          <p14:tracePt t="38225" x="5141913" y="6411913"/>
          <p14:tracePt t="38250" x="5141913" y="6429375"/>
          <p14:tracePt t="38273" x="5141913" y="6438900"/>
          <p14:tracePt t="38387" x="5141913" y="6446838"/>
          <p14:tracePt t="38426" x="5151438" y="6446838"/>
          <p14:tracePt t="38441" x="5159375" y="6446838"/>
          <p14:tracePt t="38449" x="5178425" y="6446838"/>
          <p14:tracePt t="38465" x="5187950" y="6446838"/>
          <p14:tracePt t="38474" x="5195888" y="6446838"/>
          <p14:tracePt t="38481" x="5224463" y="6438900"/>
          <p14:tracePt t="38490" x="5224463" y="6429375"/>
          <p14:tracePt t="38498" x="5232400" y="6429375"/>
          <p14:tracePt t="38507" x="5251450" y="6419850"/>
          <p14:tracePt t="38515" x="5260975" y="6419850"/>
          <p14:tracePt t="38523" x="5268913" y="6419850"/>
          <p14:tracePt t="38529" x="5287963" y="6419850"/>
          <p14:tracePt t="38537" x="5305425" y="6419850"/>
          <p14:tracePt t="38554" x="5314950" y="6419850"/>
          <p14:tracePt t="38561" x="5324475" y="6419850"/>
          <p14:tracePt t="38577" x="5341938" y="6419850"/>
          <p14:tracePt t="38585" x="5351463" y="6419850"/>
          <p14:tracePt t="38594" x="5360988" y="6419850"/>
          <p14:tracePt t="38609" x="5368925" y="6419850"/>
          <p14:tracePt t="38620" x="5378450" y="6419850"/>
          <p14:tracePt t="38634" x="5387975" y="6419850"/>
          <p14:tracePt t="38641" x="5397500" y="6419850"/>
          <p14:tracePt t="38649" x="5405438" y="6419850"/>
          <p14:tracePt t="38657" x="5424488" y="6419850"/>
          <p14:tracePt t="38665" x="5434013" y="6419850"/>
          <p14:tracePt t="38681" x="5441950" y="6419850"/>
          <p14:tracePt t="38697" x="5461000" y="6419850"/>
          <p14:tracePt t="38705" x="5470525" y="6419850"/>
          <p14:tracePt t="38723" x="5478463" y="6419850"/>
          <p14:tracePt t="38738" x="5487988" y="6419850"/>
          <p14:tracePt t="38745" x="5507038" y="6402388"/>
          <p14:tracePt t="38754" x="5524500" y="6392863"/>
          <p14:tracePt t="38771" x="5524500" y="6383338"/>
          <p14:tracePt t="38777" x="5534025" y="6375400"/>
          <p14:tracePt t="38794" x="5551488" y="6375400"/>
          <p14:tracePt t="38801" x="5561013" y="6365875"/>
          <p14:tracePt t="38889" x="5570538" y="6365875"/>
          <p14:tracePt t="38946" x="5588000" y="6375400"/>
          <p14:tracePt t="38953" x="5588000" y="6383338"/>
          <p14:tracePt t="38961" x="5597525" y="6392863"/>
          <p14:tracePt t="38969" x="5597525" y="6402388"/>
          <p14:tracePt t="38977" x="5597525" y="6429375"/>
          <p14:tracePt t="38986" x="5607050" y="6446838"/>
          <p14:tracePt t="39005" x="5607050" y="6456363"/>
          <p14:tracePt t="39041" x="5616575" y="6465888"/>
          <p14:tracePt t="39090" x="5624513" y="6465888"/>
          <p14:tracePt t="39105" x="5634038" y="6465888"/>
          <p14:tracePt t="39145" x="5643563" y="6465888"/>
          <p14:tracePt t="39169" x="5653088" y="6465888"/>
          <p14:tracePt t="39177" x="5661025" y="6456363"/>
          <p14:tracePt t="39194" x="5661025" y="6446838"/>
          <p14:tracePt t="39209" x="5670550" y="6446838"/>
          <p14:tracePt t="39217" x="5680075" y="6438900"/>
          <p14:tracePt t="39234" x="5688013" y="6438900"/>
          <p14:tracePt t="39243" x="5697538" y="6438900"/>
          <p14:tracePt t="39250" x="5707063" y="6438900"/>
          <p14:tracePt t="39257" x="5716588" y="6438900"/>
          <p14:tracePt t="39265" x="5716588" y="6429375"/>
          <p14:tracePt t="39273" x="5724525" y="6429375"/>
          <p14:tracePt t="39281" x="5734050" y="6419850"/>
          <p14:tracePt t="39289" x="5743575" y="6411913"/>
          <p14:tracePt t="39299" x="5753100" y="6411913"/>
          <p14:tracePt t="39307" x="5761038" y="6411913"/>
          <p14:tracePt t="39315" x="5770563" y="6402388"/>
          <p14:tracePt t="39333" x="5770563" y="6392863"/>
          <p14:tracePt t="39361" x="5770563" y="6383338"/>
          <p14:tracePt t="39370" x="5780088" y="6375400"/>
          <p14:tracePt t="39379" x="5789613" y="6365875"/>
          <p14:tracePt t="39393" x="5797550" y="6356350"/>
          <p14:tracePt t="39409" x="5797550" y="6338888"/>
          <p14:tracePt t="39421" x="5807075" y="6319838"/>
          <p14:tracePt t="39448" x="5807075" y="6310313"/>
          <p14:tracePt t="39452" x="5807075" y="6292850"/>
          <p14:tracePt t="39465" x="5807075" y="6283325"/>
          <p14:tracePt t="39473" x="5807075" y="6265863"/>
          <p14:tracePt t="39482" x="5807075" y="6246813"/>
          <p14:tracePt t="39489" x="5807075" y="6237288"/>
          <p14:tracePt t="39498" x="5807075" y="6229350"/>
          <p14:tracePt t="39505" x="5807075" y="6219825"/>
          <p14:tracePt t="39513" x="5807075" y="6200775"/>
          <p14:tracePt t="39521" x="5807075" y="6164263"/>
          <p14:tracePt t="39539" x="5807075" y="6146800"/>
          <p14:tracePt t="39545" x="5807075" y="6119813"/>
          <p14:tracePt t="39553" x="5807075" y="6073775"/>
          <p14:tracePt t="39561" x="5807075" y="6046788"/>
          <p14:tracePt t="39569" x="5797550" y="6000750"/>
          <p14:tracePt t="39579" x="5780088" y="5946775"/>
          <p14:tracePt t="39588" x="5770563" y="5900738"/>
          <p14:tracePt t="39595" x="5734050" y="5800725"/>
          <p14:tracePt t="39601" x="5707063" y="5735638"/>
          <p14:tracePt t="39609" x="5697538" y="5681663"/>
          <p14:tracePt t="39617" x="5634038" y="5562600"/>
          <p14:tracePt t="39625" x="5624513" y="5489575"/>
          <p14:tracePt t="39634" x="5580063" y="5389563"/>
          <p14:tracePt t="39641" x="5570538" y="5316538"/>
          <p14:tracePt t="39649" x="5551488" y="5216525"/>
          <p14:tracePt t="39657" x="5514975" y="5133975"/>
          <p14:tracePt t="39665" x="5497513" y="5024438"/>
          <p14:tracePt t="39673" x="5470525" y="4951413"/>
          <p14:tracePt t="39681" x="5451475" y="4887913"/>
          <p14:tracePt t="39689" x="5434013" y="4805363"/>
          <p14:tracePt t="39697" x="5424488" y="4751388"/>
          <p14:tracePt t="39705" x="5387975" y="4687888"/>
          <p14:tracePt t="39713" x="5387975" y="4641850"/>
          <p14:tracePt t="39723" x="5387975" y="4605338"/>
          <p14:tracePt t="39729" x="5378450" y="4559300"/>
          <p14:tracePt t="39738" x="5378450" y="4532313"/>
          <p14:tracePt t="39745" x="5378450" y="4505325"/>
          <p14:tracePt t="39753" x="5368925" y="4486275"/>
          <p14:tracePt t="39761" x="5368925" y="4441825"/>
          <p14:tracePt t="39769" x="5368925" y="4413250"/>
          <p14:tracePt t="39777" x="5368925" y="4395788"/>
          <p14:tracePt t="39786" x="5368925" y="4386263"/>
          <p14:tracePt t="39793" x="5368925" y="4359275"/>
          <p14:tracePt t="39809" x="5368925" y="4340225"/>
          <p14:tracePt t="39819" x="5368925" y="4322763"/>
          <p14:tracePt t="39827" x="5368925" y="4313238"/>
          <p14:tracePt t="39844" x="5368925" y="4303713"/>
          <p14:tracePt t="39849" x="5368925" y="4286250"/>
          <p14:tracePt t="39887" x="5368925" y="4276725"/>
          <p14:tracePt t="40105" x="5360988" y="4276725"/>
          <p14:tracePt t="40121" x="5351463" y="4276725"/>
          <p14:tracePt t="40145" x="5341938" y="4286250"/>
          <p14:tracePt t="40169" x="5334000" y="4303713"/>
          <p14:tracePt t="40186" x="5334000" y="4313238"/>
          <p14:tracePt t="40193" x="5324475" y="4322763"/>
          <p14:tracePt t="40209" x="5314950" y="4322763"/>
          <p14:tracePt t="40236" x="5305425" y="4322763"/>
          <p14:tracePt t="40346" x="5297488" y="4332288"/>
          <p14:tracePt t="40385" x="5287963" y="4340225"/>
          <p14:tracePt t="40401" x="5287963" y="4349750"/>
          <p14:tracePt t="40417" x="5278438" y="4359275"/>
          <p14:tracePt t="40433" x="5268913" y="4368800"/>
          <p14:tracePt t="40522" x="5260975" y="4376738"/>
          <p14:tracePt t="40587" x="5251450" y="4386263"/>
          <p14:tracePt t="40617" x="5251450" y="4395788"/>
          <p14:tracePt t="40633" x="5241925" y="4405313"/>
          <p14:tracePt t="40683" x="5232400" y="4413250"/>
          <p14:tracePt t="42220" x="5224463" y="4413250"/>
          <p14:tracePt t="42273" x="5224463" y="4405313"/>
          <p14:tracePt t="42388" x="5232400" y="4395788"/>
          <p14:tracePt t="42524" x="5224463" y="4405313"/>
          <p14:tracePt t="42545" x="5214938" y="4413250"/>
          <p14:tracePt t="42554" x="5214938" y="4422775"/>
          <p14:tracePt t="42561" x="5214938" y="4432300"/>
          <p14:tracePt t="42569" x="5205413" y="4432300"/>
          <p14:tracePt t="42593" x="5195888" y="4449763"/>
          <p14:tracePt t="42611" x="5195888" y="4459288"/>
          <p14:tracePt t="42627" x="5187950" y="4468813"/>
          <p14:tracePt t="42683" x="5187950" y="4478338"/>
          <p14:tracePt t="42747" x="5187950" y="4486275"/>
          <p14:tracePt t="42773" x="5187950" y="4495800"/>
          <p14:tracePt t="42787" x="5195888" y="4505325"/>
          <p14:tracePt t="42793" x="5214938" y="4514850"/>
          <p14:tracePt t="42801" x="5241925" y="4541838"/>
          <p14:tracePt t="42809" x="5278438" y="4568825"/>
          <p14:tracePt t="42820" x="5305425" y="4587875"/>
          <p14:tracePt t="42825" x="5334000" y="4624388"/>
          <p14:tracePt t="42834" x="5378450" y="4668838"/>
          <p14:tracePt t="42842" x="5414963" y="4705350"/>
          <p14:tracePt t="42849" x="5461000" y="4751388"/>
          <p14:tracePt t="42857" x="5524500" y="4787900"/>
          <p14:tracePt t="42865" x="5561013" y="4824413"/>
          <p14:tracePt t="42886" x="5607050" y="4878388"/>
          <p14:tracePt t="42889" x="5634038" y="4906963"/>
          <p14:tracePt t="42897" x="5653088" y="4951413"/>
          <p14:tracePt t="42905" x="5661025" y="4970463"/>
          <p14:tracePt t="42913" x="5680075" y="4997450"/>
          <p14:tracePt t="42921" x="5680075" y="5016500"/>
          <p14:tracePt t="42929" x="5707063" y="5060950"/>
          <p14:tracePt t="42937" x="5716588" y="5097463"/>
          <p14:tracePt t="42946" x="5734050" y="5126038"/>
          <p14:tracePt t="42953" x="5743575" y="5160963"/>
          <p14:tracePt t="42961" x="5753100" y="5207000"/>
          <p14:tracePt t="42969" x="5789613" y="5253038"/>
          <p14:tracePt t="42977" x="5797550" y="5280025"/>
          <p14:tracePt t="42986" x="5834063" y="5353050"/>
          <p14:tracePt t="42993" x="5843588" y="5389563"/>
          <p14:tracePt t="43001" x="5870575" y="5445125"/>
          <p14:tracePt t="43010" x="5899150" y="5508625"/>
          <p14:tracePt t="43018" x="5907088" y="5535613"/>
          <p14:tracePt t="43025" x="5907088" y="5589588"/>
          <p14:tracePt t="43035" x="5935663" y="5654675"/>
          <p14:tracePt t="43041" x="5953125" y="5699125"/>
          <p14:tracePt t="43051" x="5953125" y="5735638"/>
          <p14:tracePt t="43058" x="5962650" y="5791200"/>
          <p14:tracePt t="43065" x="5962650" y="5837238"/>
          <p14:tracePt t="43073" x="5972175" y="5864225"/>
          <p14:tracePt t="43081" x="5972175" y="5873750"/>
          <p14:tracePt t="43090" x="5972175" y="5881688"/>
          <p14:tracePt t="43115" x="5972175" y="5891213"/>
          <p14:tracePt t="43137" x="5972175" y="5910263"/>
          <p14:tracePt t="43169" x="5972175" y="5918200"/>
          <p14:tracePt t="43177" x="5972175" y="5927725"/>
          <p14:tracePt t="43185" x="5972175" y="5946775"/>
          <p14:tracePt t="43193" x="5962650" y="5964238"/>
          <p14:tracePt t="43209" x="5953125" y="5973763"/>
          <p14:tracePt t="43217" x="5943600" y="6000750"/>
          <p14:tracePt t="43235" x="5943600" y="6010275"/>
          <p14:tracePt t="43242" x="5935663" y="6018213"/>
          <p14:tracePt t="43250" x="5926138" y="6027738"/>
          <p14:tracePt t="43273" x="5926138" y="6037263"/>
          <p14:tracePt t="43322" x="5926138" y="6046788"/>
          <p14:tracePt t="43329" x="5926138" y="6054725"/>
          <p14:tracePt t="43338" x="5916613" y="6083300"/>
          <p14:tracePt t="43345" x="5916613" y="6091238"/>
          <p14:tracePt t="43354" x="5916613" y="6127750"/>
          <p14:tracePt t="43363" x="5916613" y="6164263"/>
          <p14:tracePt t="43371" x="5916613" y="6183313"/>
          <p14:tracePt t="43380" x="5916613" y="6210300"/>
          <p14:tracePt t="43385" x="5926138" y="6237288"/>
          <p14:tracePt t="43394" x="5935663" y="6265863"/>
          <p14:tracePt t="43401" x="5943600" y="6273800"/>
          <p14:tracePt t="43410" x="5943600" y="6283325"/>
          <p14:tracePt t="43418" x="5962650" y="6292850"/>
          <p14:tracePt t="43426" x="5962650" y="6302375"/>
          <p14:tracePt t="43438" x="5962650" y="6310313"/>
          <p14:tracePt t="43453" x="5962650" y="6329363"/>
          <p14:tracePt t="43469" x="5972175" y="6346825"/>
          <p14:tracePt t="43491" x="5980113" y="6356350"/>
          <p14:tracePt t="43609" x="5989638" y="6365875"/>
          <p14:tracePt t="43660" x="5999163" y="6365875"/>
          <p14:tracePt t="43697" x="6007100" y="6356350"/>
          <p14:tracePt t="43730" x="6007100" y="6346825"/>
          <p14:tracePt t="43753" x="6007100" y="6329363"/>
          <p14:tracePt t="43795" x="6007100" y="6319838"/>
          <p14:tracePt t="44132" x="6016625" y="6319838"/>
          <p14:tracePt t="44205" x="6026150" y="6310313"/>
          <p14:tracePt t="44249" x="6026150" y="6292850"/>
          <p14:tracePt t="45211" x="6016625" y="6292850"/>
          <p14:tracePt t="45218" x="5999163" y="6292850"/>
          <p14:tracePt t="45225" x="5943600" y="6292850"/>
          <p14:tracePt t="45233" x="5870575" y="6292850"/>
          <p14:tracePt t="45241" x="5761038" y="6302375"/>
          <p14:tracePt t="45254" x="5653088" y="6302375"/>
          <p14:tracePt t="45259" x="5524500" y="6302375"/>
          <p14:tracePt t="45265" x="5378450" y="6302375"/>
          <p14:tracePt t="45273" x="5232400" y="6302375"/>
          <p14:tracePt t="45281" x="5105400" y="6302375"/>
          <p14:tracePt t="45289" x="4968875" y="6273800"/>
          <p14:tracePt t="45297" x="4895850" y="6256338"/>
          <p14:tracePt t="45305" x="4786313" y="6246813"/>
          <p14:tracePt t="45313" x="4713288" y="6246813"/>
          <p14:tracePt t="45321" x="4630738" y="6229350"/>
          <p14:tracePt t="45329" x="4557713" y="6229350"/>
          <p14:tracePt t="45337" x="4448175" y="6229350"/>
          <p14:tracePt t="45345" x="4376738" y="6229350"/>
          <p14:tracePt t="45353" x="4248150" y="6229350"/>
          <p14:tracePt t="45361" x="4121150" y="6229350"/>
          <p14:tracePt t="45370" x="3956050" y="6229350"/>
          <p14:tracePt t="45377" x="3810000" y="6229350"/>
          <p14:tracePt t="45386" x="3629025" y="6200775"/>
          <p14:tracePt t="45393" x="3482975" y="6183313"/>
          <p14:tracePt t="45401" x="3273425" y="6156325"/>
          <p14:tracePt t="45411" x="3144838" y="6127750"/>
          <p14:tracePt t="45418" x="3035300" y="6127750"/>
          <p14:tracePt t="45425" x="2908300" y="6127750"/>
          <p14:tracePt t="45435" x="2798763" y="6127750"/>
          <p14:tracePt t="45441" x="2708275" y="6127750"/>
          <p14:tracePt t="45450" x="2652713" y="6127750"/>
          <p14:tracePt t="45458" x="2570163" y="6127750"/>
          <p14:tracePt t="45465" x="2533650" y="6127750"/>
          <p14:tracePt t="45473" x="2489200" y="6127750"/>
          <p14:tracePt t="45481" x="2433638" y="6127750"/>
          <p14:tracePt t="45490" x="2379663" y="6127750"/>
          <p14:tracePt t="45497" x="2324100" y="6137275"/>
          <p14:tracePt t="45505" x="2243138" y="6156325"/>
          <p14:tracePt t="45513" x="2170113" y="6156325"/>
          <p14:tracePt t="45521" x="2078038" y="6156325"/>
          <p14:tracePt t="45529" x="1987550" y="6156325"/>
          <p14:tracePt t="45537" x="1878013" y="6156325"/>
          <p14:tracePt t="45545" x="1804988" y="6156325"/>
          <p14:tracePt t="45553" x="1714500" y="6156325"/>
          <p14:tracePt t="45561" x="1622425" y="6156325"/>
          <p14:tracePt t="45570" x="1541463" y="6156325"/>
          <p14:tracePt t="45577" x="1468438" y="6156325"/>
          <p14:tracePt t="45585" x="1395413" y="6156325"/>
          <p14:tracePt t="45593" x="1358900" y="6156325"/>
          <p14:tracePt t="45601" x="1293813" y="6173788"/>
          <p14:tracePt t="45609" x="1258888" y="6183313"/>
          <p14:tracePt t="45618" x="1239838" y="6183313"/>
          <p14:tracePt t="45625" x="1212850" y="6183313"/>
          <p14:tracePt t="45634" x="1185863" y="6192838"/>
          <p14:tracePt t="45641" x="1157288" y="6192838"/>
          <p14:tracePt t="45651" x="1139825" y="6200775"/>
          <p14:tracePt t="45657" x="1112838" y="6200775"/>
          <p14:tracePt t="45666" x="1093788" y="6219825"/>
          <p14:tracePt t="45689" x="1076325" y="6219825"/>
          <p14:tracePt t="45697" x="1066800" y="6229350"/>
          <p14:tracePt t="45714" x="1047750" y="6246813"/>
          <p14:tracePt t="45730" x="1039813" y="6256338"/>
          <p14:tracePt t="45738" x="1030288" y="6265863"/>
          <p14:tracePt t="45754" x="1030288" y="6273800"/>
          <p14:tracePt t="45769" x="1020763" y="6283325"/>
          <p14:tracePt t="45777" x="1020763" y="6292850"/>
          <p14:tracePt t="45785" x="1020763" y="6302375"/>
          <p14:tracePt t="45793" x="1020763" y="6310313"/>
          <p14:tracePt t="45802" x="1011238" y="6329363"/>
          <p14:tracePt t="45809" x="1011238" y="6346825"/>
          <p14:tracePt t="45819" x="1003300" y="6356350"/>
          <p14:tracePt t="45826" x="974725" y="6392863"/>
          <p14:tracePt t="45834" x="974725" y="6411913"/>
          <p14:tracePt t="45841" x="966788" y="6465888"/>
          <p14:tracePt t="45850" x="966788" y="6483350"/>
          <p14:tracePt t="45857" x="947738" y="6538913"/>
          <p14:tracePt t="45865" x="930275" y="6575425"/>
          <p14:tracePt t="45873" x="930275" y="6611938"/>
          <p14:tracePt t="45885" x="920750" y="6638925"/>
          <p14:tracePt t="45889" x="920750" y="6675438"/>
          <p14:tracePt t="45897" x="920750" y="6702425"/>
          <p14:tracePt t="45905" x="920750" y="6721475"/>
          <p14:tracePt t="45913" x="920750" y="6748463"/>
          <p14:tracePt t="45921" x="920750" y="6757988"/>
          <p14:tracePt t="45938" x="920750" y="6767513"/>
          <p14:tracePt t="45974" x="920750" y="6775450"/>
          <p14:tracePt t="45985" x="930275" y="6784975"/>
          <p14:tracePt t="46009" x="939800" y="6784975"/>
          <p14:tracePt t="46018" x="957263" y="6775450"/>
          <p14:tracePt t="46033" x="966788" y="6775450"/>
          <p14:tracePt t="46041" x="984250" y="6767513"/>
          <p14:tracePt t="46053" x="1003300" y="6757988"/>
          <p14:tracePt t="46057" x="1011238" y="6748463"/>
          <p14:tracePt t="46068" x="1030288" y="6738938"/>
          <p14:tracePt t="46081" x="1047750" y="6731000"/>
          <p14:tracePt t="46090" x="1057275" y="6731000"/>
          <p14:tracePt t="46100" x="1084263" y="6711950"/>
          <p14:tracePt t="46105" x="1093788" y="6702425"/>
          <p14:tracePt t="46114" x="1120775" y="6694488"/>
          <p14:tracePt t="46130" x="1139825" y="6694488"/>
          <p14:tracePt t="46137" x="1185863" y="6684963"/>
          <p14:tracePt t="46145" x="1193800" y="6684963"/>
          <p14:tracePt t="46153" x="1230313" y="6684963"/>
          <p14:tracePt t="46161" x="1249363" y="6684963"/>
          <p14:tracePt t="46169" x="1276350" y="6684963"/>
          <p14:tracePt t="46177" x="1293813" y="6684963"/>
          <p14:tracePt t="46185" x="1322388" y="6684963"/>
          <p14:tracePt t="46193" x="1330325" y="6684963"/>
          <p14:tracePt t="46201" x="1339850" y="6684963"/>
          <p14:tracePt t="46209" x="1349375" y="6684963"/>
          <p14:tracePt t="46218" x="1358900" y="6684963"/>
          <p14:tracePt t="46234" x="1366838" y="6684963"/>
          <p14:tracePt t="46313" x="1376363" y="6684963"/>
          <p14:tracePt t="46385" x="1395413" y="6684963"/>
          <p14:tracePt t="46411" x="1412875" y="6684963"/>
          <p14:tracePt t="46418" x="1431925" y="6665913"/>
          <p14:tracePt t="46427" x="1439863" y="6657975"/>
          <p14:tracePt t="46435" x="1449388" y="6657975"/>
          <p14:tracePt t="46443" x="1449388" y="6648450"/>
          <p14:tracePt t="46458" x="1458913" y="6638925"/>
          <p14:tracePt t="46466" x="1476375" y="6621463"/>
          <p14:tracePt t="46490" x="1485900" y="6621463"/>
          <p14:tracePt t="46603" x="1495425" y="6621463"/>
          <p14:tracePt t="46645" x="1504950" y="6621463"/>
          <p14:tracePt t="46692" x="1522413" y="6621463"/>
          <p14:tracePt t="46717" x="1531938" y="6621463"/>
          <p14:tracePt t="46740" x="1541463" y="6629400"/>
          <p14:tracePt t="46756" x="1558925" y="6638925"/>
          <p14:tracePt t="46761" x="1576388" y="6648450"/>
          <p14:tracePt t="46769" x="1585913" y="6657975"/>
          <p14:tracePt t="46778" x="1604963" y="6665913"/>
          <p14:tracePt t="46788" x="1612900" y="6665913"/>
          <p14:tracePt t="46809" x="1622425" y="6665913"/>
          <p14:tracePt t="46819" x="1641475" y="6665913"/>
          <p14:tracePt t="46833" x="1649413" y="6665913"/>
          <p14:tracePt t="46841" x="1668463" y="6665913"/>
          <p14:tracePt t="46857" x="1685925" y="6665913"/>
          <p14:tracePt t="46865" x="1695450" y="6665913"/>
          <p14:tracePt t="46874" x="1704975" y="6665913"/>
          <p14:tracePt t="46888" x="1714500" y="6665913"/>
          <p14:tracePt t="46891" x="1731963" y="6665913"/>
          <p14:tracePt t="46897" x="1751013" y="6665913"/>
          <p14:tracePt t="46905" x="1768475" y="6665913"/>
          <p14:tracePt t="46913" x="1795463" y="6665913"/>
          <p14:tracePt t="46921" x="1814513" y="6665913"/>
          <p14:tracePt t="46929" x="1841500" y="6665913"/>
          <p14:tracePt t="46937" x="1878013" y="6657975"/>
          <p14:tracePt t="46945" x="1895475" y="6657975"/>
          <p14:tracePt t="46953" x="1914525" y="6648450"/>
          <p14:tracePt t="46962" x="1931988" y="6648450"/>
          <p14:tracePt t="46969" x="1941513" y="6648450"/>
          <p14:tracePt t="46978" x="1960563" y="6648450"/>
          <p14:tracePt t="46986" x="1978025" y="6648450"/>
          <p14:tracePt t="46993" x="2014538" y="6648450"/>
          <p14:tracePt t="47009" x="2041525" y="6648450"/>
          <p14:tracePt t="47018" x="2051050" y="6648450"/>
          <p14:tracePt t="47025" x="2060575" y="6648450"/>
          <p14:tracePt t="47033" x="2070100" y="6648450"/>
          <p14:tracePt t="47041" x="2087563" y="6648450"/>
          <p14:tracePt t="47073" x="2097088" y="6638925"/>
          <p14:tracePt t="47083" x="2106613" y="6638925"/>
          <p14:tracePt t="47106" x="2124075" y="6638925"/>
          <p14:tracePt t="47155" x="2133600" y="6638925"/>
          <p14:tracePt t="47179" x="2143125" y="6638925"/>
          <p14:tracePt t="47209" x="2160588" y="6648450"/>
          <p14:tracePt t="47217" x="2179638" y="6675438"/>
          <p14:tracePt t="47233" x="2187575" y="6675438"/>
          <p14:tracePt t="47241" x="2187575" y="6684963"/>
          <p14:tracePt t="47252" x="2197100" y="6694488"/>
          <p14:tracePt t="47265" x="2206625" y="6702425"/>
          <p14:tracePt t="47281" x="2224088" y="6702425"/>
          <p14:tracePt t="47297" x="2233613" y="6702425"/>
          <p14:tracePt t="47313" x="2251075" y="6702425"/>
          <p14:tracePt t="47321" x="2260600" y="6702425"/>
          <p14:tracePt t="47329" x="2270125" y="6702425"/>
          <p14:tracePt t="47337" x="2287588" y="6702425"/>
          <p14:tracePt t="47345" x="2306638" y="6702425"/>
          <p14:tracePt t="47353" x="2316163" y="6694488"/>
          <p14:tracePt t="47361" x="2343150" y="6675438"/>
          <p14:tracePt t="47370" x="2360613" y="6657975"/>
          <p14:tracePt t="47377" x="2397125" y="6638925"/>
          <p14:tracePt t="47386" x="2416175" y="6602413"/>
          <p14:tracePt t="47393" x="2443163" y="6575425"/>
          <p14:tracePt t="47401" x="2516188" y="6519863"/>
          <p14:tracePt t="47411" x="2543175" y="6492875"/>
          <p14:tracePt t="47418" x="2625725" y="6446838"/>
          <p14:tracePt t="47426" x="2671763" y="6402388"/>
          <p14:tracePt t="47433" x="2771775" y="6310313"/>
          <p14:tracePt t="47441" x="2808288" y="6265863"/>
          <p14:tracePt t="47454" x="2881313" y="6200775"/>
          <p14:tracePt t="47459" x="2962275" y="6110288"/>
          <p14:tracePt t="47469" x="3035300" y="6010275"/>
          <p14:tracePt t="47477" x="3090863" y="5946775"/>
          <p14:tracePt t="47482" x="3154363" y="5864225"/>
          <p14:tracePt t="47489" x="3208338" y="5818188"/>
          <p14:tracePt t="47503" x="3254375" y="5745163"/>
          <p14:tracePt t="47508" x="3290888" y="5718175"/>
          <p14:tracePt t="47514" x="3327400" y="5672138"/>
          <p14:tracePt t="47521" x="3336925" y="5654675"/>
          <p14:tracePt t="47529" x="3363913" y="5626100"/>
          <p14:tracePt t="47537" x="3373438" y="5626100"/>
          <p14:tracePt t="47553" x="3382963" y="5618163"/>
          <p14:tracePt t="47561" x="3390900" y="5618163"/>
          <p14:tracePt t="47577" x="3409950" y="5608638"/>
          <p14:tracePt t="47593" x="3419475" y="5599113"/>
          <p14:tracePt t="47609" x="3419475" y="5589588"/>
          <p14:tracePt t="47617" x="3436938" y="5554663"/>
          <p14:tracePt t="47625" x="3446463" y="5535613"/>
          <p14:tracePt t="47634" x="3455988" y="5489575"/>
          <p14:tracePt t="47641" x="3463925" y="5435600"/>
          <p14:tracePt t="47650" x="3473450" y="5389563"/>
          <p14:tracePt t="47657" x="3500438" y="5326063"/>
          <p14:tracePt t="47666" x="3527425" y="5262563"/>
          <p14:tracePt t="47673" x="3527425" y="5207000"/>
          <p14:tracePt t="47682" x="3563938" y="5126038"/>
          <p14:tracePt t="47689" x="3573463" y="5070475"/>
          <p14:tracePt t="47697" x="3592513" y="5024438"/>
          <p14:tracePt t="47706" x="3600450" y="4951413"/>
          <p14:tracePt t="47713" x="3629025" y="4851400"/>
          <p14:tracePt t="47721" x="3646488" y="4741863"/>
          <p14:tracePt t="47729" x="3673475" y="4632325"/>
          <p14:tracePt t="47737" x="3702050" y="4532313"/>
          <p14:tracePt t="47745" x="3709988" y="4405313"/>
          <p14:tracePt t="47753" x="3738563" y="4276725"/>
          <p14:tracePt t="47761" x="3775075" y="4159250"/>
          <p14:tracePt t="47769" x="3802063" y="4030663"/>
          <p14:tracePt t="47777" x="3802063" y="3921125"/>
          <p14:tracePt t="47786" x="3810000" y="3821113"/>
          <p14:tracePt t="47793" x="3838575" y="3694113"/>
          <p14:tracePt t="47802" x="3856038" y="3584575"/>
          <p14:tracePt t="47811" x="3865563" y="3475038"/>
          <p14:tracePt t="47823" x="3883025" y="3355975"/>
          <p14:tracePt t="47826" x="3883025" y="3246438"/>
          <p14:tracePt t="47835" x="3883025" y="3155950"/>
          <p14:tracePt t="47843" x="3883025" y="3082925"/>
          <p14:tracePt t="47852" x="3883025" y="3009900"/>
          <p14:tracePt t="47858" x="3883025" y="2954338"/>
          <p14:tracePt t="47867" x="3883025" y="2900363"/>
          <p14:tracePt t="47873" x="3883025" y="2863850"/>
          <p14:tracePt t="47881" x="3883025" y="2854325"/>
          <p14:tracePt t="47889" x="3883025" y="2817813"/>
          <p14:tracePt t="47899" x="3883025" y="2800350"/>
          <p14:tracePt t="47915" x="3883025" y="2781300"/>
          <p14:tracePt t="47921" x="3883025" y="2771775"/>
          <p14:tracePt t="47930" x="3883025" y="2763838"/>
          <p14:tracePt t="47939" x="3883025" y="2744788"/>
          <p14:tracePt t="47947" x="3883025" y="2727325"/>
          <p14:tracePt t="47955" x="3883025" y="2708275"/>
          <p14:tracePt t="47963" x="3883025" y="2690813"/>
          <p14:tracePt t="47969" x="3883025" y="2681288"/>
          <p14:tracePt t="47977" x="3883025" y="2644775"/>
          <p14:tracePt t="47986" x="3883025" y="2635250"/>
          <p14:tracePt t="48009" x="3883025" y="2625725"/>
          <p14:tracePt t="48033" x="3883025" y="2608263"/>
          <p14:tracePt t="48203" x="3883025" y="2654300"/>
          <p14:tracePt t="48211" x="3883025" y="2708275"/>
          <p14:tracePt t="48218" x="3883025" y="2763838"/>
          <p14:tracePt t="48228" x="3883025" y="2854325"/>
          <p14:tracePt t="48234" x="3883025" y="2954338"/>
          <p14:tracePt t="48241" x="3883025" y="3027363"/>
          <p14:tracePt t="48250" x="3883025" y="3136900"/>
          <p14:tracePt t="48257" x="3883025" y="3209925"/>
          <p14:tracePt t="48265" x="3883025" y="3319463"/>
          <p14:tracePt t="48273" x="3883025" y="3429000"/>
          <p14:tracePt t="48281" x="3883025" y="3556000"/>
          <p14:tracePt t="48289" x="3883025" y="3665538"/>
          <p14:tracePt t="48299" x="3883025" y="3775075"/>
          <p14:tracePt t="48306" x="3883025" y="3867150"/>
          <p14:tracePt t="48315" x="3883025" y="3940175"/>
          <p14:tracePt t="48321" x="3883025" y="4013200"/>
          <p14:tracePt t="48329" x="3883025" y="4094163"/>
          <p14:tracePt t="48337" x="3883025" y="4149725"/>
          <p14:tracePt t="48345" x="3883025" y="4203700"/>
          <p14:tracePt t="48353" x="3883025" y="4240213"/>
          <p14:tracePt t="48361" x="3883025" y="4286250"/>
          <p14:tracePt t="48370" x="3883025" y="4303713"/>
          <p14:tracePt t="48378" x="3883025" y="4322763"/>
          <p14:tracePt t="48385" x="3883025" y="4340225"/>
          <p14:tracePt t="48411" x="3883025" y="4359275"/>
          <p14:tracePt t="48418" x="3883025" y="4368800"/>
          <p14:tracePt t="48596" x="3883025" y="4376738"/>
          <p14:tracePt t="48609" x="3883025" y="4386263"/>
          <p14:tracePt t="48627" x="3875088" y="4395788"/>
          <p14:tracePt t="48634" x="3865563" y="4405313"/>
          <p14:tracePt t="48667" x="3856038" y="4422775"/>
          <p14:tracePt t="48676" x="3856038" y="4441825"/>
          <p14:tracePt t="48681" x="3856038" y="4459288"/>
          <p14:tracePt t="48689" x="3846513" y="4478338"/>
          <p14:tracePt t="48697" x="3846513" y="4495800"/>
          <p14:tracePt t="48706" x="3838575" y="4514850"/>
          <p14:tracePt t="48713" x="3838575" y="4541838"/>
          <p14:tracePt t="48721" x="3838575" y="4551363"/>
          <p14:tracePt t="48729" x="3819525" y="4568825"/>
          <p14:tracePt t="48737" x="3819525" y="4578350"/>
          <p14:tracePt t="48745" x="3819525" y="4587875"/>
          <p14:tracePt t="48778" x="3819525" y="4595813"/>
          <p14:tracePt t="48881" x="3819525" y="4614863"/>
          <p14:tracePt t="48913" x="3829050" y="4614863"/>
          <p14:tracePt t="48921" x="3846513" y="4624388"/>
          <p14:tracePt t="48929" x="3856038" y="4632325"/>
          <p14:tracePt t="48937" x="3883025" y="4641850"/>
          <p14:tracePt t="48945" x="3911600" y="4668838"/>
          <p14:tracePt t="48953" x="3929063" y="4687888"/>
          <p14:tracePt t="48961" x="3956050" y="4705350"/>
          <p14:tracePt t="48969" x="3975100" y="4724400"/>
          <p14:tracePt t="48979" x="4002088" y="4732338"/>
          <p14:tracePt t="48989" x="4011613" y="4741863"/>
          <p14:tracePt t="48993" x="4048125" y="4751388"/>
          <p14:tracePt t="49009" x="4057650" y="4751388"/>
          <p14:tracePt t="49025" x="4065588" y="4751388"/>
          <p14:tracePt t="49051" x="4075113" y="4751388"/>
          <p14:tracePt t="49057" x="4084638" y="4751388"/>
          <p14:tracePt t="49073" x="4094163" y="4751388"/>
          <p14:tracePt t="49081" x="4102100" y="4751388"/>
          <p14:tracePt t="49100" x="4121150" y="4732338"/>
          <p14:tracePt t="49105" x="4129088" y="4724400"/>
          <p14:tracePt t="49121" x="4138613" y="4714875"/>
          <p14:tracePt t="49145" x="4148138" y="4705350"/>
          <p14:tracePt t="49153" x="4157663" y="4697413"/>
          <p14:tracePt t="49161" x="4165600" y="4687888"/>
          <p14:tracePt t="49178" x="4175125" y="4678363"/>
          <p14:tracePt t="49964" x="4175125" y="4668838"/>
          <p14:tracePt t="50243" x="4165600" y="4668838"/>
          <p14:tracePt t="50330" x="4157663" y="4668838"/>
          <p14:tracePt t="50419" x="4148138" y="4668838"/>
          <p14:tracePt t="50499" x="4138613" y="4660900"/>
          <p14:tracePt t="50507" x="4129088" y="4660900"/>
          <p14:tracePt t="50742" x="4121150" y="4660900"/>
          <p14:tracePt t="50795" x="4102100" y="4660900"/>
          <p14:tracePt t="50881" x="4094163" y="4660900"/>
          <p14:tracePt t="50937" x="4084638" y="4660900"/>
          <p14:tracePt t="51075" x="4065588" y="4660900"/>
          <p14:tracePt t="51129" x="4057650" y="4660900"/>
          <p14:tracePt t="51137" x="4048125" y="4651375"/>
          <p14:tracePt t="51275" x="4038600" y="4651375"/>
          <p14:tracePt t="51338" x="4021138" y="4651375"/>
          <p14:tracePt t="51461" x="4011613" y="4641850"/>
          <p14:tracePt t="51569" x="4002088" y="4632325"/>
          <p14:tracePt t="51609" x="3992563" y="4632325"/>
          <p14:tracePt t="51618" x="3984625" y="4632325"/>
          <p14:tracePt t="51634" x="3975100" y="4624388"/>
          <p14:tracePt t="51657" x="3965575" y="4614863"/>
          <p14:tracePt t="51901" x="3948113" y="4614863"/>
          <p14:tracePt t="52036" x="3938588" y="4614863"/>
          <p14:tracePt t="52292" x="3929063" y="4605338"/>
          <p14:tracePt t="52418" x="3919538" y="4605338"/>
          <p14:tracePt t="52548" x="3911600" y="4595813"/>
          <p14:tracePt t="53468" x="3902075" y="4587875"/>
          <p14:tracePt t="53479" x="3902075" y="4578350"/>
          <p14:tracePt t="53481" x="3902075" y="4568825"/>
          <p14:tracePt t="53489" x="3902075" y="4559300"/>
          <p14:tracePt t="54292" x="3892550" y="4559300"/>
          <p14:tracePt t="54307" x="3883025" y="4568825"/>
          <p14:tracePt t="54315" x="3875088" y="4587875"/>
          <p14:tracePt t="54416" x="3875088" y="4578350"/>
          <p14:tracePt t="54417" x="3875088" y="4568825"/>
          <p14:tracePt t="54443" x="3875088" y="4559300"/>
          <p14:tracePt t="54977" x="3875088" y="4551363"/>
          <p14:tracePt t="55057" x="3875088" y="4541838"/>
          <p14:tracePt t="55105" x="3875088" y="4532313"/>
          <p14:tracePt t="55153" x="3875088" y="4522788"/>
          <p14:tracePt t="55212" x="3875088" y="4505325"/>
          <p14:tracePt t="55276" x="3875088" y="4495800"/>
          <p14:tracePt t="55715" x="3875088" y="4486275"/>
          <p14:tracePt t="55743" x="3875088" y="4468813"/>
          <p14:tracePt t="55755" x="3875088" y="4449763"/>
          <p14:tracePt t="55771" x="3875088" y="4441825"/>
          <p14:tracePt t="55778" x="3875088" y="4422775"/>
          <p14:tracePt t="55793" x="3875088" y="4413250"/>
          <p14:tracePt t="55952" x="3856038" y="4413250"/>
          <p14:tracePt t="56039" x="3846513" y="4413250"/>
          <p14:tracePt t="56145" x="3846513" y="4422775"/>
          <p14:tracePt t="56166" x="3838575" y="4432300"/>
          <p14:tracePt t="56811" x="3838575" y="4441825"/>
          <p14:tracePt t="56844" x="3838575" y="4449763"/>
          <p14:tracePt t="57289" x="3829050" y="4449763"/>
          <p14:tracePt t="57297" x="3819525" y="4449763"/>
          <p14:tracePt t="57313" x="3810000" y="4459288"/>
          <p14:tracePt t="57321" x="3802063" y="4468813"/>
          <p14:tracePt t="57329" x="3802063" y="4478338"/>
          <p14:tracePt t="57337" x="3792538" y="4486275"/>
          <p14:tracePt t="57354" x="3792538" y="4495800"/>
          <p14:tracePt t="57394" x="3775075" y="4505325"/>
          <p14:tracePt t="57467" x="3765550" y="4514850"/>
          <p14:tracePt t="58275" x="3756025" y="4522788"/>
          <p14:tracePt t="58346" x="3746500" y="4532313"/>
          <p14:tracePt t="58397" x="3738563" y="4541838"/>
          <p14:tracePt t="58417" x="3729038" y="4551363"/>
          <p14:tracePt t="58443" x="3729038" y="4559300"/>
          <p14:tracePt t="58465" x="3719513" y="4559300"/>
          <p14:tracePt t="58668" x="3702050" y="4578350"/>
          <p14:tracePt t="58742" x="3692525" y="4587875"/>
          <p14:tracePt t="59331" x="3692525" y="4595813"/>
          <p14:tracePt t="59361" x="3692525" y="4605338"/>
          <p14:tracePt t="59401" x="3692525" y="4614863"/>
          <p14:tracePt t="62042" x="3692525" y="4624388"/>
          <p14:tracePt t="63772" x="3702050" y="4641850"/>
          <p14:tracePt t="63795" x="3702050" y="4660900"/>
          <p14:tracePt t="63825" x="3702050" y="4678363"/>
          <p14:tracePt t="63961" x="3702050" y="4668838"/>
          <p14:tracePt t="63969" x="3702050" y="4660900"/>
          <p14:tracePt t="63985" x="3702050" y="4641850"/>
          <p14:tracePt t="63993" x="3702050" y="4624388"/>
          <p14:tracePt t="64002" x="3709988" y="4614863"/>
          <p14:tracePt t="64025" x="3709988" y="4595813"/>
          <p14:tracePt t="64041" x="3709988" y="4578350"/>
          <p14:tracePt t="64049" x="3738563" y="4559300"/>
          <p14:tracePt t="64082" x="3738563" y="4551363"/>
          <p14:tracePt t="64090" x="3738563" y="4541838"/>
          <p14:tracePt t="64113" x="3746500" y="4532313"/>
          <p14:tracePt t="64145" x="3746500" y="4522788"/>
          <p14:tracePt t="64193" x="3756025" y="4514850"/>
          <p14:tracePt t="64451" x="3756025" y="4495800"/>
          <p14:tracePt t="64665" x="3765550" y="4486275"/>
          <p14:tracePt t="65284" x="3775075" y="4486275"/>
          <p14:tracePt t="65311" x="3775075" y="4495800"/>
          <p14:tracePt t="66228" x="3775075" y="4514850"/>
          <p14:tracePt t="66235" x="3775075" y="4532313"/>
          <p14:tracePt t="66245" x="3775075" y="4541838"/>
          <p14:tracePt t="66249" x="3775075" y="4551363"/>
          <p14:tracePt t="66257" x="3775075" y="4568825"/>
          <p14:tracePt t="66266" x="3765550" y="4578350"/>
          <p14:tracePt t="66273" x="3765550" y="4595813"/>
          <p14:tracePt t="66281" x="3765550" y="4605338"/>
          <p14:tracePt t="66305" x="3765550" y="4614863"/>
          <p14:tracePt t="66809" x="3775075" y="4605338"/>
          <p14:tracePt t="66825" x="3792538" y="4595813"/>
          <p14:tracePt t="66841" x="3810000" y="4587875"/>
          <p14:tracePt t="66857" x="3829050" y="4568825"/>
          <p14:tracePt t="66866" x="3838575" y="4559300"/>
          <p14:tracePt t="66881" x="3846513" y="4551363"/>
          <p14:tracePt t="66889" x="3865563" y="4541838"/>
          <p14:tracePt t="66905" x="3883025" y="4522788"/>
          <p14:tracePt t="66913" x="3902075" y="4514850"/>
          <p14:tracePt t="66921" x="3911600" y="4505325"/>
          <p14:tracePt t="66929" x="3929063" y="4505325"/>
          <p14:tracePt t="66937" x="3948113" y="4505325"/>
          <p14:tracePt t="66945" x="3965575" y="4478338"/>
          <p14:tracePt t="66953" x="3992563" y="4468813"/>
          <p14:tracePt t="66961" x="4002088" y="4468813"/>
          <p14:tracePt t="66969" x="4029075" y="4459288"/>
          <p14:tracePt t="66977" x="4038600" y="4459288"/>
          <p14:tracePt t="66985" x="4057650" y="4449763"/>
          <p14:tracePt t="66993" x="4084638" y="4432300"/>
          <p14:tracePt t="67001" x="4094163" y="4432300"/>
          <p14:tracePt t="67009" x="4102100" y="4432300"/>
          <p14:tracePt t="67017" x="4121150" y="4432300"/>
          <p14:tracePt t="67025" x="4138613" y="4432300"/>
          <p14:tracePt t="67035" x="4148138" y="4432300"/>
          <p14:tracePt t="67053" x="4157663" y="4432300"/>
          <p14:tracePt t="67058" x="4165600" y="4432300"/>
          <p14:tracePt t="67075" x="4175125" y="4432300"/>
          <p14:tracePt t="67085" x="4184650" y="4432300"/>
          <p14:tracePt t="67098" x="4202113" y="4432300"/>
          <p14:tracePt t="67113" x="4211638" y="4432300"/>
          <p14:tracePt t="67137" x="4221163" y="4432300"/>
          <p14:tracePt t="67162" x="4221163" y="4422775"/>
          <p14:tracePt t="67257" x="4230688" y="4422775"/>
          <p14:tracePt t="67331" x="4230688" y="4432300"/>
          <p14:tracePt t="67339" x="4230688" y="4441825"/>
          <p14:tracePt t="67355" x="4230688" y="4459288"/>
          <p14:tracePt t="67367" x="4230688" y="4468813"/>
          <p14:tracePt t="67377" x="4230688" y="4478338"/>
          <p14:tracePt t="67385" x="4230688" y="4495800"/>
          <p14:tracePt t="67394" x="4230688" y="4505325"/>
          <p14:tracePt t="67401" x="4230688" y="4514850"/>
          <p14:tracePt t="67411" x="4230688" y="4522788"/>
          <p14:tracePt t="67420" x="4230688" y="4541838"/>
          <p14:tracePt t="67434" x="4230688" y="4551363"/>
          <p14:tracePt t="67441" x="4230688" y="4559300"/>
          <p14:tracePt t="67449" x="4211638" y="4587875"/>
          <p14:tracePt t="67473" x="4202113" y="4605338"/>
          <p14:tracePt t="67514" x="4202113" y="4614863"/>
          <p14:tracePt t="67563" x="4202113" y="4624388"/>
          <p14:tracePt t="67726" x="4194175" y="4632325"/>
          <p14:tracePt t="67995" x="4194175" y="4624388"/>
          <p14:tracePt t="68022" x="4194175" y="4605338"/>
          <p14:tracePt t="68041" x="4194175" y="4595813"/>
          <p14:tracePt t="69572" x="4194175" y="4587875"/>
          <p14:tracePt t="69582" x="4194175" y="4578350"/>
          <p14:tracePt t="69612" x="4194175" y="4568825"/>
          <p14:tracePt t="70057" x="4194175" y="4559300"/>
          <p14:tracePt t="70065" x="4202113" y="4551363"/>
          <p14:tracePt t="70204" x="4211638" y="4532313"/>
          <p14:tracePt t="70233" x="4211638" y="4522788"/>
          <p14:tracePt t="70241" x="4221163" y="4514850"/>
          <p14:tracePt t="70257" x="4221163" y="4505325"/>
          <p14:tracePt t="70265" x="4230688" y="4486275"/>
          <p14:tracePt t="70281" x="4230688" y="4478338"/>
          <p14:tracePt t="70290" x="4238625" y="4468813"/>
          <p14:tracePt t="70308" x="4248150" y="4468813"/>
          <p14:tracePt t="70313" x="4248150" y="4459288"/>
          <p14:tracePt t="70322" x="4248150" y="4449763"/>
          <p14:tracePt t="70329" x="4257675" y="4441825"/>
          <p14:tracePt t="70337" x="4267200" y="4432300"/>
          <p14:tracePt t="70353" x="4267200" y="4422775"/>
          <p14:tracePt t="70361" x="4284663" y="4405313"/>
          <p14:tracePt t="70369" x="4284663" y="4395788"/>
          <p14:tracePt t="70377" x="4294188" y="4386263"/>
          <p14:tracePt t="70385" x="4303713" y="4349750"/>
          <p14:tracePt t="70401" x="4303713" y="4340225"/>
          <p14:tracePt t="70417" x="4311650" y="4332288"/>
          <p14:tracePt t="70427" x="4311650" y="4322763"/>
          <p14:tracePt t="70433" x="4311650" y="4313238"/>
          <p14:tracePt t="70442" x="4311650" y="4303713"/>
          <p14:tracePt t="70450" x="4321175" y="4295775"/>
          <p14:tracePt t="70465" x="4330700" y="4286250"/>
          <p14:tracePt t="70498" x="4348163" y="4276725"/>
          <p14:tracePt t="70513" x="4348163" y="4268788"/>
          <p14:tracePt t="70530" x="4367213" y="4259263"/>
          <p14:tracePt t="70538" x="4403725" y="4249738"/>
          <p14:tracePt t="70547" x="4430713" y="4249738"/>
          <p14:tracePt t="70555" x="4484688" y="4222750"/>
          <p14:tracePt t="70561" x="4530725" y="4222750"/>
          <p14:tracePt t="70569" x="4586288" y="4222750"/>
          <p14:tracePt t="70577" x="4640263" y="4222750"/>
          <p14:tracePt t="70585" x="4676775" y="4213225"/>
          <p14:tracePt t="70593" x="4713288" y="4203700"/>
          <p14:tracePt t="70601" x="4767263" y="4203700"/>
          <p14:tracePt t="70609" x="4795838" y="4203700"/>
          <p14:tracePt t="70617" x="4813300" y="4195763"/>
          <p14:tracePt t="70625" x="4859338" y="4195763"/>
          <p14:tracePt t="70633" x="4886325" y="4176713"/>
          <p14:tracePt t="70641" x="4913313" y="4167188"/>
          <p14:tracePt t="70649" x="4959350" y="4167188"/>
          <p14:tracePt t="70657" x="4995863" y="4149725"/>
          <p14:tracePt t="70666" x="5059363" y="4140200"/>
          <p14:tracePt t="70673" x="5132388" y="4113213"/>
          <p14:tracePt t="70682" x="5251450" y="4103688"/>
          <p14:tracePt t="70689" x="5360988" y="4103688"/>
          <p14:tracePt t="70698" x="5487988" y="4086225"/>
          <p14:tracePt t="70706" x="5634038" y="4086225"/>
          <p14:tracePt t="70714" x="5797550" y="4086225"/>
          <p14:tracePt t="70722" x="5962650" y="4086225"/>
          <p14:tracePt t="70729" x="6089650" y="4067175"/>
          <p14:tracePt t="70739" x="6235700" y="4067175"/>
          <p14:tracePt t="70745" x="6362700" y="4030663"/>
          <p14:tracePt t="70753" x="6472238" y="4013200"/>
          <p14:tracePt t="70761" x="6573838" y="3976688"/>
          <p14:tracePt t="70770" x="6618288" y="3948113"/>
          <p14:tracePt t="70778" x="6664325" y="3940175"/>
          <p14:tracePt t="70788" x="6691313" y="3903663"/>
          <p14:tracePt t="70795" x="6700838" y="3903663"/>
          <p14:tracePt t="70804" x="6718300" y="3884613"/>
          <p14:tracePt t="70809" x="6727825" y="3875088"/>
          <p14:tracePt t="70818" x="6737350" y="3867150"/>
          <p14:tracePt t="70825" x="6746875" y="3857625"/>
          <p14:tracePt t="70849" x="6754813" y="3830638"/>
          <p14:tracePt t="71041" x="6754813" y="3840163"/>
          <p14:tracePt t="71049" x="6737350" y="3840163"/>
          <p14:tracePt t="71057" x="6718300" y="3848100"/>
          <p14:tracePt t="71066" x="6691313" y="3848100"/>
          <p14:tracePt t="71073" x="6664325" y="3867150"/>
          <p14:tracePt t="71082" x="6645275" y="3875088"/>
          <p14:tracePt t="71089" x="6627813" y="3875088"/>
          <p14:tracePt t="71100" x="6600825" y="3884613"/>
          <p14:tracePt t="71105" x="6591300" y="3884613"/>
          <p14:tracePt t="71116" x="6573838" y="3894138"/>
          <p14:tracePt t="71122" x="6545263" y="3911600"/>
          <p14:tracePt t="71129" x="6518275" y="3921125"/>
          <p14:tracePt t="71138" x="6500813" y="3921125"/>
          <p14:tracePt t="71146" x="6481763" y="3930650"/>
          <p14:tracePt t="71153" x="6472238" y="3940175"/>
          <p14:tracePt t="71161" x="6445250" y="3940175"/>
          <p14:tracePt t="71169" x="6427788" y="3948113"/>
          <p14:tracePt t="71177" x="6418263" y="3957638"/>
          <p14:tracePt t="71193" x="6408738" y="3967163"/>
          <p14:tracePt t="71340" x="6399213" y="3967163"/>
          <p14:tracePt t="71388" x="6399213" y="3957638"/>
          <p14:tracePt t="71412" x="6408738" y="3957638"/>
          <p14:tracePt t="71457" x="6427788" y="3957638"/>
          <p14:tracePt t="71475" x="6435725" y="3957638"/>
          <p14:tracePt t="71481" x="6445250" y="3957638"/>
          <p14:tracePt t="71489" x="6454775" y="3957638"/>
          <p14:tracePt t="71498" x="6464300" y="3957638"/>
          <p14:tracePt t="71505" x="6472238" y="3957638"/>
          <p14:tracePt t="71514" x="6481763" y="3957638"/>
          <p14:tracePt t="71521" x="6500813" y="3948113"/>
          <p14:tracePt t="71529" x="6508750" y="3948113"/>
          <p14:tracePt t="71537" x="6518275" y="3948113"/>
          <p14:tracePt t="71545" x="6527800" y="3948113"/>
          <p14:tracePt t="71561" x="6545263" y="3948113"/>
          <p14:tracePt t="71569" x="6554788" y="3948113"/>
          <p14:tracePt t="71578" x="6564313" y="3948113"/>
          <p14:tracePt t="71609" x="6581775" y="3940175"/>
          <p14:tracePt t="71626" x="6591300" y="3930650"/>
          <p14:tracePt t="71641" x="6591300" y="3921125"/>
          <p14:tracePt t="71666" x="6600825" y="3911600"/>
          <p14:tracePt t="71681" x="6610350" y="3903663"/>
          <p14:tracePt t="71714" x="6610350" y="3894138"/>
          <p14:tracePt t="71730" x="6610350" y="3884613"/>
          <p14:tracePt t="71761" x="6610350" y="3875088"/>
          <p14:tracePt t="71770" x="6610350" y="3867150"/>
          <p14:tracePt t="71777" x="6600825" y="3848100"/>
          <p14:tracePt t="71785" x="6573838" y="3840163"/>
          <p14:tracePt t="71793" x="6527800" y="3821113"/>
          <p14:tracePt t="71801" x="6464300" y="3775075"/>
          <p14:tracePt t="71810" x="6399213" y="3738563"/>
          <p14:tracePt t="71818" x="6299200" y="3665538"/>
          <p14:tracePt t="71825" x="6181725" y="3575050"/>
          <p14:tracePt t="71833" x="6043613" y="3475038"/>
          <p14:tracePt t="71841" x="5862638" y="3319463"/>
          <p14:tracePt t="71849" x="5624513" y="3146425"/>
          <p14:tracePt t="71857" x="5387975" y="2946400"/>
          <p14:tracePt t="71866" x="5187950" y="2763838"/>
          <p14:tracePt t="71874" x="4949825" y="2562225"/>
          <p14:tracePt t="71887" x="4813300" y="2425700"/>
          <p14:tracePt t="71890" x="4676775" y="2289175"/>
          <p14:tracePt t="71900" x="4567238" y="2152650"/>
          <p14:tracePt t="71906" x="4476750" y="2033588"/>
          <p14:tracePt t="71916" x="4384675" y="1914525"/>
          <p14:tracePt t="71921" x="4311650" y="1797050"/>
          <p14:tracePt t="71929" x="4257675" y="1697038"/>
          <p14:tracePt t="71937" x="4202113" y="1577975"/>
          <p14:tracePt t="71945" x="4148138" y="1495425"/>
          <p14:tracePt t="71953" x="4102100" y="1422400"/>
          <p14:tracePt t="71961" x="4048125" y="1339850"/>
          <p14:tracePt t="71970" x="4029075" y="1276350"/>
          <p14:tracePt t="71977" x="3975100" y="1212850"/>
          <p14:tracePt t="71985" x="3919538" y="1158875"/>
          <p14:tracePt t="71993" x="3875088" y="1112838"/>
          <p14:tracePt t="72001" x="3819525" y="1057275"/>
          <p14:tracePt t="72010" x="3756025" y="993775"/>
          <p14:tracePt t="72018" x="3709988" y="957263"/>
          <p14:tracePt t="72026" x="3646488" y="903288"/>
          <p14:tracePt t="72035" x="3573463" y="847725"/>
          <p14:tracePt t="72041" x="3509963" y="803275"/>
          <p14:tracePt t="72051" x="3427413" y="747713"/>
          <p14:tracePt t="72057" x="3346450" y="674688"/>
          <p14:tracePt t="72068" x="3227388" y="601663"/>
          <p14:tracePt t="72073" x="3090863" y="528638"/>
          <p14:tracePt t="72084" x="2981325" y="455613"/>
          <p14:tracePt t="72089" x="2844800" y="374650"/>
          <p14:tracePt t="72099" x="2689225" y="282575"/>
          <p14:tracePt t="72105" x="2533650" y="209550"/>
          <p14:tracePt t="72116" x="2406650" y="136525"/>
          <p14:tracePt t="72121" x="2233613" y="539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sz="3800"/>
              <a:t>Write</a:t>
            </a:r>
            <a:r>
              <a:rPr lang="ja-JP" altLang="en-US" sz="3800"/>
              <a:t>　</a:t>
            </a:r>
            <a:r>
              <a:rPr lang="en-US" altLang="ja-JP" sz="3800"/>
              <a:t>Through</a:t>
            </a:r>
            <a:r>
              <a:rPr lang="ja-JP" altLang="en-US" sz="3800"/>
              <a:t>　（</a:t>
            </a:r>
            <a:r>
              <a:rPr lang="en-US" altLang="ja-JP" sz="3800"/>
              <a:t>Hit</a:t>
            </a:r>
            <a:r>
              <a:rPr lang="ja-JP" altLang="en-US" sz="3800"/>
              <a:t>）</a:t>
            </a:r>
          </a:p>
        </p:txBody>
      </p:sp>
      <p:sp>
        <p:nvSpPr>
          <p:cNvPr id="33795"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796"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797"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798"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799"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0"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1"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02"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3803"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4"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5"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6"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7"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8"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09"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0"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1"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2"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3"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4"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5"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6"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7"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3818" name="Text Box 26"/>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3819" name="Text Box 27"/>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3820" name="Text Box 28"/>
          <p:cNvSpPr txBox="1">
            <a:spLocks noChangeArrowheads="1"/>
          </p:cNvSpPr>
          <p:nvPr/>
        </p:nvSpPr>
        <p:spPr bwMode="auto">
          <a:xfrm>
            <a:off x="4262438"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3821" name="Text Box 29"/>
          <p:cNvSpPr txBox="1">
            <a:spLocks noChangeArrowheads="1"/>
          </p:cNvSpPr>
          <p:nvPr/>
        </p:nvSpPr>
        <p:spPr bwMode="auto">
          <a:xfrm>
            <a:off x="2895600" y="5157788"/>
            <a:ext cx="2025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 )</a:t>
            </a:r>
          </a:p>
          <a:p>
            <a:pPr eaLnBrk="1" hangingPunct="1"/>
            <a:endParaRPr lang="en-US" altLang="ja-JP" b="1">
              <a:solidFill>
                <a:srgbClr val="6666FF"/>
              </a:solidFill>
            </a:endParaRPr>
          </a:p>
        </p:txBody>
      </p:sp>
      <p:grpSp>
        <p:nvGrpSpPr>
          <p:cNvPr id="366622" name="Group 30"/>
          <p:cNvGrpSpPr>
            <a:grpSpLocks/>
          </p:cNvGrpSpPr>
          <p:nvPr/>
        </p:nvGrpSpPr>
        <p:grpSpPr bwMode="auto">
          <a:xfrm>
            <a:off x="2771775" y="4070350"/>
            <a:ext cx="1368425" cy="366713"/>
            <a:chOff x="1746" y="2564"/>
            <a:chExt cx="862" cy="231"/>
          </a:xfrm>
        </p:grpSpPr>
        <p:sp>
          <p:nvSpPr>
            <p:cNvPr id="33836"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37" name="Text Box 32"/>
            <p:cNvSpPr txBox="1">
              <a:spLocks noChangeArrowheads="1"/>
            </p:cNvSpPr>
            <p:nvPr/>
          </p:nvSpPr>
          <p:spPr bwMode="auto">
            <a:xfrm>
              <a:off x="2070" y="2564"/>
              <a:ext cx="3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Hit</a:t>
              </a:r>
            </a:p>
          </p:txBody>
        </p:sp>
      </p:grpSp>
      <p:sp>
        <p:nvSpPr>
          <p:cNvPr id="33823" name="Text Box 33"/>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8bytes</a:t>
            </a:r>
            <a:r>
              <a:rPr lang="en-US" altLang="ja-JP" b="1" dirty="0">
                <a:solidFill>
                  <a:srgbClr val="6666FF"/>
                </a:solidFill>
              </a:rPr>
              <a:t>)</a:t>
            </a:r>
          </a:p>
        </p:txBody>
      </p:sp>
      <p:sp>
        <p:nvSpPr>
          <p:cNvPr id="33824" name="Text Box 34"/>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128bytes</a:t>
            </a:r>
            <a:r>
              <a:rPr lang="en-US" altLang="ja-JP" b="1" dirty="0">
                <a:solidFill>
                  <a:srgbClr val="6666FF"/>
                </a:solidFill>
              </a:rPr>
              <a:t>)</a:t>
            </a:r>
          </a:p>
          <a:p>
            <a:pPr eaLnBrk="1" hangingPunct="1"/>
            <a:endParaRPr lang="en-US" altLang="ja-JP" b="1" dirty="0">
              <a:solidFill>
                <a:srgbClr val="6666FF"/>
              </a:solidFill>
            </a:endParaRPr>
          </a:p>
        </p:txBody>
      </p:sp>
      <p:sp>
        <p:nvSpPr>
          <p:cNvPr id="366627"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6628" name="Rectangle 36"/>
          <p:cNvSpPr>
            <a:spLocks noChangeArrowheads="1"/>
          </p:cNvSpPr>
          <p:nvPr/>
        </p:nvSpPr>
        <p:spPr bwMode="auto">
          <a:xfrm>
            <a:off x="4500563" y="198755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6629" name="Line 37"/>
          <p:cNvSpPr>
            <a:spLocks noChangeShapeType="1"/>
          </p:cNvSpPr>
          <p:nvPr/>
        </p:nvSpPr>
        <p:spPr bwMode="auto">
          <a:xfrm flipV="1">
            <a:off x="5364163" y="4149725"/>
            <a:ext cx="0" cy="1008063"/>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6630" name="Line 38"/>
          <p:cNvSpPr>
            <a:spLocks noChangeShapeType="1"/>
          </p:cNvSpPr>
          <p:nvPr/>
        </p:nvSpPr>
        <p:spPr bwMode="auto">
          <a:xfrm flipH="1" flipV="1">
            <a:off x="4787900" y="2060575"/>
            <a:ext cx="576263" cy="2016125"/>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6631" name="Text Box 39"/>
          <p:cNvSpPr txBox="1">
            <a:spLocks noChangeArrowheads="1"/>
          </p:cNvSpPr>
          <p:nvPr/>
        </p:nvSpPr>
        <p:spPr bwMode="auto">
          <a:xfrm>
            <a:off x="5416550" y="503237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Write Data</a:t>
            </a:r>
          </a:p>
        </p:txBody>
      </p:sp>
      <p:sp>
        <p:nvSpPr>
          <p:cNvPr id="366632" name="Text Box 40"/>
          <p:cNvSpPr txBox="1">
            <a:spLocks noChangeArrowheads="1"/>
          </p:cNvSpPr>
          <p:nvPr/>
        </p:nvSpPr>
        <p:spPr bwMode="auto">
          <a:xfrm>
            <a:off x="5219700" y="3133725"/>
            <a:ext cx="218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主記憶も同時に更新</a:t>
            </a:r>
          </a:p>
        </p:txBody>
      </p:sp>
      <p:sp>
        <p:nvSpPr>
          <p:cNvPr id="366633" name="Text Box 41"/>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66634" name="Group 42"/>
          <p:cNvGrpSpPr>
            <a:grpSpLocks/>
          </p:cNvGrpSpPr>
          <p:nvPr/>
        </p:nvGrpSpPr>
        <p:grpSpPr bwMode="auto">
          <a:xfrm>
            <a:off x="323850" y="2492375"/>
            <a:ext cx="1728788" cy="360363"/>
            <a:chOff x="567" y="1026"/>
            <a:chExt cx="1089" cy="227"/>
          </a:xfrm>
        </p:grpSpPr>
        <p:sp>
          <p:nvSpPr>
            <p:cNvPr id="33833" name="Rectangle 43"/>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3834" name="Rectangle 44"/>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3835" name="Rectangle 45"/>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pic>
        <p:nvPicPr>
          <p:cNvPr id="2" name="オーディオ 1">
            <a:hlinkClick r:id="" action="ppaction://media"/>
            <a:extLst>
              <a:ext uri="{FF2B5EF4-FFF2-40B4-BE49-F238E27FC236}">
                <a16:creationId xmlns:a16="http://schemas.microsoft.com/office/drawing/2014/main" id="{60BFE9D7-4605-4FD0-850B-EC6315517B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070"/>
    </mc:Choice>
    <mc:Fallback xmlns="">
      <p:transition spd="slow" advTm="2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66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663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666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66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66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662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66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66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366627" grpId="0" animBg="1"/>
      <p:bldP spid="366628" grpId="0" animBg="1"/>
      <p:bldP spid="366629" grpId="0" animBg="1"/>
      <p:bldP spid="366630" grpId="0" animBg="1"/>
      <p:bldP spid="366631" grpId="0"/>
      <p:bldP spid="366632" grpId="0"/>
      <p:bldP spid="366633" grpId="0"/>
    </p:bldLst>
  </p:timing>
  <p:extLst>
    <p:ext uri="{3A86A75C-4F4B-4683-9AE1-C65F6400EC91}">
      <p14:laserTraceLst xmlns:p14="http://schemas.microsoft.com/office/powerpoint/2010/main">
        <p14:tracePtLst>
          <p14:tracePt t="4877" x="3354388" y="3200400"/>
          <p14:tracePt t="4884" x="3373438" y="3163888"/>
          <p14:tracePt t="4891" x="3436938" y="3127375"/>
          <p14:tracePt t="4899" x="3473450" y="3119438"/>
          <p14:tracePt t="4907" x="3482975" y="3109913"/>
          <p14:tracePt t="4923" x="3482975" y="3100388"/>
          <p14:tracePt t="4971" x="3482975" y="3090863"/>
          <p14:tracePt t="5059" x="3473450" y="3109913"/>
          <p14:tracePt t="5067" x="3463925" y="3127375"/>
          <p14:tracePt t="5084" x="3463925" y="3136900"/>
          <p14:tracePt t="5091" x="3455988" y="3136900"/>
          <p14:tracePt t="5099" x="3436938" y="3146425"/>
          <p14:tracePt t="5107" x="3427413" y="3155950"/>
          <p14:tracePt t="5115" x="3419475" y="316388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ja-JP" sz="2800" dirty="0"/>
              <a:t>Write</a:t>
            </a:r>
            <a:r>
              <a:rPr lang="ja-JP" altLang="en-US" sz="2800" dirty="0"/>
              <a:t>　</a:t>
            </a:r>
            <a:r>
              <a:rPr lang="en-US" altLang="ja-JP" sz="2800" dirty="0"/>
              <a:t>Through</a:t>
            </a:r>
            <a:r>
              <a:rPr lang="ja-JP" altLang="en-US" sz="2800" dirty="0"/>
              <a:t>　（</a:t>
            </a:r>
            <a:r>
              <a:rPr lang="en-US" altLang="ja-JP" sz="2800" dirty="0"/>
              <a:t>Miss</a:t>
            </a:r>
            <a:r>
              <a:rPr lang="ja-JP" altLang="en-US" sz="2800" dirty="0"/>
              <a:t>：</a:t>
            </a:r>
            <a:r>
              <a:rPr lang="en-US" altLang="ja-JP" sz="2800" dirty="0"/>
              <a:t>Direct</a:t>
            </a:r>
            <a:r>
              <a:rPr lang="ja-JP" altLang="en-US" sz="2800" dirty="0"/>
              <a:t>　</a:t>
            </a:r>
            <a:r>
              <a:rPr lang="en-US" altLang="ja-JP" sz="2800" dirty="0"/>
              <a:t>Write/write non-allocate</a:t>
            </a:r>
            <a:r>
              <a:rPr lang="ja-JP" altLang="en-US" sz="2800" dirty="0"/>
              <a:t>）</a:t>
            </a:r>
          </a:p>
        </p:txBody>
      </p:sp>
      <p:sp>
        <p:nvSpPr>
          <p:cNvPr id="34819"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0"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1"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2"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3"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4"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5"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826"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4827"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8"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29"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0"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1"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2"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3"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4"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5"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6"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7"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8"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39"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40"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41"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42" name="Text Box 26"/>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4843" name="Text Box 27"/>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4844" name="Text Box 28"/>
          <p:cNvSpPr txBox="1">
            <a:spLocks noChangeArrowheads="1"/>
          </p:cNvSpPr>
          <p:nvPr/>
        </p:nvSpPr>
        <p:spPr bwMode="auto">
          <a:xfrm>
            <a:off x="4291013"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4845" name="Text Box 29"/>
          <p:cNvSpPr txBox="1">
            <a:spLocks noChangeArrowheads="1"/>
          </p:cNvSpPr>
          <p:nvPr/>
        </p:nvSpPr>
        <p:spPr bwMode="auto">
          <a:xfrm>
            <a:off x="2895600" y="5157788"/>
            <a:ext cx="2025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 )</a:t>
            </a:r>
          </a:p>
          <a:p>
            <a:pPr eaLnBrk="1" hangingPunct="1"/>
            <a:endParaRPr lang="en-US" altLang="ja-JP" b="1">
              <a:solidFill>
                <a:srgbClr val="6666FF"/>
              </a:solidFill>
            </a:endParaRPr>
          </a:p>
        </p:txBody>
      </p:sp>
      <p:grpSp>
        <p:nvGrpSpPr>
          <p:cNvPr id="367646" name="Group 30"/>
          <p:cNvGrpSpPr>
            <a:grpSpLocks/>
          </p:cNvGrpSpPr>
          <p:nvPr/>
        </p:nvGrpSpPr>
        <p:grpSpPr bwMode="auto">
          <a:xfrm>
            <a:off x="2771775" y="4070350"/>
            <a:ext cx="1368425" cy="366713"/>
            <a:chOff x="1746" y="2564"/>
            <a:chExt cx="862" cy="231"/>
          </a:xfrm>
        </p:grpSpPr>
        <p:sp>
          <p:nvSpPr>
            <p:cNvPr id="34860"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61" name="Text Box 32"/>
            <p:cNvSpPr txBox="1">
              <a:spLocks noChangeArrowheads="1"/>
            </p:cNvSpPr>
            <p:nvPr/>
          </p:nvSpPr>
          <p:spPr bwMode="auto">
            <a:xfrm>
              <a:off x="2070" y="2564"/>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Miss</a:t>
              </a:r>
            </a:p>
          </p:txBody>
        </p:sp>
      </p:grpSp>
      <p:sp>
        <p:nvSpPr>
          <p:cNvPr id="34847" name="Text Box 33"/>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8bytes</a:t>
            </a:r>
            <a:r>
              <a:rPr lang="en-US" altLang="ja-JP" b="1" dirty="0">
                <a:solidFill>
                  <a:srgbClr val="6666FF"/>
                </a:solidFill>
              </a:rPr>
              <a:t>)</a:t>
            </a:r>
          </a:p>
        </p:txBody>
      </p:sp>
      <p:sp>
        <p:nvSpPr>
          <p:cNvPr id="34848" name="Text Box 34"/>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128bytes</a:t>
            </a:r>
            <a:r>
              <a:rPr lang="en-US" altLang="ja-JP" b="1" dirty="0">
                <a:solidFill>
                  <a:srgbClr val="6666FF"/>
                </a:solidFill>
              </a:rPr>
              <a:t>)</a:t>
            </a:r>
          </a:p>
          <a:p>
            <a:pPr eaLnBrk="1" hangingPunct="1"/>
            <a:endParaRPr lang="en-US" altLang="ja-JP" b="1" dirty="0">
              <a:solidFill>
                <a:srgbClr val="6666FF"/>
              </a:solidFill>
            </a:endParaRPr>
          </a:p>
        </p:txBody>
      </p:sp>
      <p:sp>
        <p:nvSpPr>
          <p:cNvPr id="367651" name="Text Box 35"/>
          <p:cNvSpPr txBox="1">
            <a:spLocks noChangeArrowheads="1"/>
          </p:cNvSpPr>
          <p:nvPr/>
        </p:nvSpPr>
        <p:spPr bwMode="auto">
          <a:xfrm>
            <a:off x="4932363" y="500697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Write Data</a:t>
            </a:r>
          </a:p>
        </p:txBody>
      </p:sp>
      <p:sp>
        <p:nvSpPr>
          <p:cNvPr id="367652" name="Text Box 36"/>
          <p:cNvSpPr txBox="1">
            <a:spLocks noChangeArrowheads="1"/>
          </p:cNvSpPr>
          <p:nvPr/>
        </p:nvSpPr>
        <p:spPr bwMode="auto">
          <a:xfrm>
            <a:off x="4187825" y="2990850"/>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主記憶のみ更新</a:t>
            </a:r>
          </a:p>
        </p:txBody>
      </p:sp>
      <p:sp>
        <p:nvSpPr>
          <p:cNvPr id="367653" name="Text Box 37"/>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67654" name="Group 38"/>
          <p:cNvGrpSpPr>
            <a:grpSpLocks/>
          </p:cNvGrpSpPr>
          <p:nvPr/>
        </p:nvGrpSpPr>
        <p:grpSpPr bwMode="auto">
          <a:xfrm>
            <a:off x="323850" y="2492375"/>
            <a:ext cx="1728788" cy="360363"/>
            <a:chOff x="567" y="1026"/>
            <a:chExt cx="1089" cy="227"/>
          </a:xfrm>
        </p:grpSpPr>
        <p:sp>
          <p:nvSpPr>
            <p:cNvPr id="34857" name="Rectangle 39"/>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a:t>
              </a:r>
            </a:p>
          </p:txBody>
        </p:sp>
        <p:sp>
          <p:nvSpPr>
            <p:cNvPr id="34858" name="Rectangle 40"/>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4859" name="Rectangle 41"/>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sp>
        <p:nvSpPr>
          <p:cNvPr id="34853" name="Rectangle 42"/>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4854" name="Text Box 43"/>
          <p:cNvSpPr txBox="1">
            <a:spLocks noChangeArrowheads="1"/>
          </p:cNvSpPr>
          <p:nvPr/>
        </p:nvSpPr>
        <p:spPr bwMode="auto">
          <a:xfrm>
            <a:off x="2771775" y="119697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sp>
        <p:nvSpPr>
          <p:cNvPr id="367660" name="Rectangle 44"/>
          <p:cNvSpPr>
            <a:spLocks noChangeArrowheads="1"/>
          </p:cNvSpPr>
          <p:nvPr/>
        </p:nvSpPr>
        <p:spPr bwMode="auto">
          <a:xfrm>
            <a:off x="3059113" y="1916113"/>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7661" name="Line 45"/>
          <p:cNvSpPr>
            <a:spLocks noChangeShapeType="1"/>
          </p:cNvSpPr>
          <p:nvPr/>
        </p:nvSpPr>
        <p:spPr bwMode="auto">
          <a:xfrm flipH="1" flipV="1">
            <a:off x="3276600" y="1989138"/>
            <a:ext cx="2159000" cy="3024187"/>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5AA2DF4D-9B98-405D-8549-69978942E1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283"/>
    </mc:Choice>
    <mc:Fallback xmlns="">
      <p:transition spd="slow" advTm="3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76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765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6764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76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76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76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7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367651" grpId="0"/>
      <p:bldP spid="367652" grpId="0"/>
      <p:bldP spid="367653" grpId="0"/>
      <p:bldP spid="367660" grpId="0" animBg="1"/>
      <p:bldP spid="367661" grpId="0" animBg="1"/>
    </p:bldLst>
  </p:timing>
  <p:extLst>
    <p:ext uri="{3A86A75C-4F4B-4683-9AE1-C65F6400EC91}">
      <p14:laserTraceLst xmlns:p14="http://schemas.microsoft.com/office/powerpoint/2010/main">
        <p14:tracePtLst>
          <p14:tracePt t="14968" x="3419475" y="3173413"/>
          <p14:tracePt t="14977" x="3419475" y="3219450"/>
          <p14:tracePt t="14985" x="3409950" y="3282950"/>
          <p14:tracePt t="14995" x="3373438" y="3328988"/>
          <p14:tracePt t="14999" x="3327400" y="3375025"/>
          <p14:tracePt t="15007" x="3300413" y="3392488"/>
          <p14:tracePt t="15015" x="3281363" y="3419475"/>
          <p14:tracePt t="15023" x="3263900" y="3438525"/>
          <p14:tracePt t="15031" x="3254375" y="3446463"/>
          <p14:tracePt t="15079" x="3254375" y="3465513"/>
          <p14:tracePt t="15113" x="3254375" y="3475038"/>
          <p14:tracePt t="15119" x="3254375" y="3482975"/>
          <p14:tracePt t="15129" x="3263900" y="3492500"/>
          <p14:tracePt t="15137" x="3281363" y="3502025"/>
          <p14:tracePt t="15142" x="3309938" y="3511550"/>
          <p14:tracePt t="15150" x="3309938" y="3519488"/>
          <p14:tracePt t="15160" x="3327400" y="3538538"/>
          <p14:tracePt t="15169" x="3336925" y="3556000"/>
          <p14:tracePt t="15176" x="3354388" y="3575050"/>
          <p14:tracePt t="15185" x="3363913" y="3584575"/>
          <p14:tracePt t="15191" x="3373438" y="3592513"/>
          <p14:tracePt t="15199" x="3400425" y="3592513"/>
          <p14:tracePt t="15206" x="3427413" y="3621088"/>
          <p14:tracePt t="15215" x="3463925" y="3629025"/>
          <p14:tracePt t="15226" x="3519488" y="3638550"/>
          <p14:tracePt t="15233" x="3573463" y="3665538"/>
          <p14:tracePt t="15240" x="3636963" y="3675063"/>
          <p14:tracePt t="15249" x="3709988" y="3694113"/>
          <p14:tracePt t="15255" x="3792538" y="3730625"/>
          <p14:tracePt t="15263" x="3838575" y="3738563"/>
          <p14:tracePt t="15271" x="3883025" y="3748088"/>
          <p14:tracePt t="15280" x="3948113" y="3794125"/>
          <p14:tracePt t="15288" x="4002088" y="3811588"/>
          <p14:tracePt t="15297" x="4084638" y="3840163"/>
          <p14:tracePt t="15302" x="4184650" y="3884613"/>
          <p14:tracePt t="15311" x="4257675" y="3894138"/>
          <p14:tracePt t="15318" x="4340225" y="3940175"/>
          <p14:tracePt t="15327" x="4413250" y="3948113"/>
          <p14:tracePt t="15335" x="4494213" y="3976688"/>
          <p14:tracePt t="15343" x="4521200" y="3994150"/>
          <p14:tracePt t="15351" x="4557713" y="4013200"/>
          <p14:tracePt t="15358" x="4586288" y="4049713"/>
          <p14:tracePt t="15366" x="4594225" y="4057650"/>
          <p14:tracePt t="15375" x="4613275" y="4086225"/>
          <p14:tracePt t="15383" x="4622800" y="4094163"/>
          <p14:tracePt t="15391" x="4630738" y="4130675"/>
          <p14:tracePt t="15399" x="4630738" y="4140200"/>
          <p14:tracePt t="15409" x="4667250" y="4186238"/>
          <p14:tracePt t="15417" x="4667250" y="4195763"/>
          <p14:tracePt t="15424" x="4676775" y="4222750"/>
          <p14:tracePt t="15433" x="4686300" y="4240213"/>
          <p14:tracePt t="15438" x="4695825" y="4286250"/>
          <p14:tracePt t="15446" x="4713288" y="4313238"/>
          <p14:tracePt t="15454" x="4730750" y="4332288"/>
          <p14:tracePt t="15463" x="4767263" y="4395788"/>
          <p14:tracePt t="15471" x="4786313" y="4422775"/>
          <p14:tracePt t="15480" x="4832350" y="4459288"/>
          <p14:tracePt t="15487" x="4868863" y="4486275"/>
          <p14:tracePt t="15494" x="4913313" y="4522788"/>
          <p14:tracePt t="15503" x="4959350" y="4559300"/>
          <p14:tracePt t="15511" x="4978400" y="4568825"/>
          <p14:tracePt t="15519" x="4995863" y="4578350"/>
          <p14:tracePt t="15527" x="5014913" y="4595813"/>
          <p14:tracePt t="15535" x="5032375" y="4614863"/>
          <p14:tracePt t="15542" x="5041900" y="4624388"/>
          <p14:tracePt t="15551" x="5059363" y="4641850"/>
          <p14:tracePt t="15559" x="5078413" y="4651375"/>
          <p14:tracePt t="15567" x="5086350" y="4660900"/>
          <p14:tracePt t="15575" x="5095875" y="4678363"/>
          <p14:tracePt t="15583" x="5122863" y="4705350"/>
          <p14:tracePt t="15591" x="5159375" y="4741863"/>
          <p14:tracePt t="15599" x="5187950" y="4760913"/>
          <p14:tracePt t="15607" x="5251450" y="4797425"/>
          <p14:tracePt t="15617" x="5278438" y="4814888"/>
          <p14:tracePt t="15623" x="5324475" y="4851400"/>
          <p14:tracePt t="15633" x="5360988" y="4878388"/>
          <p14:tracePt t="15638" x="5424488" y="4924425"/>
          <p14:tracePt t="15650" x="5451475" y="4943475"/>
          <p14:tracePt t="15654" x="5478463" y="4970463"/>
          <p14:tracePt t="15664" x="5514975" y="4979988"/>
          <p14:tracePt t="15670" x="5534025" y="5006975"/>
          <p14:tracePt t="15686" x="5543550" y="5016500"/>
          <p14:tracePt t="15911" x="5543550" y="5006975"/>
          <p14:tracePt t="15918" x="5543550" y="4987925"/>
          <p14:tracePt t="15927" x="5543550" y="4970463"/>
          <p14:tracePt t="15935" x="5543550" y="4943475"/>
          <p14:tracePt t="15943" x="5543550" y="4924425"/>
          <p14:tracePt t="15951" x="5543550" y="4878388"/>
          <p14:tracePt t="15960" x="5514975" y="4797425"/>
          <p14:tracePt t="15966" x="5497513" y="4760913"/>
          <p14:tracePt t="15975" x="5478463" y="4678363"/>
          <p14:tracePt t="15982" x="5434013" y="4595813"/>
          <p14:tracePt t="15992" x="5378450" y="4495800"/>
          <p14:tracePt t="15999" x="5351463" y="4422775"/>
          <p14:tracePt t="16007" x="5305425" y="4322763"/>
          <p14:tracePt t="16015" x="5268913" y="4259263"/>
          <p14:tracePt t="16023" x="5232400" y="4159250"/>
          <p14:tracePt t="16031" x="5187950" y="4067175"/>
          <p14:tracePt t="16038" x="5151438" y="3984625"/>
          <p14:tracePt t="16047" x="5105400" y="3903663"/>
          <p14:tracePt t="16054" x="5086350" y="3840163"/>
          <p14:tracePt t="16063" x="5041900" y="3757613"/>
          <p14:tracePt t="16071" x="5022850" y="3711575"/>
          <p14:tracePt t="16079" x="4978400" y="3648075"/>
          <p14:tracePt t="16086" x="4959350" y="3602038"/>
          <p14:tracePt t="16095" x="4922838" y="3538538"/>
          <p14:tracePt t="16103" x="4895850" y="3492500"/>
          <p14:tracePt t="16111" x="4859338" y="3429000"/>
          <p14:tracePt t="16118" x="4786313" y="3346450"/>
          <p14:tracePt t="16126" x="4767263" y="3302000"/>
          <p14:tracePt t="16135" x="4695825" y="3200400"/>
          <p14:tracePt t="16143" x="4640263" y="3100388"/>
          <p14:tracePt t="16151" x="4567238" y="3000375"/>
          <p14:tracePt t="16159" x="4494213" y="2900363"/>
          <p14:tracePt t="16166" x="4421188" y="2817813"/>
          <p14:tracePt t="16175" x="4357688" y="2717800"/>
          <p14:tracePt t="16183" x="4284663" y="2617788"/>
          <p14:tracePt t="16192" x="4211638" y="2517775"/>
          <p14:tracePt t="16199" x="4157663" y="2435225"/>
          <p14:tracePt t="16208" x="4102100" y="2352675"/>
          <p14:tracePt t="16219" x="4048125" y="2270125"/>
          <p14:tracePt t="16222" x="3975100" y="2206625"/>
          <p14:tracePt t="16232" x="3948113" y="2170113"/>
          <p14:tracePt t="16239" x="3911600" y="2143125"/>
          <p14:tracePt t="16247" x="3883025" y="2106613"/>
          <p14:tracePt t="16254" x="3838575" y="2070100"/>
          <p14:tracePt t="16263" x="3829050" y="2060575"/>
          <p14:tracePt t="16271" x="3810000" y="2060575"/>
          <p14:tracePt t="16280" x="3792538" y="2033588"/>
          <p14:tracePt t="16287" x="3783013" y="2033588"/>
          <p14:tracePt t="16304" x="3775075" y="2024063"/>
          <p14:tracePt t="16343" x="3765550" y="2024063"/>
          <p14:tracePt t="16375" x="3756025" y="2024063"/>
          <p14:tracePt t="16391" x="3746500" y="2024063"/>
          <p14:tracePt t="16407" x="3746500" y="2033588"/>
          <p14:tracePt t="16415" x="3738563" y="2052638"/>
          <p14:tracePt t="16447" x="3738563" y="2060575"/>
          <p14:tracePt t="16503" x="3738563" y="2070100"/>
          <p14:tracePt t="16511" x="3738563" y="2079625"/>
          <p14:tracePt t="16519" x="3729038" y="2089150"/>
          <p14:tracePt t="16535" x="3719513" y="2089150"/>
          <p14:tracePt t="16551" x="3709988" y="2097088"/>
          <p14:tracePt t="16558" x="3709988" y="2106613"/>
          <p14:tracePt t="16566" x="3702050" y="2116138"/>
          <p14:tracePt t="16575" x="3702050" y="2125663"/>
          <p14:tracePt t="16591" x="3692525" y="2133600"/>
          <p14:tracePt t="16598" x="3673475" y="2143125"/>
          <p14:tracePt t="16607" x="3656013" y="2160588"/>
          <p14:tracePt t="16616" x="3636963" y="2170113"/>
          <p14:tracePt t="16622" x="3629025" y="2170113"/>
          <p14:tracePt t="16633" x="3619500" y="2179638"/>
          <p14:tracePt t="16638" x="3592513" y="2179638"/>
          <p14:tracePt t="16647" x="3573463" y="2197100"/>
          <p14:tracePt t="16654" x="3556000" y="2206625"/>
          <p14:tracePt t="16667" x="3546475" y="2206625"/>
          <p14:tracePt t="16672" x="3527425" y="2216150"/>
          <p14:tracePt t="16684" x="3500438" y="2225675"/>
          <p14:tracePt t="16699" x="3482975" y="2233613"/>
          <p14:tracePt t="16703" x="3473450" y="2243138"/>
          <p14:tracePt t="16720" x="3455988" y="2252663"/>
          <p14:tracePt t="16791" x="3446463" y="2252663"/>
          <p14:tracePt t="17097" x="3427413" y="2252663"/>
          <p14:tracePt t="17138" x="3419475" y="2243138"/>
          <p14:tracePt t="17167" x="3419475" y="2233613"/>
          <p14:tracePt t="17231" x="3419475" y="2206625"/>
          <p14:tracePt t="17255" x="3419475" y="2197100"/>
          <p14:tracePt t="17273" x="3419475" y="2189163"/>
          <p14:tracePt t="17280" x="3427413" y="2170113"/>
          <p14:tracePt t="17294" x="3446463" y="2152650"/>
          <p14:tracePt t="17303" x="3455988" y="2143125"/>
          <p14:tracePt t="17312" x="3455988" y="2133600"/>
          <p14:tracePt t="17319" x="3463925" y="2116138"/>
          <p14:tracePt t="17335" x="3473450" y="2097088"/>
          <p14:tracePt t="17343" x="3473450" y="2089150"/>
          <p14:tracePt t="17359" x="3482975" y="2079625"/>
          <p14:tracePt t="17367" x="3490913" y="2070100"/>
          <p14:tracePt t="17391" x="3500438" y="2070100"/>
          <p14:tracePt t="17439" x="3509963" y="2060575"/>
          <p14:tracePt t="17551" x="3519488" y="2060575"/>
          <p14:tracePt t="17575" x="3527425" y="2060575"/>
          <p14:tracePt t="17592" x="3536950" y="2060575"/>
          <p14:tracePt t="17609" x="3556000" y="2060575"/>
          <p14:tracePt t="17616" x="3563938" y="2060575"/>
          <p14:tracePt t="17631" x="3573463" y="2060575"/>
          <p14:tracePt t="17655" x="3582988" y="2060575"/>
          <p14:tracePt t="17663" x="3600450" y="2060575"/>
          <p14:tracePt t="17671" x="3609975" y="2060575"/>
          <p14:tracePt t="17681" x="3619500" y="2060575"/>
          <p14:tracePt t="17695" x="3629025" y="2060575"/>
          <p14:tracePt t="17714" x="3646488" y="2060575"/>
          <p14:tracePt t="17767" x="3656013" y="2060575"/>
          <p14:tracePt t="17881" x="3665538" y="2070100"/>
          <p14:tracePt t="17929" x="3673475" y="2079625"/>
          <p14:tracePt t="18113" x="3673475" y="2097088"/>
          <p14:tracePt t="18121" x="3673475" y="2106613"/>
          <p14:tracePt t="18128" x="3673475" y="2125663"/>
          <p14:tracePt t="18144" x="3673475" y="2133600"/>
          <p14:tracePt t="18151" x="3673475" y="2143125"/>
          <p14:tracePt t="19061" x="3673475" y="2152650"/>
          <p14:tracePt t="19063" x="3673475" y="2160588"/>
          <p14:tracePt t="19072" x="3673475" y="2170113"/>
          <p14:tracePt t="19092" x="3656013" y="2206625"/>
          <p14:tracePt t="19096" x="3636963" y="2216150"/>
          <p14:tracePt t="19102" x="3619500" y="2216150"/>
          <p14:tracePt t="19111" x="3600450" y="2225675"/>
          <p14:tracePt t="19127" x="3592513" y="2225675"/>
          <p14:tracePt t="19151" x="3582988" y="2225675"/>
          <p14:tracePt t="19166" x="3573463" y="2225675"/>
          <p14:tracePt t="19183" x="3563938" y="2225675"/>
          <p14:tracePt t="19199" x="3556000" y="2225675"/>
          <p14:tracePt t="19215" x="3536950" y="2225675"/>
          <p14:tracePt t="19223" x="3527425" y="2225675"/>
          <p14:tracePt t="19231" x="3527425" y="2216150"/>
          <p14:tracePt t="19247" x="3519488" y="2197100"/>
          <p14:tracePt t="19255" x="3509963" y="2189163"/>
          <p14:tracePt t="19271" x="3500438" y="2179638"/>
          <p14:tracePt t="19280" x="3490913" y="2179638"/>
          <p14:tracePt t="19288" x="3482975" y="2160588"/>
          <p14:tracePt t="19311" x="3473450" y="2152650"/>
          <p14:tracePt t="19350" x="3473450" y="2133600"/>
          <p14:tracePt t="19383" x="3473450" y="2125663"/>
          <p14:tracePt t="19407" x="3473450" y="2116138"/>
          <p14:tracePt t="19439" x="3473450" y="2097088"/>
          <p14:tracePt t="19447" x="3473450" y="2089150"/>
          <p14:tracePt t="19455" x="3473450" y="2079625"/>
          <p14:tracePt t="19471" x="3473450" y="2070100"/>
          <p14:tracePt t="19479" x="3473450" y="2043113"/>
          <p14:tracePt t="19487" x="3473450" y="2033588"/>
          <p14:tracePt t="19503" x="3473450" y="2024063"/>
          <p14:tracePt t="19511" x="3482975" y="2016125"/>
          <p14:tracePt t="19519" x="3482975" y="2006600"/>
          <p14:tracePt t="19543" x="3482975" y="1997075"/>
          <p14:tracePt t="19551" x="3490913" y="1987550"/>
          <p14:tracePt t="19623" x="3500438" y="1987550"/>
          <p14:tracePt t="19633" x="3519488" y="1997075"/>
          <p14:tracePt t="19638" x="3536950" y="2016125"/>
          <p14:tracePt t="19649" x="3556000" y="2052638"/>
          <p14:tracePt t="19655" x="3573463" y="2070100"/>
          <p14:tracePt t="19664" x="3592513" y="2116138"/>
          <p14:tracePt t="19670" x="3592513" y="2152650"/>
          <p14:tracePt t="19680" x="3629025" y="2197100"/>
          <p14:tracePt t="19686" x="3656013" y="2262188"/>
          <p14:tracePt t="19695" x="3683000" y="2289175"/>
          <p14:tracePt t="19703" x="3729038" y="2371725"/>
          <p14:tracePt t="19711" x="3765550" y="2416175"/>
          <p14:tracePt t="19719" x="3775075" y="2452688"/>
          <p14:tracePt t="19727" x="3810000" y="2498725"/>
          <p14:tracePt t="19734" x="3829050" y="2525713"/>
          <p14:tracePt t="19742" x="3875088" y="2598738"/>
          <p14:tracePt t="19751" x="3892550" y="2617788"/>
          <p14:tracePt t="19758" x="3938588" y="2662238"/>
          <p14:tracePt t="19767" x="3992563" y="2717800"/>
          <p14:tracePt t="19775" x="4038600" y="2763838"/>
          <p14:tracePt t="19783" x="4075113" y="2800350"/>
          <p14:tracePt t="19791" x="4138613" y="2863850"/>
          <p14:tracePt t="19798" x="4184650" y="2900363"/>
          <p14:tracePt t="19807" x="4257675" y="2982913"/>
          <p14:tracePt t="19815" x="4294188" y="3046413"/>
          <p14:tracePt t="19823" x="4348163" y="3127375"/>
          <p14:tracePt t="19831" x="4384675" y="3192463"/>
          <p14:tracePt t="19838" x="4440238" y="3273425"/>
          <p14:tracePt t="19848" x="4467225" y="3338513"/>
          <p14:tracePt t="19854" x="4503738" y="3402013"/>
          <p14:tracePt t="19868" x="4530725" y="3482975"/>
          <p14:tracePt t="19870" x="4567238" y="3529013"/>
          <p14:tracePt t="19881" x="4594225" y="3592513"/>
          <p14:tracePt t="19886" x="4630738" y="3638550"/>
          <p14:tracePt t="19897" x="4649788" y="3702050"/>
          <p14:tracePt t="19903" x="4686300" y="3730625"/>
          <p14:tracePt t="19910" x="4740275" y="3794125"/>
          <p14:tracePt t="19919" x="4759325" y="3830638"/>
          <p14:tracePt t="19927" x="4795838" y="3884613"/>
          <p14:tracePt t="19935" x="4813300" y="3911600"/>
          <p14:tracePt t="19943" x="4859338" y="3967163"/>
          <p14:tracePt t="19951" x="4868863" y="3994150"/>
          <p14:tracePt t="19960" x="4905375" y="4049713"/>
          <p14:tracePt t="19967" x="4922838" y="4086225"/>
          <p14:tracePt t="19975" x="4932363" y="4103688"/>
          <p14:tracePt t="19983" x="4968875" y="4149725"/>
          <p14:tracePt t="19991" x="4995863" y="4195763"/>
          <p14:tracePt t="19999" x="5022850" y="4240213"/>
          <p14:tracePt t="20007" x="5049838" y="4268788"/>
          <p14:tracePt t="20015" x="5078413" y="4313238"/>
          <p14:tracePt t="20022" x="5105400" y="4359275"/>
          <p14:tracePt t="20031" x="5141913" y="4405313"/>
          <p14:tracePt t="20040" x="5159375" y="4449763"/>
          <p14:tracePt t="20050" x="5195888" y="4495800"/>
          <p14:tracePt t="20057" x="5205413" y="4532313"/>
          <p14:tracePt t="20063" x="5241925" y="4578350"/>
          <p14:tracePt t="20071" x="5268913" y="4651375"/>
          <p14:tracePt t="20079" x="5305425" y="4732338"/>
          <p14:tracePt t="20086" x="5324475" y="4797425"/>
          <p14:tracePt t="20096" x="5341938" y="4851400"/>
          <p14:tracePt t="20103" x="5378450" y="4914900"/>
          <p14:tracePt t="20111" x="5405438" y="4979988"/>
          <p14:tracePt t="20119" x="5451475" y="5060950"/>
          <p14:tracePt t="20127" x="5461000" y="5089525"/>
          <p14:tracePt t="20135" x="5487988" y="5133975"/>
          <p14:tracePt t="20142" x="5497513" y="5153025"/>
          <p14:tracePt t="20151" x="5507038" y="5170488"/>
          <p14:tracePt t="20160" x="5524500" y="5207000"/>
          <p14:tracePt t="20200" x="5524500" y="5216525"/>
          <p14:tracePt t="20239" x="5534025" y="5216525"/>
          <p14:tracePt t="20288" x="5543550" y="5207000"/>
          <p14:tracePt t="20327" x="5543550" y="5189538"/>
          <p14:tracePt t="20336" x="5543550" y="5180013"/>
          <p14:tracePt t="20343" x="5543550" y="5170488"/>
          <p14:tracePt t="20351" x="5543550" y="5160963"/>
          <p14:tracePt t="20375" x="5543550" y="5143500"/>
          <p14:tracePt t="20383" x="5543550" y="5133975"/>
          <p14:tracePt t="20399" x="5543550" y="5126038"/>
          <p14:tracePt t="20431" x="5551488" y="5116513"/>
          <p14:tracePt t="20463" x="5551488" y="5097463"/>
          <p14:tracePt t="20519" x="5561013" y="5097463"/>
          <p14:tracePt t="20567" x="5561013" y="5089525"/>
          <p14:tracePt t="20583" x="5561013" y="5080000"/>
          <p14:tracePt t="20591" x="5570538" y="5070475"/>
          <p14:tracePt t="20607" x="5580063" y="5060950"/>
          <p14:tracePt t="20632" x="5580063" y="5053013"/>
          <p14:tracePt t="20648" x="5580063" y="5043488"/>
          <p14:tracePt t="20759" x="5580063" y="5024438"/>
          <p14:tracePt t="20774" x="5580063" y="5016500"/>
          <p14:tracePt t="20792" x="5580063" y="5006975"/>
          <p14:tracePt t="20806" x="5580063" y="4997450"/>
          <p14:tracePt t="20815" x="5580063" y="4979988"/>
          <p14:tracePt t="20831" x="5580063" y="4970463"/>
          <p14:tracePt t="20839" x="5580063" y="4951413"/>
          <p14:tracePt t="20847" x="5580063" y="4933950"/>
          <p14:tracePt t="20863" x="5580063" y="4924425"/>
          <p14:tracePt t="20882" x="5580063" y="4887913"/>
          <p14:tracePt t="20896" x="5580063" y="4878388"/>
          <p14:tracePt t="20902" x="5580063" y="4860925"/>
          <p14:tracePt t="20911" x="5580063" y="4851400"/>
          <p14:tracePt t="20918" x="5580063" y="4841875"/>
          <p14:tracePt t="20926" x="5580063" y="4833938"/>
          <p14:tracePt t="20935" x="5580063" y="4814888"/>
          <p14:tracePt t="20966" x="5580063" y="4805363"/>
          <p14:tracePt t="20975" x="5580063" y="4797425"/>
          <p14:tracePt t="20992" x="5580063" y="4778375"/>
          <p14:tracePt t="20999" x="5570538" y="4768850"/>
          <p14:tracePt t="21008" x="5570538" y="4760913"/>
          <p14:tracePt t="21023" x="5561013" y="4741863"/>
          <p14:tracePt t="21031" x="5543550" y="4705350"/>
          <p14:tracePt t="21038" x="5534025" y="4697413"/>
          <p14:tracePt t="21055" x="5524500" y="4678363"/>
          <p14:tracePt t="21062" x="5514975" y="4660900"/>
          <p14:tracePt t="21071" x="5507038" y="4641850"/>
          <p14:tracePt t="21080" x="5497513" y="4632325"/>
          <p14:tracePt t="21086" x="5487988" y="4624388"/>
          <p14:tracePt t="21095" x="5478463" y="4614863"/>
          <p14:tracePt t="21103" x="5451475" y="4587875"/>
          <p14:tracePt t="21119" x="5441950" y="4578350"/>
          <p14:tracePt t="21126" x="5424488" y="4568825"/>
          <p14:tracePt t="21151" x="5414963" y="4559300"/>
          <p14:tracePt t="21167" x="5405438" y="4559300"/>
          <p14:tracePt t="21223" x="5397500" y="4551363"/>
          <p14:tracePt t="21272" x="5387975" y="4541838"/>
          <p14:tracePt t="21343" x="5378450" y="4541838"/>
          <p14:tracePt t="21367" x="5368925" y="4541838"/>
          <p14:tracePt t="21399" x="5360988" y="4541838"/>
          <p14:tracePt t="21423" x="5334000" y="4532313"/>
          <p14:tracePt t="21439" x="5334000" y="4522788"/>
          <p14:tracePt t="21447" x="5324475" y="4514850"/>
          <p14:tracePt t="21487" x="5314950" y="4505325"/>
          <p14:tracePt t="21556" x="5305425" y="4495800"/>
          <p14:tracePt t="21567" x="5287963" y="4495800"/>
          <p14:tracePt t="21599" x="5287963" y="4486275"/>
          <p14:tracePt t="21607" x="5287963" y="4478338"/>
          <p14:tracePt t="21624" x="5278438" y="4468813"/>
          <p14:tracePt t="21639" x="5278438" y="4459288"/>
          <p14:tracePt t="21647" x="5268913" y="4449763"/>
          <p14:tracePt t="21664" x="5251450" y="4432300"/>
          <p14:tracePt t="21759" x="5241925" y="4432300"/>
          <p14:tracePt t="21767" x="5232400" y="4422775"/>
          <p14:tracePt t="21783" x="5214938" y="4422775"/>
          <p14:tracePt t="21799" x="5205413" y="4422775"/>
          <p14:tracePt t="21815" x="5195888" y="4422775"/>
          <p14:tracePt t="21847" x="5178425" y="4422775"/>
          <p14:tracePt t="21969" x="5168900" y="4413250"/>
          <p14:tracePt t="21985" x="5168900" y="4405313"/>
          <p14:tracePt t="21996" x="5168900" y="4395788"/>
          <p14:tracePt t="21998" x="5168900" y="4386263"/>
          <p14:tracePt t="22008" x="5168900" y="4376738"/>
          <p14:tracePt t="22015" x="5168900" y="4368800"/>
          <p14:tracePt t="22026" x="5168900" y="4340225"/>
          <p14:tracePt t="22039" x="5168900" y="4313238"/>
          <p14:tracePt t="22049" x="5168900" y="4303713"/>
          <p14:tracePt t="22056" x="5168900" y="4295775"/>
          <p14:tracePt t="22063" x="5178425" y="4259263"/>
          <p14:tracePt t="22071" x="5178425" y="4249738"/>
          <p14:tracePt t="22080" x="5178425" y="4222750"/>
          <p14:tracePt t="22086" x="5178425" y="4213225"/>
          <p14:tracePt t="22099" x="5178425" y="4186238"/>
          <p14:tracePt t="22104" x="5178425" y="4159250"/>
          <p14:tracePt t="22110" x="5178425" y="4122738"/>
          <p14:tracePt t="22127" x="5178425" y="4094163"/>
          <p14:tracePt t="22136" x="5178425" y="4086225"/>
          <p14:tracePt t="22144" x="5178425" y="4049713"/>
          <p14:tracePt t="22154" x="5178425" y="4040188"/>
          <p14:tracePt t="22158" x="5178425" y="4021138"/>
          <p14:tracePt t="22166" x="5178425" y="4003675"/>
          <p14:tracePt t="22174" x="5178425" y="3984625"/>
          <p14:tracePt t="22183" x="5178425" y="3957638"/>
          <p14:tracePt t="22191" x="5178425" y="3948113"/>
          <p14:tracePt t="22199" x="5178425" y="3940175"/>
          <p14:tracePt t="22215" x="5187950" y="3930650"/>
          <p14:tracePt t="22225" x="5187950" y="3921125"/>
          <p14:tracePt t="22234" x="5187950" y="3911600"/>
          <p14:tracePt t="22265" x="5187950" y="3903663"/>
          <p14:tracePt t="22392" x="5187950" y="3894138"/>
          <p14:tracePt t="22401" x="5195888" y="3884613"/>
          <p14:tracePt t="22447" x="5205413" y="3884613"/>
          <p14:tracePt t="22463" x="5205413" y="3875088"/>
          <p14:tracePt t="22478" x="5205413" y="3867150"/>
          <p14:tracePt t="22487" x="5205413" y="3848100"/>
          <p14:tracePt t="22495" x="5205413" y="3840163"/>
          <p14:tracePt t="22510" x="5195888" y="3821113"/>
          <p14:tracePt t="22559" x="5187950" y="3803650"/>
          <p14:tracePt t="22728" x="5205413" y="3803650"/>
          <p14:tracePt t="22737" x="5260975" y="3803650"/>
          <p14:tracePt t="22745" x="5278438" y="3803650"/>
          <p14:tracePt t="22751" x="5324475" y="3803650"/>
          <p14:tracePt t="22759" x="5351463" y="3803650"/>
          <p14:tracePt t="22767" x="5378450" y="3803650"/>
          <p14:tracePt t="22774" x="5405438" y="3803650"/>
          <p14:tracePt t="22783" x="5424488" y="3803650"/>
          <p14:tracePt t="22790" x="5441950" y="3803650"/>
          <p14:tracePt t="22798" x="5451475" y="3803650"/>
          <p14:tracePt t="22807" x="5461000" y="3803650"/>
          <p14:tracePt t="22826" x="5470525" y="3803650"/>
          <p14:tracePt t="22839" x="5487988" y="3803650"/>
          <p14:tracePt t="22847" x="5497513" y="3803650"/>
          <p14:tracePt t="22863" x="5507038" y="3803650"/>
          <p14:tracePt t="22882" x="5534025" y="3803650"/>
          <p14:tracePt t="22908" x="5551488" y="3803650"/>
          <p14:tracePt t="22915" x="5570538" y="3803650"/>
          <p14:tracePt t="22919" x="5580063" y="3803650"/>
          <p14:tracePt t="22927" x="5597525" y="3811588"/>
          <p14:tracePt t="22935" x="5607050" y="3821113"/>
          <p14:tracePt t="22943" x="5616575" y="3821113"/>
          <p14:tracePt t="22951" x="5634038" y="3830638"/>
          <p14:tracePt t="22959" x="5653088" y="3830638"/>
          <p14:tracePt t="22982" x="5661025" y="3830638"/>
          <p14:tracePt t="23001" x="5670550" y="3840163"/>
          <p14:tracePt t="23097" x="5680075" y="3848100"/>
          <p14:tracePt t="23114" x="5688013" y="3848100"/>
          <p14:tracePt t="23120" x="5697538" y="3857625"/>
          <p14:tracePt t="23369" x="5697538" y="3875088"/>
          <p14:tracePt t="23377" x="5697538" y="3903663"/>
          <p14:tracePt t="23385" x="5697538" y="3921125"/>
          <p14:tracePt t="23391" x="5697538" y="3948113"/>
          <p14:tracePt t="23400" x="5697538" y="3967163"/>
          <p14:tracePt t="23409" x="5697538" y="3984625"/>
          <p14:tracePt t="23415" x="5697538" y="4003675"/>
          <p14:tracePt t="23424" x="5697538" y="4013200"/>
          <p14:tracePt t="23434" x="5688013" y="4013200"/>
          <p14:tracePt t="23438" x="5688013" y="4040188"/>
          <p14:tracePt t="23458" x="5688013" y="4057650"/>
          <p14:tracePt t="23465" x="5688013" y="4076700"/>
          <p14:tracePt t="23471" x="5688013" y="4086225"/>
          <p14:tracePt t="23481" x="5680075" y="4103688"/>
          <p14:tracePt t="23487" x="5680075" y="4130675"/>
          <p14:tracePt t="23497" x="5680075" y="4140200"/>
          <p14:tracePt t="23503" x="5680075" y="4167188"/>
          <p14:tracePt t="23511" x="5680075" y="4176713"/>
          <p14:tracePt t="23519" x="5670550" y="4203700"/>
          <p14:tracePt t="23526" x="5661025" y="4213225"/>
          <p14:tracePt t="23543" x="5661025" y="4222750"/>
          <p14:tracePt t="23550" x="5661025" y="4232275"/>
          <p14:tracePt t="23558" x="5653088" y="4249738"/>
          <p14:tracePt t="23583" x="5653088" y="4259263"/>
          <p14:tracePt t="23632" x="5653088" y="4268788"/>
          <p14:tracePt t="23657" x="5653088" y="4276725"/>
          <p14:tracePt t="23703" x="5653088" y="4286250"/>
          <p14:tracePt t="23791" x="5643563" y="4303713"/>
          <p14:tracePt t="23911" x="5634038" y="4303713"/>
          <p14:tracePt t="23919" x="5624513" y="4303713"/>
          <p14:tracePt t="23934" x="5616575" y="4303713"/>
          <p14:tracePt t="23943" x="5607050" y="4303713"/>
          <p14:tracePt t="23951" x="5588000" y="4303713"/>
          <p14:tracePt t="23967" x="5570538" y="4303713"/>
          <p14:tracePt t="23983" x="5561013" y="4303713"/>
          <p14:tracePt t="23991" x="5543550" y="4303713"/>
          <p14:tracePt t="24007" x="5524500" y="4295775"/>
          <p14:tracePt t="24032" x="5507038" y="4295775"/>
          <p14:tracePt t="24041" x="5497513" y="4295775"/>
          <p14:tracePt t="24047" x="5487988" y="4286250"/>
          <p14:tracePt t="24054" x="5478463" y="4286250"/>
          <p14:tracePt t="24062" x="5461000" y="4286250"/>
          <p14:tracePt t="24070" x="5441950" y="4276725"/>
          <p14:tracePt t="24080" x="5434013" y="4268788"/>
          <p14:tracePt t="24086" x="5424488" y="4268788"/>
          <p14:tracePt t="24096" x="5405438" y="4268788"/>
          <p14:tracePt t="24103" x="5368925" y="4259263"/>
          <p14:tracePt t="24119" x="5334000" y="4259263"/>
          <p14:tracePt t="24127" x="5314950" y="4259263"/>
          <p14:tracePt t="24135" x="5287963" y="4259263"/>
          <p14:tracePt t="24143" x="5251450" y="4259263"/>
          <p14:tracePt t="24150" x="5232400" y="4259263"/>
          <p14:tracePt t="24160" x="5214938" y="4259263"/>
          <p14:tracePt t="24168" x="5195888" y="4249738"/>
          <p14:tracePt t="24227" x="5187950" y="4249738"/>
          <p14:tracePt t="24231" x="5178425" y="4240213"/>
          <p14:tracePt t="25013" x="5187950" y="4240213"/>
          <p14:tracePt t="25064" x="5195888" y="4240213"/>
          <p14:tracePt t="25071" x="5205413" y="4240213"/>
          <p14:tracePt t="25092" x="5214938" y="4240213"/>
          <p14:tracePt t="25103" x="5224463" y="4259263"/>
          <p14:tracePt t="25119" x="5232400" y="4276725"/>
          <p14:tracePt t="25126" x="5241925" y="4295775"/>
          <p14:tracePt t="25135" x="5251450" y="4322763"/>
          <p14:tracePt t="25143" x="5268913" y="4349750"/>
          <p14:tracePt t="25150" x="5268913" y="4359275"/>
          <p14:tracePt t="25159" x="5278438" y="4368800"/>
          <p14:tracePt t="25166" x="5287963" y="4395788"/>
          <p14:tracePt t="25175" x="5297488" y="4413250"/>
          <p14:tracePt t="25183" x="5305425" y="4422775"/>
          <p14:tracePt t="25190" x="5314950" y="4441825"/>
          <p14:tracePt t="25199" x="5324475" y="4459288"/>
          <p14:tracePt t="25207" x="5324475" y="4478338"/>
          <p14:tracePt t="25215" x="5341938" y="4495800"/>
          <p14:tracePt t="25223" x="5351463" y="4505325"/>
          <p14:tracePt t="25231" x="5360988" y="4532313"/>
          <p14:tracePt t="25239" x="5368925" y="4551363"/>
          <p14:tracePt t="25247" x="5368925" y="4568825"/>
          <p14:tracePt t="25255" x="5378450" y="4578350"/>
          <p14:tracePt t="25264" x="5378450" y="4587875"/>
          <p14:tracePt t="25273" x="5397500" y="4632325"/>
          <p14:tracePt t="25287" x="5397500" y="4660900"/>
          <p14:tracePt t="25296" x="5397500" y="4678363"/>
          <p14:tracePt t="25302" x="5405438" y="4714875"/>
          <p14:tracePt t="25315" x="5405438" y="4724400"/>
          <p14:tracePt t="25320" x="5405438" y="4732338"/>
          <p14:tracePt t="25328" x="5405438" y="4760913"/>
          <p14:tracePt t="25337" x="5414963" y="4778375"/>
          <p14:tracePt t="25343" x="5414963" y="4797425"/>
          <p14:tracePt t="25351" x="5414963" y="4805363"/>
          <p14:tracePt t="25359" x="5424488" y="4814888"/>
          <p14:tracePt t="25366" x="5424488" y="4841875"/>
          <p14:tracePt t="25375" x="5424488" y="4851400"/>
          <p14:tracePt t="25391" x="5441950" y="4870450"/>
          <p14:tracePt t="25407" x="5441950" y="4878388"/>
          <p14:tracePt t="25423" x="5441950" y="4887913"/>
          <p14:tracePt t="25431" x="5451475" y="4906963"/>
          <p14:tracePt t="25439" x="5451475" y="4924425"/>
          <p14:tracePt t="25447" x="5461000" y="4933950"/>
          <p14:tracePt t="25463" x="5461000" y="4943475"/>
          <p14:tracePt t="25471" x="5461000" y="4951413"/>
          <p14:tracePt t="25480" x="5461000" y="4960938"/>
          <p14:tracePt t="25496" x="5461000" y="4970463"/>
          <p14:tracePt t="25503" x="5461000" y="4979988"/>
          <p14:tracePt t="25519" x="5461000" y="4987925"/>
          <p14:tracePt t="25527" x="5461000" y="5006975"/>
          <p14:tracePt t="25535" x="5461000" y="5016500"/>
          <p14:tracePt t="25559" x="5461000" y="5024438"/>
          <p14:tracePt t="25567" x="5461000" y="5043488"/>
          <p14:tracePt t="25575" x="5461000" y="5060950"/>
          <p14:tracePt t="25584" x="5461000" y="5070475"/>
          <p14:tracePt t="25592" x="5461000" y="5089525"/>
          <p14:tracePt t="25601" x="5461000" y="5097463"/>
          <p14:tracePt t="25618" x="5461000" y="5106988"/>
          <p14:tracePt t="25622" x="5461000" y="5126038"/>
          <p14:tracePt t="25639" x="5461000" y="5133975"/>
          <p14:tracePt t="25967" x="5461000" y="5143500"/>
          <p14:tracePt t="26265" x="5451475" y="5133975"/>
          <p14:tracePt t="26281" x="5441950" y="5116513"/>
          <p14:tracePt t="26287" x="5424488" y="5097463"/>
          <p14:tracePt t="26295" x="5414963" y="5097463"/>
          <p14:tracePt t="26303" x="5405438" y="5089525"/>
          <p14:tracePt t="26322" x="5397500" y="5070475"/>
          <p14:tracePt t="26333" x="5387975" y="5060950"/>
          <p14:tracePt t="26338" x="5368925" y="5043488"/>
          <p14:tracePt t="26343" x="5360988" y="5033963"/>
          <p14:tracePt t="26351" x="5351463" y="5016500"/>
          <p14:tracePt t="26359" x="5334000" y="4987925"/>
          <p14:tracePt t="26367" x="5305425" y="4960938"/>
          <p14:tracePt t="26374" x="5268913" y="4924425"/>
          <p14:tracePt t="26383" x="5251450" y="4897438"/>
          <p14:tracePt t="26391" x="5214938" y="4851400"/>
          <p14:tracePt t="26398" x="5195888" y="4805363"/>
          <p14:tracePt t="26406" x="5159375" y="4768850"/>
          <p14:tracePt t="26415" x="5141913" y="4724400"/>
          <p14:tracePt t="26423" x="5105400" y="4678363"/>
          <p14:tracePt t="26431" x="5086350" y="4651375"/>
          <p14:tracePt t="26439" x="5049838" y="4605338"/>
          <p14:tracePt t="26448" x="5032375" y="4587875"/>
          <p14:tracePt t="26455" x="5022850" y="4568825"/>
          <p14:tracePt t="26462" x="4986338" y="4522788"/>
          <p14:tracePt t="26470" x="4968875" y="4486275"/>
          <p14:tracePt t="26479" x="4949825" y="4468813"/>
          <p14:tracePt t="26487" x="4922838" y="4432300"/>
          <p14:tracePt t="26496" x="4905375" y="4405313"/>
          <p14:tracePt t="26502" x="4886325" y="4386263"/>
          <p14:tracePt t="26512" x="4868863" y="4368800"/>
          <p14:tracePt t="26519" x="4849813" y="4349750"/>
          <p14:tracePt t="26526" x="4840288" y="4332288"/>
          <p14:tracePt t="26535" x="4832350" y="4322763"/>
          <p14:tracePt t="26542" x="4822825" y="4295775"/>
          <p14:tracePt t="26551" x="4803775" y="4276725"/>
          <p14:tracePt t="26559" x="4795838" y="4268788"/>
          <p14:tracePt t="26567" x="4786313" y="4249738"/>
          <p14:tracePt t="26575" x="4776788" y="4232275"/>
          <p14:tracePt t="26583" x="4759325" y="4213225"/>
          <p14:tracePt t="26590" x="4749800" y="4195763"/>
          <p14:tracePt t="26599" x="4740275" y="4186238"/>
          <p14:tracePt t="26608" x="4730750" y="4159250"/>
          <p14:tracePt t="26618" x="4713288" y="4140200"/>
          <p14:tracePt t="26622" x="4703763" y="4113213"/>
          <p14:tracePt t="26632" x="4695825" y="4094163"/>
          <p14:tracePt t="26639" x="4659313" y="4057650"/>
          <p14:tracePt t="26647" x="4649788" y="4040188"/>
          <p14:tracePt t="26654" x="4640263" y="4003675"/>
          <p14:tracePt t="26665" x="4630738" y="3984625"/>
          <p14:tracePt t="26672" x="4594225" y="3940175"/>
          <p14:tracePt t="26684" x="4586288" y="3894138"/>
          <p14:tracePt t="26688" x="4576763" y="3875088"/>
          <p14:tracePt t="26696" x="4557713" y="3830638"/>
          <p14:tracePt t="26702" x="4549775" y="3803650"/>
          <p14:tracePt t="26712" x="4540250" y="3784600"/>
          <p14:tracePt t="26718" x="4530725" y="3738563"/>
          <p14:tracePt t="26727" x="4530725" y="3730625"/>
          <p14:tracePt t="26735" x="4513263" y="3702050"/>
          <p14:tracePt t="26752" x="4513263" y="3694113"/>
          <p14:tracePt t="26760" x="4513263" y="3684588"/>
          <p14:tracePt t="26768" x="4503738" y="3675063"/>
          <p14:tracePt t="26782" x="4503738" y="3665538"/>
          <p14:tracePt t="26783" x="4503738" y="3657600"/>
          <p14:tracePt t="26799" x="4503738" y="3648075"/>
          <p14:tracePt t="26815" x="4494213" y="3638550"/>
          <p14:tracePt t="26839" x="4494213" y="3629025"/>
          <p14:tracePt t="26847" x="4484688" y="3611563"/>
          <p14:tracePt t="26871" x="4476750" y="3592513"/>
          <p14:tracePt t="26879" x="4467225" y="3584575"/>
          <p14:tracePt t="26886" x="4457700" y="3575050"/>
          <p14:tracePt t="26912" x="4448175" y="3556000"/>
          <p14:tracePt t="26975" x="4440238" y="3538538"/>
          <p14:tracePt t="27049" x="4430713" y="3529013"/>
          <p14:tracePt t="27123" x="4421188" y="3529013"/>
          <p14:tracePt t="27201" x="4413250" y="3529013"/>
          <p14:tracePt t="27217" x="4403725" y="3519488"/>
          <p14:tracePt t="27354" x="4394200" y="3519488"/>
          <p14:tracePt t="27471" x="4384675" y="3519488"/>
          <p14:tracePt t="27801" x="4376738" y="3511550"/>
          <p14:tracePt t="28049" x="4376738" y="3502025"/>
          <p14:tracePt t="28265" x="4376738" y="3492500"/>
          <p14:tracePt t="28641" x="4376738" y="3482975"/>
          <p14:tracePt t="29435" x="4376738" y="3455988"/>
          <p14:tracePt t="29442" x="4376738" y="3446463"/>
          <p14:tracePt t="29448" x="4367213" y="3446463"/>
          <p14:tracePt t="29464" x="4367213" y="3438525"/>
          <p14:tracePt t="29473" x="4367213" y="3419475"/>
          <p14:tracePt t="29482" x="4340225" y="3402013"/>
          <p14:tracePt t="29500" x="4340225" y="3392488"/>
          <p14:tracePt t="29505" x="4340225" y="3375025"/>
          <p14:tracePt t="29513" x="4340225" y="3365500"/>
          <p14:tracePt t="29519" x="4330700" y="3346450"/>
          <p14:tracePt t="29526" x="4330700" y="3338513"/>
          <p14:tracePt t="29535" x="4311650" y="3309938"/>
          <p14:tracePt t="29543" x="4284663" y="3292475"/>
          <p14:tracePt t="29550" x="4284663" y="3282950"/>
          <p14:tracePt t="29558" x="4275138" y="3282950"/>
          <p14:tracePt t="29567" x="4248150" y="3255963"/>
          <p14:tracePt t="29575" x="4238625" y="3246438"/>
          <p14:tracePt t="29583" x="4211638" y="3219450"/>
          <p14:tracePt t="29591" x="4194175" y="3200400"/>
          <p14:tracePt t="29599" x="4184650" y="3173413"/>
          <p14:tracePt t="29607" x="4165600" y="3155950"/>
          <p14:tracePt t="29615" x="4138613" y="3127375"/>
          <p14:tracePt t="29622" x="4129088" y="3119438"/>
          <p14:tracePt t="29632" x="4121150" y="3100388"/>
          <p14:tracePt t="29639" x="4102100" y="3082925"/>
          <p14:tracePt t="29649" x="4102100" y="3073400"/>
          <p14:tracePt t="29654" x="4094163" y="3054350"/>
          <p14:tracePt t="29671" x="4075113" y="3036888"/>
          <p14:tracePt t="29687" x="4065588" y="3027363"/>
          <p14:tracePt t="29695" x="4057650" y="3027363"/>
          <p14:tracePt t="29703" x="4029075" y="3017838"/>
          <p14:tracePt t="29712" x="4021138" y="3009900"/>
          <p14:tracePt t="29718" x="4011613" y="3000375"/>
          <p14:tracePt t="29727" x="3984625" y="2982913"/>
          <p14:tracePt t="29735" x="3965575" y="2963863"/>
          <p14:tracePt t="29742" x="3938588" y="2927350"/>
          <p14:tracePt t="29751" x="3919538" y="2909888"/>
          <p14:tracePt t="29759" x="3865563" y="2854325"/>
          <p14:tracePt t="29767" x="3846513" y="2817813"/>
          <p14:tracePt t="29774" x="3810000" y="2771775"/>
          <p14:tracePt t="29783" x="3792538" y="2727325"/>
          <p14:tracePt t="29791" x="3756025" y="2698750"/>
          <p14:tracePt t="29799" x="3738563" y="2671763"/>
          <p14:tracePt t="29808" x="3719513" y="2625725"/>
          <p14:tracePt t="29815" x="3702050" y="2608263"/>
          <p14:tracePt t="29823" x="3665538" y="2571750"/>
          <p14:tracePt t="29831" x="3656013" y="2554288"/>
          <p14:tracePt t="29839" x="3636963" y="2525713"/>
          <p14:tracePt t="29847" x="3619500" y="2508250"/>
          <p14:tracePt t="29855" x="3609975" y="2498725"/>
          <p14:tracePt t="29864" x="3592513" y="2481263"/>
          <p14:tracePt t="29881" x="3573463" y="2452688"/>
          <p14:tracePt t="29887" x="3563938" y="2444750"/>
          <p14:tracePt t="29902" x="3556000" y="2435225"/>
          <p14:tracePt t="29978" x="3556000" y="2425700"/>
          <p14:tracePt t="29993" x="3556000" y="2416175"/>
          <p14:tracePt t="29999" x="3556000" y="2408238"/>
          <p14:tracePt t="30006" x="3546475" y="2389188"/>
          <p14:tracePt t="30015" x="3519488" y="2371725"/>
          <p14:tracePt t="30024" x="3519488" y="2362200"/>
          <p14:tracePt t="30031" x="3519488" y="2343150"/>
          <p14:tracePt t="30038" x="3500438" y="2316163"/>
          <p14:tracePt t="30047" x="3500438" y="2306638"/>
          <p14:tracePt t="30055" x="3490913" y="2289175"/>
          <p14:tracePt t="30063" x="3482975" y="2279650"/>
          <p14:tracePt t="30071" x="3482975" y="2262188"/>
          <p14:tracePt t="30080" x="3473450" y="2233613"/>
          <p14:tracePt t="30086" x="3463925" y="2225675"/>
          <p14:tracePt t="30095" x="3463925" y="2216150"/>
          <p14:tracePt t="30103" x="3446463" y="2197100"/>
          <p14:tracePt t="30112" x="3446463" y="2189163"/>
          <p14:tracePt t="30118" x="3446463" y="2179638"/>
          <p14:tracePt t="30126" x="3436938" y="2160588"/>
          <p14:tracePt t="30145" x="3427413" y="2143125"/>
          <p14:tracePt t="30160" x="3419475" y="2116138"/>
          <p14:tracePt t="30176" x="3419475" y="2106613"/>
          <p14:tracePt t="30184" x="3419475" y="2097088"/>
          <p14:tracePt t="30192" x="3409950" y="2089150"/>
          <p14:tracePt t="30201" x="3400425" y="2079625"/>
          <p14:tracePt t="30239" x="3400425" y="2060575"/>
          <p14:tracePt t="30247" x="3390900" y="2052638"/>
          <p14:tracePt t="30329" x="3382963" y="2043113"/>
          <p14:tracePt t="30359" x="3373438" y="2043113"/>
          <p14:tracePt t="30367" x="3373438" y="2052638"/>
          <p14:tracePt t="30375" x="3354388" y="2079625"/>
          <p14:tracePt t="30382" x="3346450" y="2097088"/>
          <p14:tracePt t="30390" x="3346450" y="2106613"/>
          <p14:tracePt t="30398" x="3336925" y="2133600"/>
          <p14:tracePt t="30407" x="3336925" y="2143125"/>
          <p14:tracePt t="30415" x="3327400" y="2170113"/>
          <p14:tracePt t="30423" x="3327400" y="2179638"/>
          <p14:tracePt t="30432" x="3327400" y="2189163"/>
          <p14:tracePt t="30440" x="3327400" y="2206625"/>
          <p14:tracePt t="30451" x="3309938" y="2225675"/>
          <p14:tracePt t="30545" x="3309938" y="2233613"/>
          <p14:tracePt t="30671" x="3309938" y="2216150"/>
          <p14:tracePt t="30687" x="3317875" y="2197100"/>
          <p14:tracePt t="30694" x="3327400" y="2189163"/>
          <p14:tracePt t="30703" x="3327400" y="2179638"/>
          <p14:tracePt t="30712" x="3346450" y="2160588"/>
          <p14:tracePt t="30719" x="3354388" y="2152650"/>
          <p14:tracePt t="30727" x="3354388" y="2143125"/>
          <p14:tracePt t="30735" x="3363913" y="2143125"/>
          <p14:tracePt t="30744" x="3373438" y="2133600"/>
          <p14:tracePt t="30765" x="3382963" y="2125663"/>
          <p14:tracePt t="30768" x="3390900" y="2106613"/>
          <p14:tracePt t="30799" x="3400425" y="2097088"/>
          <p14:tracePt t="30879" x="3419475" y="2097088"/>
          <p14:tracePt t="30907" x="3427413" y="2097088"/>
          <p14:tracePt t="30919" x="3436938" y="2106613"/>
          <p14:tracePt t="30951" x="3446463" y="2106613"/>
          <p14:tracePt t="30983" x="3455988" y="2106613"/>
          <p14:tracePt t="31106" x="3463925" y="2106613"/>
          <p14:tracePt t="31131" x="3463925" y="2097088"/>
          <p14:tracePt t="31144" x="3463925" y="2089150"/>
          <p14:tracePt t="31150" x="3463925" y="2079625"/>
          <p14:tracePt t="31175" x="3446463" y="2079625"/>
          <p14:tracePt t="31182" x="3427413" y="2079625"/>
          <p14:tracePt t="31191" x="3419475" y="2079625"/>
          <p14:tracePt t="31199" x="3400425" y="2079625"/>
          <p14:tracePt t="31206" x="3390900" y="2079625"/>
          <p14:tracePt t="31215" x="3373438" y="2060575"/>
          <p14:tracePt t="31263" x="3363913" y="2060575"/>
          <p14:tracePt t="31271" x="3354388" y="2052638"/>
          <p14:tracePt t="31279" x="3346450" y="2043113"/>
          <p14:tracePt t="31295" x="3346450" y="2033588"/>
          <p14:tracePt t="31303" x="3346450" y="2024063"/>
          <p14:tracePt t="31312" x="3336925" y="2016125"/>
          <p14:tracePt t="31332" x="3336925" y="2006600"/>
          <p14:tracePt t="31337" x="3336925" y="1997075"/>
          <p14:tracePt t="31351" x="3336925" y="1987550"/>
          <p14:tracePt t="31359" x="3327400" y="1979613"/>
          <p14:tracePt t="31511" x="3327400" y="1987550"/>
          <p14:tracePt t="31519" x="3327400" y="1997075"/>
          <p14:tracePt t="31527" x="3346450" y="1997075"/>
          <p14:tracePt t="31536" x="3373438" y="1997075"/>
          <p14:tracePt t="31542" x="3436938" y="2024063"/>
          <p14:tracePt t="31551" x="3509963" y="2033588"/>
          <p14:tracePt t="31558" x="3536950" y="2052638"/>
          <p14:tracePt t="31569" x="3600450" y="2060575"/>
          <p14:tracePt t="31577" x="3646488" y="2079625"/>
          <p14:tracePt t="31587" x="3673475" y="2079625"/>
          <p14:tracePt t="31591" x="3692525" y="2079625"/>
          <p14:tracePt t="31598" x="3719513" y="2079625"/>
          <p14:tracePt t="31606" x="3729038" y="2079625"/>
          <p14:tracePt t="31623" x="3738563" y="2079625"/>
          <p14:tracePt t="31664" x="3756025" y="2079625"/>
          <p14:tracePt t="32426" x="3756025" y="2089150"/>
          <p14:tracePt t="32705" x="3756025" y="2097088"/>
          <p14:tracePt t="32736" x="3738563" y="2097088"/>
          <p14:tracePt t="32767" x="3738563" y="2089150"/>
          <p14:tracePt t="32791" x="3738563" y="20796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ja-JP" sz="3200" dirty="0"/>
              <a:t>Write</a:t>
            </a:r>
            <a:r>
              <a:rPr lang="ja-JP" altLang="en-US" sz="3200" dirty="0"/>
              <a:t>　</a:t>
            </a:r>
            <a:r>
              <a:rPr lang="en-US" altLang="ja-JP" sz="3200" dirty="0"/>
              <a:t>Through</a:t>
            </a:r>
            <a:r>
              <a:rPr lang="ja-JP" altLang="en-US" sz="3200" dirty="0"/>
              <a:t>　（</a:t>
            </a:r>
            <a:r>
              <a:rPr lang="en-US" altLang="ja-JP" sz="3200" dirty="0"/>
              <a:t>Miss</a:t>
            </a:r>
            <a:r>
              <a:rPr lang="ja-JP" altLang="en-US" sz="3200" dirty="0"/>
              <a:t>：</a:t>
            </a:r>
            <a:r>
              <a:rPr lang="en-US" altLang="ja-JP" sz="3200" dirty="0"/>
              <a:t>Fetch on Write/write-allocate</a:t>
            </a:r>
            <a:r>
              <a:rPr lang="ja-JP" altLang="en-US" sz="3200" dirty="0"/>
              <a:t>）</a:t>
            </a:r>
          </a:p>
        </p:txBody>
      </p:sp>
      <p:sp>
        <p:nvSpPr>
          <p:cNvPr id="35843"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4"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5"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6"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7"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8"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49"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850" name="Rectangle 10"/>
          <p:cNvSpPr>
            <a:spLocks noChangeArrowheads="1"/>
          </p:cNvSpPr>
          <p:nvPr/>
        </p:nvSpPr>
        <p:spPr bwMode="auto">
          <a:xfrm>
            <a:off x="2054225"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5851" name="Rectangle 11"/>
          <p:cNvSpPr>
            <a:spLocks noChangeArrowheads="1"/>
          </p:cNvSpPr>
          <p:nvPr/>
        </p:nvSpPr>
        <p:spPr bwMode="auto">
          <a:xfrm>
            <a:off x="2052638"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2" name="Rectangle 12"/>
          <p:cNvSpPr>
            <a:spLocks noChangeArrowheads="1"/>
          </p:cNvSpPr>
          <p:nvPr/>
        </p:nvSpPr>
        <p:spPr bwMode="auto">
          <a:xfrm>
            <a:off x="2052638"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3" name="Rectangle 13"/>
          <p:cNvSpPr>
            <a:spLocks noChangeArrowheads="1"/>
          </p:cNvSpPr>
          <p:nvPr/>
        </p:nvSpPr>
        <p:spPr bwMode="auto">
          <a:xfrm>
            <a:off x="2052638"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4" name="Rectangle 14"/>
          <p:cNvSpPr>
            <a:spLocks noChangeArrowheads="1"/>
          </p:cNvSpPr>
          <p:nvPr/>
        </p:nvSpPr>
        <p:spPr bwMode="auto">
          <a:xfrm>
            <a:off x="2052638"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5" name="Rectangle 15"/>
          <p:cNvSpPr>
            <a:spLocks noChangeArrowheads="1"/>
          </p:cNvSpPr>
          <p:nvPr/>
        </p:nvSpPr>
        <p:spPr bwMode="auto">
          <a:xfrm>
            <a:off x="2052638"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6" name="Rectangle 16"/>
          <p:cNvSpPr>
            <a:spLocks noChangeArrowheads="1"/>
          </p:cNvSpPr>
          <p:nvPr/>
        </p:nvSpPr>
        <p:spPr bwMode="auto">
          <a:xfrm>
            <a:off x="2052638"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7" name="Rectangle 17"/>
          <p:cNvSpPr>
            <a:spLocks noChangeArrowheads="1"/>
          </p:cNvSpPr>
          <p:nvPr/>
        </p:nvSpPr>
        <p:spPr bwMode="auto">
          <a:xfrm>
            <a:off x="2052638"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8"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59"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0"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1"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2"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3"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4"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5"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66" name="Text Box 26"/>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5867" name="Text Box 27"/>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5868" name="Text Box 28"/>
          <p:cNvSpPr txBox="1">
            <a:spLocks noChangeArrowheads="1"/>
          </p:cNvSpPr>
          <p:nvPr/>
        </p:nvSpPr>
        <p:spPr bwMode="auto">
          <a:xfrm>
            <a:off x="4291013"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5869" name="Text Box 29"/>
          <p:cNvSpPr txBox="1">
            <a:spLocks noChangeArrowheads="1"/>
          </p:cNvSpPr>
          <p:nvPr/>
        </p:nvSpPr>
        <p:spPr bwMode="auto">
          <a:xfrm>
            <a:off x="2895600" y="5157788"/>
            <a:ext cx="2025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 )</a:t>
            </a:r>
          </a:p>
          <a:p>
            <a:pPr eaLnBrk="1" hangingPunct="1"/>
            <a:endParaRPr lang="en-US" altLang="ja-JP" b="1">
              <a:solidFill>
                <a:srgbClr val="6666FF"/>
              </a:solidFill>
            </a:endParaRPr>
          </a:p>
        </p:txBody>
      </p:sp>
      <p:grpSp>
        <p:nvGrpSpPr>
          <p:cNvPr id="368670" name="Group 30"/>
          <p:cNvGrpSpPr>
            <a:grpSpLocks/>
          </p:cNvGrpSpPr>
          <p:nvPr/>
        </p:nvGrpSpPr>
        <p:grpSpPr bwMode="auto">
          <a:xfrm>
            <a:off x="2771775" y="4070350"/>
            <a:ext cx="1368425" cy="366713"/>
            <a:chOff x="1746" y="2564"/>
            <a:chExt cx="862" cy="231"/>
          </a:xfrm>
        </p:grpSpPr>
        <p:sp>
          <p:nvSpPr>
            <p:cNvPr id="35888"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5889" name="Text Box 32"/>
            <p:cNvSpPr txBox="1">
              <a:spLocks noChangeArrowheads="1"/>
            </p:cNvSpPr>
            <p:nvPr/>
          </p:nvSpPr>
          <p:spPr bwMode="auto">
            <a:xfrm>
              <a:off x="2070" y="2564"/>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Miss</a:t>
              </a:r>
            </a:p>
          </p:txBody>
        </p:sp>
      </p:grpSp>
      <p:sp>
        <p:nvSpPr>
          <p:cNvPr id="35871" name="Text Box 33"/>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8bytes</a:t>
            </a:r>
            <a:r>
              <a:rPr lang="en-US" altLang="ja-JP" b="1" dirty="0">
                <a:solidFill>
                  <a:srgbClr val="6666FF"/>
                </a:solidFill>
              </a:rPr>
              <a:t>)</a:t>
            </a:r>
          </a:p>
        </p:txBody>
      </p:sp>
      <p:sp>
        <p:nvSpPr>
          <p:cNvPr id="35872" name="Text Box 34"/>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128bytes</a:t>
            </a:r>
            <a:r>
              <a:rPr lang="en-US" altLang="ja-JP" b="1" dirty="0">
                <a:solidFill>
                  <a:srgbClr val="6666FF"/>
                </a:solidFill>
              </a:rPr>
              <a:t>)</a:t>
            </a:r>
          </a:p>
          <a:p>
            <a:pPr eaLnBrk="1" hangingPunct="1"/>
            <a:endParaRPr lang="en-US" altLang="ja-JP" b="1" dirty="0">
              <a:solidFill>
                <a:srgbClr val="6666FF"/>
              </a:solidFill>
            </a:endParaRPr>
          </a:p>
        </p:txBody>
      </p:sp>
      <p:sp>
        <p:nvSpPr>
          <p:cNvPr id="368675" name="Text Box 35"/>
          <p:cNvSpPr txBox="1">
            <a:spLocks noChangeArrowheads="1"/>
          </p:cNvSpPr>
          <p:nvPr/>
        </p:nvSpPr>
        <p:spPr bwMode="auto">
          <a:xfrm>
            <a:off x="4932363" y="500697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Write Data</a:t>
            </a:r>
          </a:p>
        </p:txBody>
      </p:sp>
      <p:sp>
        <p:nvSpPr>
          <p:cNvPr id="368676" name="Text Box 36"/>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68677" name="Group 37"/>
          <p:cNvGrpSpPr>
            <a:grpSpLocks/>
          </p:cNvGrpSpPr>
          <p:nvPr/>
        </p:nvGrpSpPr>
        <p:grpSpPr bwMode="auto">
          <a:xfrm>
            <a:off x="323850" y="2492375"/>
            <a:ext cx="1728788" cy="360363"/>
            <a:chOff x="567" y="1026"/>
            <a:chExt cx="1089" cy="227"/>
          </a:xfrm>
        </p:grpSpPr>
        <p:sp>
          <p:nvSpPr>
            <p:cNvPr id="35885" name="Rectangle 38"/>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a:t>
              </a:r>
            </a:p>
          </p:txBody>
        </p:sp>
        <p:sp>
          <p:nvSpPr>
            <p:cNvPr id="35886" name="Rectangle 39"/>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5887" name="Rectangle 40"/>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sp>
        <p:nvSpPr>
          <p:cNvPr id="35876" name="Rectangle 41"/>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5877" name="Text Box 42"/>
          <p:cNvSpPr txBox="1">
            <a:spLocks noChangeArrowheads="1"/>
          </p:cNvSpPr>
          <p:nvPr/>
        </p:nvSpPr>
        <p:spPr bwMode="auto">
          <a:xfrm>
            <a:off x="2771775" y="119697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sp>
        <p:nvSpPr>
          <p:cNvPr id="368683" name="Rectangle 43"/>
          <p:cNvSpPr>
            <a:spLocks noChangeArrowheads="1"/>
          </p:cNvSpPr>
          <p:nvPr/>
        </p:nvSpPr>
        <p:spPr bwMode="auto">
          <a:xfrm>
            <a:off x="5148263" y="3787775"/>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684" name="Line 44"/>
          <p:cNvSpPr>
            <a:spLocks noChangeShapeType="1"/>
          </p:cNvSpPr>
          <p:nvPr/>
        </p:nvSpPr>
        <p:spPr bwMode="auto">
          <a:xfrm>
            <a:off x="3348038" y="2205038"/>
            <a:ext cx="2016125" cy="15843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685" name="Rectangle 45"/>
          <p:cNvSpPr>
            <a:spLocks noChangeArrowheads="1"/>
          </p:cNvSpPr>
          <p:nvPr/>
        </p:nvSpPr>
        <p:spPr bwMode="auto">
          <a:xfrm>
            <a:off x="5148263" y="4005263"/>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686" name="Line 46"/>
          <p:cNvSpPr>
            <a:spLocks noChangeShapeType="1"/>
          </p:cNvSpPr>
          <p:nvPr/>
        </p:nvSpPr>
        <p:spPr bwMode="auto">
          <a:xfrm flipV="1">
            <a:off x="5364163" y="4076700"/>
            <a:ext cx="0" cy="792163"/>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687" name="Rectangle 47"/>
          <p:cNvSpPr>
            <a:spLocks noChangeArrowheads="1"/>
          </p:cNvSpPr>
          <p:nvPr/>
        </p:nvSpPr>
        <p:spPr bwMode="auto">
          <a:xfrm>
            <a:off x="3059113" y="1916113"/>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688" name="Line 48"/>
          <p:cNvSpPr>
            <a:spLocks noChangeShapeType="1"/>
          </p:cNvSpPr>
          <p:nvPr/>
        </p:nvSpPr>
        <p:spPr bwMode="auto">
          <a:xfrm flipH="1" flipV="1">
            <a:off x="3348038" y="1989138"/>
            <a:ext cx="2016125" cy="1944687"/>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689" name="Text Box 49"/>
          <p:cNvSpPr txBox="1">
            <a:spLocks noChangeArrowheads="1"/>
          </p:cNvSpPr>
          <p:nvPr/>
        </p:nvSpPr>
        <p:spPr bwMode="auto">
          <a:xfrm>
            <a:off x="2051050" y="3860800"/>
            <a:ext cx="6921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a:t>
            </a:r>
          </a:p>
        </p:txBody>
      </p:sp>
      <p:pic>
        <p:nvPicPr>
          <p:cNvPr id="2" name="オーディオ 1">
            <a:hlinkClick r:id="" action="ppaction://media"/>
            <a:extLst>
              <a:ext uri="{FF2B5EF4-FFF2-40B4-BE49-F238E27FC236}">
                <a16:creationId xmlns:a16="http://schemas.microsoft.com/office/drawing/2014/main" id="{8FC2721D-713C-4105-BD77-46C5782B39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6543"/>
    </mc:Choice>
    <mc:Fallback xmlns="">
      <p:transition spd="slow" advTm="13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7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6867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867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868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68684"/>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86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868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86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868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8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368675" grpId="0"/>
      <p:bldP spid="368676" grpId="0"/>
      <p:bldP spid="368683" grpId="0" animBg="1"/>
      <p:bldP spid="368684" grpId="0" animBg="1"/>
      <p:bldP spid="368684" grpId="1" animBg="1"/>
      <p:bldP spid="368685" grpId="0" animBg="1"/>
      <p:bldP spid="368686" grpId="0" animBg="1"/>
      <p:bldP spid="368687" grpId="0" animBg="1"/>
      <p:bldP spid="368688" grpId="0" animBg="1"/>
      <p:bldP spid="368689" grpId="0" animBg="1"/>
    </p:bldLst>
  </p:timing>
  <p:extLst>
    <p:ext uri="{3A86A75C-4F4B-4683-9AE1-C65F6400EC91}">
      <p14:laserTraceLst xmlns:p14="http://schemas.microsoft.com/office/powerpoint/2010/main">
        <p14:tracePtLst>
          <p14:tracePt t="17915" x="3692525" y="2079625"/>
          <p14:tracePt t="17926" x="3609975" y="2106613"/>
          <p14:tracePt t="17932" x="3482975" y="2170113"/>
          <p14:tracePt t="17939" x="3363913" y="2225675"/>
          <p14:tracePt t="17945" x="3281363" y="2252663"/>
          <p14:tracePt t="17953" x="3208338" y="2289175"/>
          <p14:tracePt t="17961" x="3144838" y="2316163"/>
          <p14:tracePt t="17974" x="3100388" y="2352675"/>
          <p14:tracePt t="17979" x="3071813" y="2371725"/>
          <p14:tracePt t="17988" x="3071813" y="2379663"/>
          <p14:tracePt t="17994" x="3071813" y="2389188"/>
          <p14:tracePt t="18001" x="3071813" y="2398713"/>
          <p14:tracePt t="18009" x="3071813" y="2408238"/>
          <p14:tracePt t="18026" x="3081338" y="2416175"/>
          <p14:tracePt t="18034" x="3090863" y="2425700"/>
          <p14:tracePt t="18049" x="3100388" y="2444750"/>
          <p14:tracePt t="18059" x="3108325" y="2452688"/>
          <p14:tracePt t="18064" x="3117850" y="2462213"/>
          <p14:tracePt t="18073" x="3127375" y="2471738"/>
          <p14:tracePt t="18094" x="3163888" y="2517775"/>
          <p14:tracePt t="18097" x="3200400" y="2562225"/>
          <p14:tracePt t="18105" x="3236913" y="2608263"/>
          <p14:tracePt t="18114" x="3300413" y="2698750"/>
          <p14:tracePt t="18121" x="3354388" y="2763838"/>
          <p14:tracePt t="18129" x="3436938" y="2844800"/>
          <p14:tracePt t="18137" x="3509963" y="2909888"/>
          <p14:tracePt t="18144" x="3592513" y="3017838"/>
          <p14:tracePt t="18153" x="3702050" y="3119438"/>
          <p14:tracePt t="18161" x="3819525" y="3219450"/>
          <p14:tracePt t="18169" x="3975100" y="3328988"/>
          <p14:tracePt t="18177" x="4111625" y="3455988"/>
          <p14:tracePt t="18185" x="4230688" y="3556000"/>
          <p14:tracePt t="18193" x="4348163" y="3675063"/>
          <p14:tracePt t="18201" x="4440238" y="3775075"/>
          <p14:tracePt t="18210" x="4540250" y="3884613"/>
          <p14:tracePt t="18217" x="4622800" y="3984625"/>
          <p14:tracePt t="18225" x="4695825" y="4049713"/>
          <p14:tracePt t="18233" x="4759325" y="4122738"/>
          <p14:tracePt t="18241" x="4813300" y="4167188"/>
          <p14:tracePt t="18249" x="4840288" y="4186238"/>
          <p14:tracePt t="18261" x="4859338" y="4195763"/>
          <p14:tracePt t="18273" x="4868863" y="4195763"/>
          <p14:tracePt t="18306" x="4886325" y="4195763"/>
          <p14:tracePt t="18371" x="4895850" y="4195763"/>
          <p14:tracePt t="18396" x="4905375" y="4195763"/>
          <p14:tracePt t="18401" x="4922838" y="4195763"/>
          <p14:tracePt t="18409" x="4949825" y="4222750"/>
          <p14:tracePt t="18426" x="4995863" y="4222750"/>
          <p14:tracePt t="18434" x="5022850" y="4222750"/>
          <p14:tracePt t="18442" x="5049838" y="4222750"/>
          <p14:tracePt t="18449" x="5141913" y="4222750"/>
          <p14:tracePt t="18459" x="5214938" y="4213225"/>
          <p14:tracePt t="18465" x="5297488" y="4186238"/>
          <p14:tracePt t="18473" x="5368925" y="4159250"/>
          <p14:tracePt t="18481" x="5434013" y="4140200"/>
          <p14:tracePt t="18489" x="5534025" y="4094163"/>
          <p14:tracePt t="18497" x="5580063" y="4076700"/>
          <p14:tracePt t="18507" x="5624513" y="4040188"/>
          <p14:tracePt t="18516" x="5653088" y="4013200"/>
          <p14:tracePt t="18521" x="5661025" y="4013200"/>
          <p14:tracePt t="18529" x="5680075" y="3984625"/>
          <p14:tracePt t="18554" x="5680075" y="3976688"/>
          <p14:tracePt t="18651" x="5680075" y="3967163"/>
          <p14:tracePt t="18667" x="5670550" y="3967163"/>
          <p14:tracePt t="18708" x="5661025" y="3967163"/>
          <p14:tracePt t="18721" x="5653088" y="3967163"/>
          <p14:tracePt t="18745" x="5634038" y="3967163"/>
          <p14:tracePt t="18762" x="5624513" y="3967163"/>
          <p14:tracePt t="18778" x="5607050" y="3967163"/>
          <p14:tracePt t="18787" x="5588000" y="3967163"/>
          <p14:tracePt t="18794" x="5588000" y="3976688"/>
          <p14:tracePt t="18803" x="5580063" y="3976688"/>
          <p14:tracePt t="18825" x="5570538" y="3976688"/>
          <p14:tracePt t="18833" x="5551488" y="3976688"/>
          <p14:tracePt t="18842" x="5543550" y="3976688"/>
          <p14:tracePt t="18849" x="5534025" y="3976688"/>
          <p14:tracePt t="18865" x="5514975" y="3976688"/>
          <p14:tracePt t="18874" x="5507038" y="3976688"/>
          <p14:tracePt t="18881" x="5497513" y="3976688"/>
          <p14:tracePt t="18889" x="5487988" y="3976688"/>
          <p14:tracePt t="18896" x="5451475" y="3967163"/>
          <p14:tracePt t="18904" x="5441950" y="3967163"/>
          <p14:tracePt t="18913" x="5434013" y="3948113"/>
          <p14:tracePt t="18921" x="5414963" y="3930650"/>
          <p14:tracePt t="18929" x="5397500" y="3894138"/>
          <p14:tracePt t="18937" x="5378450" y="3875088"/>
          <p14:tracePt t="18945" x="5360988" y="3857625"/>
          <p14:tracePt t="18953" x="5360988" y="3848100"/>
          <p14:tracePt t="18961" x="5351463" y="3830638"/>
          <p14:tracePt t="18969" x="5324475" y="3803650"/>
          <p14:tracePt t="18977" x="5324475" y="3794125"/>
          <p14:tracePt t="18985" x="5305425" y="3775075"/>
          <p14:tracePt t="18994" x="5297488" y="3757613"/>
          <p14:tracePt t="19002" x="5268913" y="3730625"/>
          <p14:tracePt t="19009" x="5260975" y="3721100"/>
          <p14:tracePt t="19017" x="5260975" y="3711575"/>
          <p14:tracePt t="19025" x="5251450" y="3702050"/>
          <p14:tracePt t="19033" x="5232400" y="3684588"/>
          <p14:tracePt t="19041" x="5224463" y="3675063"/>
          <p14:tracePt t="19049" x="5214938" y="3657600"/>
          <p14:tracePt t="19059" x="5195888" y="3648075"/>
          <p14:tracePt t="19064" x="5178425" y="3629025"/>
          <p14:tracePt t="19073" x="5159375" y="3611563"/>
          <p14:tracePt t="19082" x="5141913" y="3592513"/>
          <p14:tracePt t="19096" x="5114925" y="3575050"/>
          <p14:tracePt t="19096" x="5086350" y="3556000"/>
          <p14:tracePt t="19105" x="5078413" y="3548063"/>
          <p14:tracePt t="19113" x="5059363" y="3519488"/>
          <p14:tracePt t="19121" x="5032375" y="3482975"/>
          <p14:tracePt t="19129" x="5014913" y="3455988"/>
          <p14:tracePt t="19137" x="4995863" y="3446463"/>
          <p14:tracePt t="19145" x="4959350" y="3402013"/>
          <p14:tracePt t="19153" x="4922838" y="3375025"/>
          <p14:tracePt t="19161" x="4905375" y="3309938"/>
          <p14:tracePt t="19169" x="4895850" y="3292475"/>
          <p14:tracePt t="19177" x="4859338" y="3255963"/>
          <p14:tracePt t="19185" x="4840288" y="3228975"/>
          <p14:tracePt t="19193" x="4803775" y="3192463"/>
          <p14:tracePt t="19201" x="4759325" y="3146425"/>
          <p14:tracePt t="19210" x="4740275" y="3127375"/>
          <p14:tracePt t="19217" x="4695825" y="3082925"/>
          <p14:tracePt t="19225" x="4649788" y="3054350"/>
          <p14:tracePt t="19233" x="4630738" y="3036888"/>
          <p14:tracePt t="19241" x="4594225" y="3009900"/>
          <p14:tracePt t="19249" x="4567238" y="2982913"/>
          <p14:tracePt t="19261" x="4549775" y="2963863"/>
          <p14:tracePt t="19268" x="4530725" y="2946400"/>
          <p14:tracePt t="19278" x="4513263" y="2927350"/>
          <p14:tracePt t="19282" x="4484688" y="2909888"/>
          <p14:tracePt t="19294" x="4440238" y="2873375"/>
          <p14:tracePt t="19297" x="4376738" y="2817813"/>
          <p14:tracePt t="19305" x="4367213" y="2817813"/>
          <p14:tracePt t="19313" x="4330700" y="2800350"/>
          <p14:tracePt t="19321" x="4284663" y="2763838"/>
          <p14:tracePt t="19330" x="4267200" y="2735263"/>
          <p14:tracePt t="19337" x="4221163" y="2717800"/>
          <p14:tracePt t="19345" x="4194175" y="2698750"/>
          <p14:tracePt t="19353" x="4157663" y="2662238"/>
          <p14:tracePt t="19362" x="4138613" y="2654300"/>
          <p14:tracePt t="19369" x="4111625" y="2635250"/>
          <p14:tracePt t="19377" x="4065588" y="2598738"/>
          <p14:tracePt t="19385" x="4057650" y="2598738"/>
          <p14:tracePt t="19394" x="4021138" y="2589213"/>
          <p14:tracePt t="19401" x="3975100" y="2554288"/>
          <p14:tracePt t="19410" x="3956050" y="2535238"/>
          <p14:tracePt t="19417" x="3911600" y="2508250"/>
          <p14:tracePt t="19425" x="3892550" y="2489200"/>
          <p14:tracePt t="19433" x="3875088" y="2489200"/>
          <p14:tracePt t="19441" x="3856038" y="2481263"/>
          <p14:tracePt t="19448" x="3838575" y="2462213"/>
          <p14:tracePt t="19460" x="3829050" y="2452688"/>
          <p14:tracePt t="19465" x="3810000" y="2444750"/>
          <p14:tracePt t="19475" x="3792538" y="2435225"/>
          <p14:tracePt t="19481" x="3775075" y="2435225"/>
          <p14:tracePt t="19488" x="3756025" y="2416175"/>
          <p14:tracePt t="19505" x="3738563" y="2398713"/>
          <p14:tracePt t="19522" x="3719513" y="2389188"/>
          <p14:tracePt t="19529" x="3709988" y="2379663"/>
          <p14:tracePt t="19538" x="3692525" y="2352675"/>
          <p14:tracePt t="19547" x="3683000" y="2343150"/>
          <p14:tracePt t="19553" x="3665538" y="2325688"/>
          <p14:tracePt t="19561" x="3646488" y="2306638"/>
          <p14:tracePt t="19569" x="3636963" y="2298700"/>
          <p14:tracePt t="19577" x="3600450" y="2262188"/>
          <p14:tracePt t="19585" x="3592513" y="2252663"/>
          <p14:tracePt t="19594" x="3573463" y="2233613"/>
          <p14:tracePt t="19601" x="3563938" y="2216150"/>
          <p14:tracePt t="19613" x="3546475" y="2189163"/>
          <p14:tracePt t="19617" x="3536950" y="2179638"/>
          <p14:tracePt t="19629" x="3536950" y="2170113"/>
          <p14:tracePt t="19633" x="3527425" y="2143125"/>
          <p14:tracePt t="19641" x="3509963" y="2125663"/>
          <p14:tracePt t="19649" x="3500438" y="2106613"/>
          <p14:tracePt t="19659" x="3500438" y="2097088"/>
          <p14:tracePt t="19665" x="3490913" y="2089150"/>
          <p14:tracePt t="19674" x="3482975" y="2060575"/>
          <p14:tracePt t="19681" x="3482975" y="2043113"/>
          <p14:tracePt t="19691" x="3463925" y="2024063"/>
          <p14:tracePt t="19699" x="3463925" y="2016125"/>
          <p14:tracePt t="19707" x="3455988" y="2006600"/>
          <p14:tracePt t="19715" x="3455988" y="1997075"/>
          <p14:tracePt t="19721" x="3446463" y="1997075"/>
          <p14:tracePt t="19737" x="3446463" y="1979613"/>
          <p14:tracePt t="19745" x="3436938" y="1970088"/>
          <p14:tracePt t="19881" x="3419475" y="1970088"/>
          <p14:tracePt t="19897" x="3409950" y="1979613"/>
          <p14:tracePt t="19914" x="3400425" y="2006600"/>
          <p14:tracePt t="19923" x="3400425" y="2024063"/>
          <p14:tracePt t="19932" x="3390900" y="2052638"/>
          <p14:tracePt t="19937" x="3382963" y="2060575"/>
          <p14:tracePt t="19945" x="3382963" y="2070100"/>
          <p14:tracePt t="19953" x="3373438" y="2070100"/>
          <p14:tracePt t="19961" x="3373438" y="2079625"/>
          <p14:tracePt t="19969" x="3373438" y="2097088"/>
          <p14:tracePt t="19977" x="3363913" y="2106613"/>
          <p14:tracePt t="20060" x="3363913" y="2125663"/>
          <p14:tracePt t="20237" x="3373438" y="2125663"/>
          <p14:tracePt t="20285" x="3382963" y="2125663"/>
          <p14:tracePt t="20299" x="3390900" y="2106613"/>
          <p14:tracePt t="20305" x="3390900" y="2097088"/>
          <p14:tracePt t="20321" x="3400425" y="2089150"/>
          <p14:tracePt t="20330" x="3409950" y="2089150"/>
          <p14:tracePt t="20345" x="3419475" y="2079625"/>
          <p14:tracePt t="20363" x="3427413" y="2079625"/>
          <p14:tracePt t="20377" x="3446463" y="2079625"/>
          <p14:tracePt t="20385" x="3463925" y="2079625"/>
          <p14:tracePt t="20409" x="3482975" y="2079625"/>
          <p14:tracePt t="20425" x="3490913" y="2079625"/>
          <p14:tracePt t="20449" x="3500438" y="2079625"/>
          <p14:tracePt t="20467" x="3509963" y="2079625"/>
          <p14:tracePt t="20475" x="3527425" y="2079625"/>
          <p14:tracePt t="20483" x="3546475" y="2070100"/>
          <p14:tracePt t="20491" x="3556000" y="2060575"/>
          <p14:tracePt t="20497" x="3563938" y="2052638"/>
          <p14:tracePt t="20505" x="3573463" y="2043113"/>
          <p14:tracePt t="20513" x="3582988" y="2033588"/>
          <p14:tracePt t="20521" x="3592513" y="2033588"/>
          <p14:tracePt t="20529" x="3600450" y="2024063"/>
          <p14:tracePt t="20537" x="3609975" y="2016125"/>
          <p14:tracePt t="20553" x="3619500" y="2016125"/>
          <p14:tracePt t="20835" x="3636963" y="2016125"/>
          <p14:tracePt t="20843" x="3656013" y="2016125"/>
          <p14:tracePt t="20851" x="3673475" y="2016125"/>
          <p14:tracePt t="20866" x="3746500" y="2016125"/>
          <p14:tracePt t="20875" x="3775075" y="2016125"/>
          <p14:tracePt t="20881" x="3802063" y="2016125"/>
          <p14:tracePt t="20889" x="3819525" y="2016125"/>
          <p14:tracePt t="20897" x="3865563" y="2016125"/>
          <p14:tracePt t="20912" x="3875088" y="2016125"/>
          <p14:tracePt t="20913" x="3892550" y="2016125"/>
          <p14:tracePt t="20921" x="3902075" y="2016125"/>
          <p14:tracePt t="20929" x="3929063" y="2016125"/>
          <p14:tracePt t="20937" x="3938588" y="2016125"/>
          <p14:tracePt t="20945" x="3948113" y="2016125"/>
          <p14:tracePt t="20953" x="3956050" y="2016125"/>
          <p14:tracePt t="20971" x="3965575" y="2016125"/>
          <p14:tracePt t="21025" x="3975100" y="2016125"/>
          <p14:tracePt t="21105" x="3984625" y="2016125"/>
          <p14:tracePt t="21154" x="3992563" y="2016125"/>
          <p14:tracePt t="21193" x="4011613" y="2016125"/>
          <p14:tracePt t="21209" x="4029075" y="2006600"/>
          <p14:tracePt t="21225" x="4038600" y="20066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ja-JP" sz="3800"/>
              <a:t>Write Back</a:t>
            </a:r>
            <a:r>
              <a:rPr lang="ja-JP" altLang="en-US" sz="3800"/>
              <a:t>　（</a:t>
            </a:r>
            <a:r>
              <a:rPr lang="en-US" altLang="ja-JP" sz="3800"/>
              <a:t>Hit</a:t>
            </a:r>
            <a:r>
              <a:rPr lang="ja-JP" altLang="en-US" sz="3800"/>
              <a:t>）</a:t>
            </a:r>
          </a:p>
        </p:txBody>
      </p:sp>
      <p:sp>
        <p:nvSpPr>
          <p:cNvPr id="36867"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68"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69"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0"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1"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2"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3"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74" name="Rectangle 10"/>
          <p:cNvSpPr>
            <a:spLocks noChangeArrowheads="1"/>
          </p:cNvSpPr>
          <p:nvPr/>
        </p:nvSpPr>
        <p:spPr bwMode="auto">
          <a:xfrm>
            <a:off x="1981200" y="385921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6875" name="Rectangle 11"/>
          <p:cNvSpPr>
            <a:spLocks noChangeArrowheads="1"/>
          </p:cNvSpPr>
          <p:nvPr/>
        </p:nvSpPr>
        <p:spPr bwMode="auto">
          <a:xfrm>
            <a:off x="1979613" y="35004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6" name="Rectangle 12"/>
          <p:cNvSpPr>
            <a:spLocks noChangeArrowheads="1"/>
          </p:cNvSpPr>
          <p:nvPr/>
        </p:nvSpPr>
        <p:spPr bwMode="auto">
          <a:xfrm>
            <a:off x="1979613" y="3141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7" name="Rectangle 13"/>
          <p:cNvSpPr>
            <a:spLocks noChangeArrowheads="1"/>
          </p:cNvSpPr>
          <p:nvPr/>
        </p:nvSpPr>
        <p:spPr bwMode="auto">
          <a:xfrm>
            <a:off x="1979613" y="421957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8" name="Rectangle 14"/>
          <p:cNvSpPr>
            <a:spLocks noChangeArrowheads="1"/>
          </p:cNvSpPr>
          <p:nvPr/>
        </p:nvSpPr>
        <p:spPr bwMode="auto">
          <a:xfrm>
            <a:off x="1979613" y="4579938"/>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79" name="Rectangle 15"/>
          <p:cNvSpPr>
            <a:spLocks noChangeArrowheads="1"/>
          </p:cNvSpPr>
          <p:nvPr/>
        </p:nvSpPr>
        <p:spPr bwMode="auto">
          <a:xfrm>
            <a:off x="1979613" y="4940300"/>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0" name="Rectangle 16"/>
          <p:cNvSpPr>
            <a:spLocks noChangeArrowheads="1"/>
          </p:cNvSpPr>
          <p:nvPr/>
        </p:nvSpPr>
        <p:spPr bwMode="auto">
          <a:xfrm>
            <a:off x="1979613" y="530066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1" name="Rectangle 17"/>
          <p:cNvSpPr>
            <a:spLocks noChangeArrowheads="1"/>
          </p:cNvSpPr>
          <p:nvPr/>
        </p:nvSpPr>
        <p:spPr bwMode="auto">
          <a:xfrm>
            <a:off x="1979613" y="5661025"/>
            <a:ext cx="719137"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2" name="Rectangle 18"/>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3" name="Rectangle 19"/>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4" name="Rectangle 20"/>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5" name="Rectangle 21"/>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6" name="Rectangle 22"/>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7" name="Rectangle 23"/>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8" name="Rectangle 24"/>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89" name="Rectangle 25"/>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6890" name="Text Box 26"/>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6891" name="Text Box 27"/>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6892" name="Text Box 28"/>
          <p:cNvSpPr txBox="1">
            <a:spLocks noChangeArrowheads="1"/>
          </p:cNvSpPr>
          <p:nvPr/>
        </p:nvSpPr>
        <p:spPr bwMode="auto">
          <a:xfrm>
            <a:off x="4262438"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6893" name="Text Box 29"/>
          <p:cNvSpPr txBox="1">
            <a:spLocks noChangeArrowheads="1"/>
          </p:cNvSpPr>
          <p:nvPr/>
        </p:nvSpPr>
        <p:spPr bwMode="auto">
          <a:xfrm>
            <a:off x="2895600" y="5157788"/>
            <a:ext cx="256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(4bit+1bit )</a:t>
            </a:r>
          </a:p>
          <a:p>
            <a:pPr eaLnBrk="1" hangingPunct="1"/>
            <a:endParaRPr lang="en-US" altLang="ja-JP" b="1">
              <a:solidFill>
                <a:srgbClr val="6666FF"/>
              </a:solidFill>
            </a:endParaRPr>
          </a:p>
        </p:txBody>
      </p:sp>
      <p:grpSp>
        <p:nvGrpSpPr>
          <p:cNvPr id="369694" name="Group 30"/>
          <p:cNvGrpSpPr>
            <a:grpSpLocks/>
          </p:cNvGrpSpPr>
          <p:nvPr/>
        </p:nvGrpSpPr>
        <p:grpSpPr bwMode="auto">
          <a:xfrm>
            <a:off x="2987675" y="4076700"/>
            <a:ext cx="1152525" cy="366713"/>
            <a:chOff x="1746" y="2564"/>
            <a:chExt cx="862" cy="235"/>
          </a:xfrm>
        </p:grpSpPr>
        <p:sp>
          <p:nvSpPr>
            <p:cNvPr id="36917" name="Line 31"/>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8" name="Text Box 32"/>
            <p:cNvSpPr txBox="1">
              <a:spLocks noChangeArrowheads="1"/>
            </p:cNvSpPr>
            <p:nvPr/>
          </p:nvSpPr>
          <p:spPr bwMode="auto">
            <a:xfrm>
              <a:off x="2070" y="2564"/>
              <a:ext cx="366"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Hit</a:t>
              </a:r>
            </a:p>
          </p:txBody>
        </p:sp>
      </p:grpSp>
      <p:sp>
        <p:nvSpPr>
          <p:cNvPr id="36895" name="Text Box 33"/>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8bytes</a:t>
            </a:r>
            <a:r>
              <a:rPr lang="en-US" altLang="ja-JP" b="1" dirty="0">
                <a:solidFill>
                  <a:srgbClr val="6666FF"/>
                </a:solidFill>
              </a:rPr>
              <a:t>)</a:t>
            </a:r>
          </a:p>
        </p:txBody>
      </p:sp>
      <p:sp>
        <p:nvSpPr>
          <p:cNvPr id="36896" name="Text Box 34"/>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128bytes</a:t>
            </a:r>
            <a:r>
              <a:rPr lang="en-US" altLang="ja-JP" b="1" dirty="0">
                <a:solidFill>
                  <a:srgbClr val="6666FF"/>
                </a:solidFill>
              </a:rPr>
              <a:t>)</a:t>
            </a:r>
          </a:p>
          <a:p>
            <a:pPr eaLnBrk="1" hangingPunct="1"/>
            <a:endParaRPr lang="en-US" altLang="ja-JP" b="1" dirty="0">
              <a:solidFill>
                <a:srgbClr val="6666FF"/>
              </a:solidFill>
            </a:endParaRPr>
          </a:p>
        </p:txBody>
      </p:sp>
      <p:sp>
        <p:nvSpPr>
          <p:cNvPr id="369699"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700" name="Line 36"/>
          <p:cNvSpPr>
            <a:spLocks noChangeShapeType="1"/>
          </p:cNvSpPr>
          <p:nvPr/>
        </p:nvSpPr>
        <p:spPr bwMode="auto">
          <a:xfrm flipV="1">
            <a:off x="5364163" y="4149725"/>
            <a:ext cx="0" cy="1008063"/>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701" name="Text Box 37"/>
          <p:cNvSpPr txBox="1">
            <a:spLocks noChangeArrowheads="1"/>
          </p:cNvSpPr>
          <p:nvPr/>
        </p:nvSpPr>
        <p:spPr bwMode="auto">
          <a:xfrm>
            <a:off x="5416550" y="503237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Write Data</a:t>
            </a:r>
          </a:p>
        </p:txBody>
      </p:sp>
      <p:sp>
        <p:nvSpPr>
          <p:cNvPr id="369702" name="Text Box 38"/>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69703" name="Group 39"/>
          <p:cNvGrpSpPr>
            <a:grpSpLocks/>
          </p:cNvGrpSpPr>
          <p:nvPr/>
        </p:nvGrpSpPr>
        <p:grpSpPr bwMode="auto">
          <a:xfrm>
            <a:off x="323850" y="2492375"/>
            <a:ext cx="1728788" cy="360363"/>
            <a:chOff x="567" y="1026"/>
            <a:chExt cx="1089" cy="227"/>
          </a:xfrm>
        </p:grpSpPr>
        <p:sp>
          <p:nvSpPr>
            <p:cNvPr id="36914" name="Rectangle 40"/>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6915" name="Rectangle 41"/>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6916" name="Rectangle 42"/>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sp>
        <p:nvSpPr>
          <p:cNvPr id="369707" name="Line 43"/>
          <p:cNvSpPr>
            <a:spLocks noChangeShapeType="1"/>
          </p:cNvSpPr>
          <p:nvPr/>
        </p:nvSpPr>
        <p:spPr bwMode="auto">
          <a:xfrm flipV="1">
            <a:off x="5508625" y="4005263"/>
            <a:ext cx="0" cy="1008062"/>
          </a:xfrm>
          <a:prstGeom prst="line">
            <a:avLst/>
          </a:prstGeom>
          <a:noFill/>
          <a:ln w="38100">
            <a:solidFill>
              <a:srgbClr val="CC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708" name="Rectangle 44"/>
          <p:cNvSpPr>
            <a:spLocks noChangeArrowheads="1"/>
          </p:cNvSpPr>
          <p:nvPr/>
        </p:nvSpPr>
        <p:spPr bwMode="auto">
          <a:xfrm>
            <a:off x="5148263" y="3933825"/>
            <a:ext cx="503237" cy="73025"/>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04" name="Rectangle 45"/>
          <p:cNvSpPr>
            <a:spLocks noChangeArrowheads="1"/>
          </p:cNvSpPr>
          <p:nvPr/>
        </p:nvSpPr>
        <p:spPr bwMode="auto">
          <a:xfrm>
            <a:off x="2700338" y="3860800"/>
            <a:ext cx="215900"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710" name="Text Box 46"/>
          <p:cNvSpPr txBox="1">
            <a:spLocks noChangeArrowheads="1"/>
          </p:cNvSpPr>
          <p:nvPr/>
        </p:nvSpPr>
        <p:spPr bwMode="auto">
          <a:xfrm>
            <a:off x="2627313" y="38544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a:t>
            </a:r>
          </a:p>
        </p:txBody>
      </p:sp>
      <p:sp>
        <p:nvSpPr>
          <p:cNvPr id="36906" name="Rectangle 47"/>
          <p:cNvSpPr>
            <a:spLocks noChangeArrowheads="1"/>
          </p:cNvSpPr>
          <p:nvPr/>
        </p:nvSpPr>
        <p:spPr bwMode="auto">
          <a:xfrm>
            <a:off x="2700338" y="4221163"/>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07" name="Rectangle 48"/>
          <p:cNvSpPr>
            <a:spLocks noChangeArrowheads="1"/>
          </p:cNvSpPr>
          <p:nvPr/>
        </p:nvSpPr>
        <p:spPr bwMode="auto">
          <a:xfrm>
            <a:off x="2700338" y="4581525"/>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08" name="Rectangle 49"/>
          <p:cNvSpPr>
            <a:spLocks noChangeArrowheads="1"/>
          </p:cNvSpPr>
          <p:nvPr/>
        </p:nvSpPr>
        <p:spPr bwMode="auto">
          <a:xfrm>
            <a:off x="2700338" y="4941888"/>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09" name="Rectangle 50"/>
          <p:cNvSpPr>
            <a:spLocks noChangeArrowheads="1"/>
          </p:cNvSpPr>
          <p:nvPr/>
        </p:nvSpPr>
        <p:spPr bwMode="auto">
          <a:xfrm>
            <a:off x="2700338" y="5302250"/>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10" name="Rectangle 51"/>
          <p:cNvSpPr>
            <a:spLocks noChangeArrowheads="1"/>
          </p:cNvSpPr>
          <p:nvPr/>
        </p:nvSpPr>
        <p:spPr bwMode="auto">
          <a:xfrm>
            <a:off x="2700338" y="5662613"/>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11" name="Rectangle 52"/>
          <p:cNvSpPr>
            <a:spLocks noChangeArrowheads="1"/>
          </p:cNvSpPr>
          <p:nvPr/>
        </p:nvSpPr>
        <p:spPr bwMode="auto">
          <a:xfrm>
            <a:off x="2700338" y="3500438"/>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12" name="Rectangle 53"/>
          <p:cNvSpPr>
            <a:spLocks noChangeArrowheads="1"/>
          </p:cNvSpPr>
          <p:nvPr/>
        </p:nvSpPr>
        <p:spPr bwMode="auto">
          <a:xfrm>
            <a:off x="2700338" y="3140075"/>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13" name="Text Box 54"/>
          <p:cNvSpPr txBox="1">
            <a:spLocks noChangeArrowheads="1"/>
          </p:cNvSpPr>
          <p:nvPr/>
        </p:nvSpPr>
        <p:spPr bwMode="auto">
          <a:xfrm>
            <a:off x="2535238" y="277495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Dirty</a:t>
            </a:r>
          </a:p>
        </p:txBody>
      </p:sp>
      <p:pic>
        <p:nvPicPr>
          <p:cNvPr id="2" name="オーディオ 1">
            <a:hlinkClick r:id="" action="ppaction://media"/>
            <a:extLst>
              <a:ext uri="{FF2B5EF4-FFF2-40B4-BE49-F238E27FC236}">
                <a16:creationId xmlns:a16="http://schemas.microsoft.com/office/drawing/2014/main" id="{0DFC4EC6-4BBF-40C3-A04D-7A051F8290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4375"/>
    </mc:Choice>
    <mc:Fallback xmlns="">
      <p:transition spd="slow" advTm="6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97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970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6969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97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970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96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97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69700"/>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97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970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697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369699" grpId="0" animBg="1"/>
      <p:bldP spid="369700" grpId="0" animBg="1"/>
      <p:bldP spid="369700" grpId="1" animBg="1"/>
      <p:bldP spid="369701" grpId="0"/>
      <p:bldP spid="369702" grpId="0"/>
      <p:bldP spid="369707" grpId="0" animBg="1"/>
      <p:bldP spid="369707" grpId="1" animBg="1"/>
      <p:bldP spid="369708" grpId="0" animBg="1"/>
      <p:bldP spid="3697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ja-JP" sz="3800"/>
              <a:t>Write</a:t>
            </a:r>
            <a:r>
              <a:rPr lang="ja-JP" altLang="en-US" sz="3800"/>
              <a:t>　</a:t>
            </a:r>
            <a:r>
              <a:rPr lang="en-US" altLang="ja-JP" sz="3800"/>
              <a:t>Back</a:t>
            </a:r>
            <a:r>
              <a:rPr lang="ja-JP" altLang="en-US" sz="3800"/>
              <a:t>　（</a:t>
            </a:r>
            <a:r>
              <a:rPr lang="en-US" altLang="ja-JP" sz="3800"/>
              <a:t>Replace</a:t>
            </a:r>
            <a:r>
              <a:rPr lang="ja-JP" altLang="en-US" sz="3800"/>
              <a:t>）</a:t>
            </a:r>
          </a:p>
        </p:txBody>
      </p:sp>
      <p:sp>
        <p:nvSpPr>
          <p:cNvPr id="37891" name="Rectangle 3"/>
          <p:cNvSpPr>
            <a:spLocks noChangeArrowheads="1"/>
          </p:cNvSpPr>
          <p:nvPr/>
        </p:nvSpPr>
        <p:spPr bwMode="auto">
          <a:xfrm>
            <a:off x="20510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2" name="Rectangle 4"/>
          <p:cNvSpPr>
            <a:spLocks noChangeArrowheads="1"/>
          </p:cNvSpPr>
          <p:nvPr/>
        </p:nvSpPr>
        <p:spPr bwMode="auto">
          <a:xfrm>
            <a:off x="2555875"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3" name="Rectangle 5"/>
          <p:cNvSpPr>
            <a:spLocks noChangeArrowheads="1"/>
          </p:cNvSpPr>
          <p:nvPr/>
        </p:nvSpPr>
        <p:spPr bwMode="auto">
          <a:xfrm>
            <a:off x="306070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4" name="Rectangle 6"/>
          <p:cNvSpPr>
            <a:spLocks noChangeArrowheads="1"/>
          </p:cNvSpPr>
          <p:nvPr/>
        </p:nvSpPr>
        <p:spPr bwMode="auto">
          <a:xfrm>
            <a:off x="4498975" y="170021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5" name="Rectangle 7"/>
          <p:cNvSpPr>
            <a:spLocks noChangeArrowheads="1"/>
          </p:cNvSpPr>
          <p:nvPr/>
        </p:nvSpPr>
        <p:spPr bwMode="auto">
          <a:xfrm>
            <a:off x="5937250" y="170021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6" name="Rectangle 8"/>
          <p:cNvSpPr>
            <a:spLocks noChangeArrowheads="1"/>
          </p:cNvSpPr>
          <p:nvPr/>
        </p:nvSpPr>
        <p:spPr bwMode="auto">
          <a:xfrm>
            <a:off x="6443663" y="1700213"/>
            <a:ext cx="503237"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7" name="Rectangle 9"/>
          <p:cNvSpPr>
            <a:spLocks noChangeArrowheads="1"/>
          </p:cNvSpPr>
          <p:nvPr/>
        </p:nvSpPr>
        <p:spPr bwMode="auto">
          <a:xfrm>
            <a:off x="3562350" y="1700213"/>
            <a:ext cx="2376488"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898" name="Rectangle 10"/>
          <p:cNvSpPr>
            <a:spLocks noChangeArrowheads="1"/>
          </p:cNvSpPr>
          <p:nvPr/>
        </p:nvSpPr>
        <p:spPr bwMode="auto">
          <a:xfrm>
            <a:off x="41402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899" name="Rectangle 11"/>
          <p:cNvSpPr>
            <a:spLocks noChangeArrowheads="1"/>
          </p:cNvSpPr>
          <p:nvPr/>
        </p:nvSpPr>
        <p:spPr bwMode="auto">
          <a:xfrm>
            <a:off x="46450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0" name="Rectangle 12"/>
          <p:cNvSpPr>
            <a:spLocks noChangeArrowheads="1"/>
          </p:cNvSpPr>
          <p:nvPr/>
        </p:nvSpPr>
        <p:spPr bwMode="auto">
          <a:xfrm>
            <a:off x="5149850" y="3789363"/>
            <a:ext cx="503238" cy="504825"/>
          </a:xfrm>
          <a:prstGeom prst="rect">
            <a:avLst/>
          </a:prstGeom>
          <a:solidFill>
            <a:srgbClr val="66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1" name="Rectangle 13"/>
          <p:cNvSpPr>
            <a:spLocks noChangeArrowheads="1"/>
          </p:cNvSpPr>
          <p:nvPr/>
        </p:nvSpPr>
        <p:spPr bwMode="auto">
          <a:xfrm>
            <a:off x="56546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2" name="Rectangle 14"/>
          <p:cNvSpPr>
            <a:spLocks noChangeArrowheads="1"/>
          </p:cNvSpPr>
          <p:nvPr/>
        </p:nvSpPr>
        <p:spPr bwMode="auto">
          <a:xfrm>
            <a:off x="615950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3" name="Rectangle 15"/>
          <p:cNvSpPr>
            <a:spLocks noChangeArrowheads="1"/>
          </p:cNvSpPr>
          <p:nvPr/>
        </p:nvSpPr>
        <p:spPr bwMode="auto">
          <a:xfrm>
            <a:off x="666432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4" name="Rectangle 16"/>
          <p:cNvSpPr>
            <a:spLocks noChangeArrowheads="1"/>
          </p:cNvSpPr>
          <p:nvPr/>
        </p:nvSpPr>
        <p:spPr bwMode="auto">
          <a:xfrm>
            <a:off x="7169150"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5" name="Rectangle 17"/>
          <p:cNvSpPr>
            <a:spLocks noChangeArrowheads="1"/>
          </p:cNvSpPr>
          <p:nvPr/>
        </p:nvSpPr>
        <p:spPr bwMode="auto">
          <a:xfrm>
            <a:off x="7673975" y="3789363"/>
            <a:ext cx="503238" cy="504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06" name="Text Box 18"/>
          <p:cNvSpPr txBox="1">
            <a:spLocks noChangeArrowheads="1"/>
          </p:cNvSpPr>
          <p:nvPr/>
        </p:nvSpPr>
        <p:spPr bwMode="auto">
          <a:xfrm>
            <a:off x="3686175" y="17922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7907" name="Text Box 19"/>
          <p:cNvSpPr txBox="1">
            <a:spLocks noChangeArrowheads="1"/>
          </p:cNvSpPr>
          <p:nvPr/>
        </p:nvSpPr>
        <p:spPr bwMode="auto">
          <a:xfrm>
            <a:off x="5165725" y="177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t>
            </a:r>
          </a:p>
        </p:txBody>
      </p:sp>
      <p:sp>
        <p:nvSpPr>
          <p:cNvPr id="37908" name="Text Box 20"/>
          <p:cNvSpPr txBox="1">
            <a:spLocks noChangeArrowheads="1"/>
          </p:cNvSpPr>
          <p:nvPr/>
        </p:nvSpPr>
        <p:spPr bwMode="auto">
          <a:xfrm>
            <a:off x="4291013" y="121602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0011010</a:t>
            </a:r>
          </a:p>
        </p:txBody>
      </p:sp>
      <p:sp>
        <p:nvSpPr>
          <p:cNvPr id="37909" name="Text Box 21"/>
          <p:cNvSpPr txBox="1">
            <a:spLocks noChangeArrowheads="1"/>
          </p:cNvSpPr>
          <p:nvPr/>
        </p:nvSpPr>
        <p:spPr bwMode="auto">
          <a:xfrm>
            <a:off x="2895600" y="5157788"/>
            <a:ext cx="2565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6666FF"/>
                </a:solidFill>
              </a:rPr>
              <a:t>Cache Directory</a:t>
            </a:r>
          </a:p>
          <a:p>
            <a:pPr eaLnBrk="1" hangingPunct="1"/>
            <a:r>
              <a:rPr lang="en-US" altLang="ja-JP" b="1">
                <a:solidFill>
                  <a:srgbClr val="6666FF"/>
                </a:solidFill>
              </a:rPr>
              <a:t>(Tag Memory)</a:t>
            </a:r>
          </a:p>
          <a:p>
            <a:pPr eaLnBrk="1" hangingPunct="1"/>
            <a:r>
              <a:rPr lang="en-US" altLang="ja-JP" b="1">
                <a:solidFill>
                  <a:srgbClr val="6666FF"/>
                </a:solidFill>
              </a:rPr>
              <a:t>8 entries X (4bit+1bit )</a:t>
            </a:r>
          </a:p>
          <a:p>
            <a:pPr eaLnBrk="1" hangingPunct="1"/>
            <a:endParaRPr lang="en-US" altLang="ja-JP" b="1">
              <a:solidFill>
                <a:srgbClr val="6666FF"/>
              </a:solidFill>
            </a:endParaRPr>
          </a:p>
        </p:txBody>
      </p:sp>
      <p:grpSp>
        <p:nvGrpSpPr>
          <p:cNvPr id="370710" name="Group 22"/>
          <p:cNvGrpSpPr>
            <a:grpSpLocks/>
          </p:cNvGrpSpPr>
          <p:nvPr/>
        </p:nvGrpSpPr>
        <p:grpSpPr bwMode="auto">
          <a:xfrm>
            <a:off x="2771775" y="4070350"/>
            <a:ext cx="1368425" cy="366713"/>
            <a:chOff x="1746" y="2564"/>
            <a:chExt cx="862" cy="231"/>
          </a:xfrm>
        </p:grpSpPr>
        <p:sp>
          <p:nvSpPr>
            <p:cNvPr id="37949" name="Line 23"/>
            <p:cNvSpPr>
              <a:spLocks noChangeShapeType="1"/>
            </p:cNvSpPr>
            <p:nvPr/>
          </p:nvSpPr>
          <p:spPr bwMode="auto">
            <a:xfrm>
              <a:off x="1746" y="2568"/>
              <a:ext cx="862" cy="0"/>
            </a:xfrm>
            <a:prstGeom prst="line">
              <a:avLst/>
            </a:prstGeom>
            <a:noFill/>
            <a:ln w="9525">
              <a:solidFill>
                <a:srgbClr val="CC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50" name="Text Box 24"/>
            <p:cNvSpPr txBox="1">
              <a:spLocks noChangeArrowheads="1"/>
            </p:cNvSpPr>
            <p:nvPr/>
          </p:nvSpPr>
          <p:spPr bwMode="auto">
            <a:xfrm>
              <a:off x="2070" y="2564"/>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CC0000"/>
                  </a:solidFill>
                </a:rPr>
                <a:t>Miss</a:t>
              </a:r>
            </a:p>
          </p:txBody>
        </p:sp>
      </p:grpSp>
      <p:sp>
        <p:nvSpPr>
          <p:cNvPr id="37911" name="Text Box 25"/>
          <p:cNvSpPr txBox="1">
            <a:spLocks noChangeArrowheads="1"/>
          </p:cNvSpPr>
          <p:nvPr/>
        </p:nvSpPr>
        <p:spPr bwMode="auto">
          <a:xfrm>
            <a:off x="7143750" y="4313238"/>
            <a:ext cx="161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Cache</a:t>
            </a:r>
          </a:p>
          <a:p>
            <a:pPr eaLnBrk="1" hangingPunct="1"/>
            <a:r>
              <a:rPr lang="en-US" altLang="ja-JP" b="1" dirty="0">
                <a:solidFill>
                  <a:srgbClr val="6666FF"/>
                </a:solidFill>
              </a:rPr>
              <a:t>(</a:t>
            </a:r>
            <a:r>
              <a:rPr lang="en-US" altLang="ja-JP" b="1" dirty="0" err="1">
                <a:solidFill>
                  <a:srgbClr val="6666FF"/>
                </a:solidFill>
              </a:rPr>
              <a:t>64B</a:t>
            </a:r>
            <a:r>
              <a:rPr lang="en-US" altLang="ja-JP" b="1" dirty="0">
                <a:solidFill>
                  <a:srgbClr val="6666FF"/>
                </a:solidFill>
              </a:rPr>
              <a:t>=</a:t>
            </a:r>
            <a:r>
              <a:rPr lang="en-US" altLang="ja-JP" b="1" dirty="0" err="1">
                <a:solidFill>
                  <a:srgbClr val="6666FF"/>
                </a:solidFill>
              </a:rPr>
              <a:t>8bytes</a:t>
            </a:r>
            <a:r>
              <a:rPr lang="en-US" altLang="ja-JP" b="1" dirty="0">
                <a:solidFill>
                  <a:srgbClr val="6666FF"/>
                </a:solidFill>
              </a:rPr>
              <a:t>)</a:t>
            </a:r>
          </a:p>
        </p:txBody>
      </p:sp>
      <p:sp>
        <p:nvSpPr>
          <p:cNvPr id="37912" name="Text Box 26"/>
          <p:cNvSpPr txBox="1">
            <a:spLocks noChangeArrowheads="1"/>
          </p:cNvSpPr>
          <p:nvPr/>
        </p:nvSpPr>
        <p:spPr bwMode="auto">
          <a:xfrm>
            <a:off x="5559425" y="2224088"/>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solidFill>
                  <a:srgbClr val="6666FF"/>
                </a:solidFill>
              </a:rPr>
              <a:t>Main Memory</a:t>
            </a:r>
          </a:p>
          <a:p>
            <a:pPr eaLnBrk="1" hangingPunct="1"/>
            <a:r>
              <a:rPr lang="en-US" altLang="ja-JP" b="1" dirty="0">
                <a:solidFill>
                  <a:srgbClr val="6666FF"/>
                </a:solidFill>
              </a:rPr>
              <a:t>(</a:t>
            </a:r>
            <a:r>
              <a:rPr lang="en-US" altLang="ja-JP" b="1" dirty="0" err="1">
                <a:solidFill>
                  <a:srgbClr val="6666FF"/>
                </a:solidFill>
              </a:rPr>
              <a:t>1KB</a:t>
            </a:r>
            <a:r>
              <a:rPr lang="en-US" altLang="ja-JP" b="1" dirty="0">
                <a:solidFill>
                  <a:srgbClr val="6666FF"/>
                </a:solidFill>
              </a:rPr>
              <a:t>=</a:t>
            </a:r>
            <a:r>
              <a:rPr lang="en-US" altLang="ja-JP" b="1" dirty="0" err="1">
                <a:solidFill>
                  <a:srgbClr val="6666FF"/>
                </a:solidFill>
              </a:rPr>
              <a:t>128bytes</a:t>
            </a:r>
            <a:r>
              <a:rPr lang="en-US" altLang="ja-JP" b="1" dirty="0">
                <a:solidFill>
                  <a:srgbClr val="6666FF"/>
                </a:solidFill>
              </a:rPr>
              <a:t>)</a:t>
            </a:r>
          </a:p>
          <a:p>
            <a:pPr eaLnBrk="1" hangingPunct="1"/>
            <a:endParaRPr lang="en-US" altLang="ja-JP" b="1" dirty="0">
              <a:solidFill>
                <a:srgbClr val="6666FF"/>
              </a:solidFill>
            </a:endParaRPr>
          </a:p>
        </p:txBody>
      </p:sp>
      <p:sp>
        <p:nvSpPr>
          <p:cNvPr id="370715" name="Text Box 27"/>
          <p:cNvSpPr txBox="1">
            <a:spLocks noChangeArrowheads="1"/>
          </p:cNvSpPr>
          <p:nvPr/>
        </p:nvSpPr>
        <p:spPr bwMode="auto">
          <a:xfrm>
            <a:off x="468313" y="2054225"/>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From CPU</a:t>
            </a:r>
          </a:p>
        </p:txBody>
      </p:sp>
      <p:grpSp>
        <p:nvGrpSpPr>
          <p:cNvPr id="370716" name="Group 28"/>
          <p:cNvGrpSpPr>
            <a:grpSpLocks/>
          </p:cNvGrpSpPr>
          <p:nvPr/>
        </p:nvGrpSpPr>
        <p:grpSpPr bwMode="auto">
          <a:xfrm>
            <a:off x="323850" y="2492375"/>
            <a:ext cx="1728788" cy="360363"/>
            <a:chOff x="567" y="1026"/>
            <a:chExt cx="1089" cy="227"/>
          </a:xfrm>
        </p:grpSpPr>
        <p:sp>
          <p:nvSpPr>
            <p:cNvPr id="37946" name="Rectangle 29"/>
            <p:cNvSpPr>
              <a:spLocks noChangeArrowheads="1"/>
            </p:cNvSpPr>
            <p:nvPr/>
          </p:nvSpPr>
          <p:spPr bwMode="auto">
            <a:xfrm>
              <a:off x="567" y="1026"/>
              <a:ext cx="453"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0000</a:t>
              </a:r>
            </a:p>
          </p:txBody>
        </p:sp>
        <p:sp>
          <p:nvSpPr>
            <p:cNvPr id="37947" name="Rectangle 30"/>
            <p:cNvSpPr>
              <a:spLocks noChangeArrowheads="1"/>
            </p:cNvSpPr>
            <p:nvPr/>
          </p:nvSpPr>
          <p:spPr bwMode="auto">
            <a:xfrm>
              <a:off x="1020"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010</a:t>
              </a:r>
            </a:p>
          </p:txBody>
        </p:sp>
        <p:sp>
          <p:nvSpPr>
            <p:cNvPr id="37948" name="Rectangle 31"/>
            <p:cNvSpPr>
              <a:spLocks noChangeArrowheads="1"/>
            </p:cNvSpPr>
            <p:nvPr/>
          </p:nvSpPr>
          <p:spPr bwMode="auto">
            <a:xfrm>
              <a:off x="1338" y="1026"/>
              <a:ext cx="318" cy="22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100</a:t>
              </a:r>
            </a:p>
          </p:txBody>
        </p:sp>
      </p:grpSp>
      <p:sp>
        <p:nvSpPr>
          <p:cNvPr id="37915" name="Rectangle 32"/>
          <p:cNvSpPr>
            <a:spLocks noChangeArrowheads="1"/>
          </p:cNvSpPr>
          <p:nvPr/>
        </p:nvSpPr>
        <p:spPr bwMode="auto">
          <a:xfrm>
            <a:off x="3059113" y="170021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16" name="Text Box 33"/>
          <p:cNvSpPr txBox="1">
            <a:spLocks noChangeArrowheads="1"/>
          </p:cNvSpPr>
          <p:nvPr/>
        </p:nvSpPr>
        <p:spPr bwMode="auto">
          <a:xfrm>
            <a:off x="2771775" y="119697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0000010</a:t>
            </a:r>
          </a:p>
        </p:txBody>
      </p:sp>
      <p:sp>
        <p:nvSpPr>
          <p:cNvPr id="370722" name="Line 34"/>
          <p:cNvSpPr>
            <a:spLocks noChangeShapeType="1"/>
          </p:cNvSpPr>
          <p:nvPr/>
        </p:nvSpPr>
        <p:spPr bwMode="auto">
          <a:xfrm>
            <a:off x="3348038" y="2205038"/>
            <a:ext cx="2016125" cy="15843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8" name="Rectangle 35"/>
          <p:cNvSpPr>
            <a:spLocks noChangeArrowheads="1"/>
          </p:cNvSpPr>
          <p:nvPr/>
        </p:nvSpPr>
        <p:spPr bwMode="auto">
          <a:xfrm>
            <a:off x="5148263" y="407670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0724" name="Rectangle 36"/>
          <p:cNvSpPr>
            <a:spLocks noChangeArrowheads="1"/>
          </p:cNvSpPr>
          <p:nvPr/>
        </p:nvSpPr>
        <p:spPr bwMode="auto">
          <a:xfrm>
            <a:off x="4500563" y="1987550"/>
            <a:ext cx="503237" cy="73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20" name="Rectangle 37"/>
          <p:cNvSpPr>
            <a:spLocks noChangeArrowheads="1"/>
          </p:cNvSpPr>
          <p:nvPr/>
        </p:nvSpPr>
        <p:spPr bwMode="auto">
          <a:xfrm>
            <a:off x="5148263" y="3933825"/>
            <a:ext cx="503237" cy="73025"/>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0726" name="Rectangle 38"/>
          <p:cNvSpPr>
            <a:spLocks noChangeArrowheads="1"/>
          </p:cNvSpPr>
          <p:nvPr/>
        </p:nvSpPr>
        <p:spPr bwMode="auto">
          <a:xfrm>
            <a:off x="4500563" y="1844675"/>
            <a:ext cx="503237" cy="73025"/>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370727" name="Group 39"/>
          <p:cNvGrpSpPr>
            <a:grpSpLocks/>
          </p:cNvGrpSpPr>
          <p:nvPr/>
        </p:nvGrpSpPr>
        <p:grpSpPr bwMode="auto">
          <a:xfrm>
            <a:off x="4140200" y="2276475"/>
            <a:ext cx="1295400" cy="1512888"/>
            <a:chOff x="2608" y="1434"/>
            <a:chExt cx="816" cy="953"/>
          </a:xfrm>
        </p:grpSpPr>
        <p:sp>
          <p:nvSpPr>
            <p:cNvPr id="37944" name="Line 40"/>
            <p:cNvSpPr>
              <a:spLocks noChangeShapeType="1"/>
            </p:cNvSpPr>
            <p:nvPr/>
          </p:nvSpPr>
          <p:spPr bwMode="auto">
            <a:xfrm flipH="1" flipV="1">
              <a:off x="3016" y="1434"/>
              <a:ext cx="408" cy="95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45" name="Text Box 41"/>
            <p:cNvSpPr txBox="1">
              <a:spLocks noChangeArrowheads="1"/>
            </p:cNvSpPr>
            <p:nvPr/>
          </p:nvSpPr>
          <p:spPr bwMode="auto">
            <a:xfrm>
              <a:off x="2608" y="1434"/>
              <a:ext cx="47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rgbClr val="FF0000"/>
                  </a:solidFill>
                </a:rPr>
                <a:t>Write</a:t>
              </a:r>
            </a:p>
            <a:p>
              <a:pPr eaLnBrk="1" hangingPunct="1"/>
              <a:r>
                <a:rPr lang="en-US" altLang="ja-JP" b="1">
                  <a:solidFill>
                    <a:srgbClr val="FF0000"/>
                  </a:solidFill>
                </a:rPr>
                <a:t>Back</a:t>
              </a:r>
            </a:p>
          </p:txBody>
        </p:sp>
      </p:grpSp>
      <p:sp>
        <p:nvSpPr>
          <p:cNvPr id="370730" name="Rectangle 42"/>
          <p:cNvSpPr>
            <a:spLocks noChangeArrowheads="1"/>
          </p:cNvSpPr>
          <p:nvPr/>
        </p:nvSpPr>
        <p:spPr bwMode="auto">
          <a:xfrm>
            <a:off x="5148263" y="3789363"/>
            <a:ext cx="503237" cy="504825"/>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0731" name="Rectangle 43"/>
          <p:cNvSpPr>
            <a:spLocks noChangeArrowheads="1"/>
          </p:cNvSpPr>
          <p:nvPr/>
        </p:nvSpPr>
        <p:spPr bwMode="auto">
          <a:xfrm>
            <a:off x="1836738" y="3859213"/>
            <a:ext cx="719137"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0011</a:t>
            </a:r>
          </a:p>
        </p:txBody>
      </p:sp>
      <p:sp>
        <p:nvSpPr>
          <p:cNvPr id="37925" name="Rectangle 44"/>
          <p:cNvSpPr>
            <a:spLocks noChangeArrowheads="1"/>
          </p:cNvSpPr>
          <p:nvPr/>
        </p:nvSpPr>
        <p:spPr bwMode="auto">
          <a:xfrm>
            <a:off x="1835150" y="3500438"/>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26" name="Rectangle 45"/>
          <p:cNvSpPr>
            <a:spLocks noChangeArrowheads="1"/>
          </p:cNvSpPr>
          <p:nvPr/>
        </p:nvSpPr>
        <p:spPr bwMode="auto">
          <a:xfrm>
            <a:off x="1835150" y="314166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27" name="Rectangle 46"/>
          <p:cNvSpPr>
            <a:spLocks noChangeArrowheads="1"/>
          </p:cNvSpPr>
          <p:nvPr/>
        </p:nvSpPr>
        <p:spPr bwMode="auto">
          <a:xfrm>
            <a:off x="1835150" y="4219575"/>
            <a:ext cx="71913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28" name="Rectangle 47"/>
          <p:cNvSpPr>
            <a:spLocks noChangeArrowheads="1"/>
          </p:cNvSpPr>
          <p:nvPr/>
        </p:nvSpPr>
        <p:spPr bwMode="auto">
          <a:xfrm>
            <a:off x="1835150" y="4579938"/>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29" name="Rectangle 48"/>
          <p:cNvSpPr>
            <a:spLocks noChangeArrowheads="1"/>
          </p:cNvSpPr>
          <p:nvPr/>
        </p:nvSpPr>
        <p:spPr bwMode="auto">
          <a:xfrm>
            <a:off x="1835150" y="4940300"/>
            <a:ext cx="71913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30" name="Rectangle 49"/>
          <p:cNvSpPr>
            <a:spLocks noChangeArrowheads="1"/>
          </p:cNvSpPr>
          <p:nvPr/>
        </p:nvSpPr>
        <p:spPr bwMode="auto">
          <a:xfrm>
            <a:off x="1835150" y="5300663"/>
            <a:ext cx="719138"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31" name="Rectangle 50"/>
          <p:cNvSpPr>
            <a:spLocks noChangeArrowheads="1"/>
          </p:cNvSpPr>
          <p:nvPr/>
        </p:nvSpPr>
        <p:spPr bwMode="auto">
          <a:xfrm>
            <a:off x="1835150" y="5661025"/>
            <a:ext cx="719138"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37932" name="Rectangle 51"/>
          <p:cNvSpPr>
            <a:spLocks noChangeArrowheads="1"/>
          </p:cNvSpPr>
          <p:nvPr/>
        </p:nvSpPr>
        <p:spPr bwMode="auto">
          <a:xfrm>
            <a:off x="2555875" y="3860800"/>
            <a:ext cx="215900" cy="3603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0740" name="Text Box 52"/>
          <p:cNvSpPr txBox="1">
            <a:spLocks noChangeArrowheads="1"/>
          </p:cNvSpPr>
          <p:nvPr/>
        </p:nvSpPr>
        <p:spPr bwMode="auto">
          <a:xfrm>
            <a:off x="2482850" y="38544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a:t>
            </a:r>
          </a:p>
        </p:txBody>
      </p:sp>
      <p:sp>
        <p:nvSpPr>
          <p:cNvPr id="37934" name="Rectangle 53"/>
          <p:cNvSpPr>
            <a:spLocks noChangeArrowheads="1"/>
          </p:cNvSpPr>
          <p:nvPr/>
        </p:nvSpPr>
        <p:spPr bwMode="auto">
          <a:xfrm>
            <a:off x="2555875" y="4221163"/>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5" name="Rectangle 54"/>
          <p:cNvSpPr>
            <a:spLocks noChangeArrowheads="1"/>
          </p:cNvSpPr>
          <p:nvPr/>
        </p:nvSpPr>
        <p:spPr bwMode="auto">
          <a:xfrm>
            <a:off x="2555875" y="4581525"/>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6" name="Rectangle 55"/>
          <p:cNvSpPr>
            <a:spLocks noChangeArrowheads="1"/>
          </p:cNvSpPr>
          <p:nvPr/>
        </p:nvSpPr>
        <p:spPr bwMode="auto">
          <a:xfrm>
            <a:off x="2555875" y="4941888"/>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7" name="Rectangle 56"/>
          <p:cNvSpPr>
            <a:spLocks noChangeArrowheads="1"/>
          </p:cNvSpPr>
          <p:nvPr/>
        </p:nvSpPr>
        <p:spPr bwMode="auto">
          <a:xfrm>
            <a:off x="2555875" y="5302250"/>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8" name="Rectangle 57"/>
          <p:cNvSpPr>
            <a:spLocks noChangeArrowheads="1"/>
          </p:cNvSpPr>
          <p:nvPr/>
        </p:nvSpPr>
        <p:spPr bwMode="auto">
          <a:xfrm>
            <a:off x="2555875" y="5662613"/>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39" name="Rectangle 58"/>
          <p:cNvSpPr>
            <a:spLocks noChangeArrowheads="1"/>
          </p:cNvSpPr>
          <p:nvPr/>
        </p:nvSpPr>
        <p:spPr bwMode="auto">
          <a:xfrm>
            <a:off x="2555875" y="3500438"/>
            <a:ext cx="215900" cy="360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40" name="Rectangle 59"/>
          <p:cNvSpPr>
            <a:spLocks noChangeArrowheads="1"/>
          </p:cNvSpPr>
          <p:nvPr/>
        </p:nvSpPr>
        <p:spPr bwMode="auto">
          <a:xfrm>
            <a:off x="2555875" y="3140075"/>
            <a:ext cx="215900" cy="360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41" name="Text Box 60"/>
          <p:cNvSpPr txBox="1">
            <a:spLocks noChangeArrowheads="1"/>
          </p:cNvSpPr>
          <p:nvPr/>
        </p:nvSpPr>
        <p:spPr bwMode="auto">
          <a:xfrm>
            <a:off x="2427288" y="2774950"/>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Dirty</a:t>
            </a:r>
          </a:p>
        </p:txBody>
      </p:sp>
      <p:sp>
        <p:nvSpPr>
          <p:cNvPr id="370749" name="Text Box 61"/>
          <p:cNvSpPr txBox="1">
            <a:spLocks noChangeArrowheads="1"/>
          </p:cNvSpPr>
          <p:nvPr/>
        </p:nvSpPr>
        <p:spPr bwMode="auto">
          <a:xfrm>
            <a:off x="2495550" y="38608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a:t>
            </a:r>
          </a:p>
        </p:txBody>
      </p:sp>
      <p:sp>
        <p:nvSpPr>
          <p:cNvPr id="370750" name="Text Box 62"/>
          <p:cNvSpPr txBox="1">
            <a:spLocks noChangeArrowheads="1"/>
          </p:cNvSpPr>
          <p:nvPr/>
        </p:nvSpPr>
        <p:spPr bwMode="auto">
          <a:xfrm>
            <a:off x="1835150" y="3860800"/>
            <a:ext cx="72072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0000</a:t>
            </a:r>
          </a:p>
        </p:txBody>
      </p:sp>
      <p:pic>
        <p:nvPicPr>
          <p:cNvPr id="2" name="オーディオ 1">
            <a:hlinkClick r:id="" action="ppaction://media"/>
            <a:extLst>
              <a:ext uri="{FF2B5EF4-FFF2-40B4-BE49-F238E27FC236}">
                <a16:creationId xmlns:a16="http://schemas.microsoft.com/office/drawing/2014/main" id="{C85FA13C-C121-409C-A3C7-15D5D144610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4430"/>
    </mc:Choice>
    <mc:Fallback xmlns="">
      <p:transition spd="slow" advTm="10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07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07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707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7072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07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07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7072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07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07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074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7074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075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3707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
                </p:tgtEl>
              </p:cMediaNode>
            </p:audio>
          </p:childTnLst>
        </p:cTn>
      </p:par>
    </p:tnLst>
    <p:bldLst>
      <p:bldP spid="370715" grpId="0"/>
      <p:bldP spid="370722" grpId="0" animBg="1"/>
      <p:bldP spid="370724" grpId="0" animBg="1"/>
      <p:bldP spid="370726" grpId="0" animBg="1"/>
      <p:bldP spid="370730" grpId="0" animBg="1"/>
      <p:bldP spid="370731" grpId="0" animBg="1"/>
      <p:bldP spid="370740" grpId="0"/>
      <p:bldP spid="370749" grpId="0"/>
      <p:bldP spid="370750" grpId="0"/>
    </p:bldLst>
  </p:timing>
  <p:extLst>
    <p:ext uri="{3A86A75C-4F4B-4683-9AE1-C65F6400EC91}">
      <p14:laserTraceLst xmlns:p14="http://schemas.microsoft.com/office/powerpoint/2010/main">
        <p14:tracePtLst>
          <p14:tracePt t="33061" x="4048125" y="2043113"/>
          <p14:tracePt t="33072" x="4075113" y="2116138"/>
          <p14:tracePt t="33083" x="4075113" y="2143125"/>
          <p14:tracePt t="33087" x="4084638" y="2170113"/>
          <p14:tracePt t="33095" x="4111625" y="2233613"/>
          <p14:tracePt t="33103" x="4129088" y="2262188"/>
          <p14:tracePt t="33112" x="4175125" y="2325688"/>
          <p14:tracePt t="33120" x="4221163" y="2389188"/>
          <p14:tracePt t="33129" x="4275138" y="2471738"/>
          <p14:tracePt t="33135" x="4340225" y="2554288"/>
          <p14:tracePt t="33143" x="4376738" y="2581275"/>
          <p14:tracePt t="33151" x="4448175" y="2681288"/>
          <p14:tracePt t="33160" x="4484688" y="2727325"/>
          <p14:tracePt t="33167" x="4521200" y="2781300"/>
          <p14:tracePt t="33176" x="4540250" y="2808288"/>
          <p14:tracePt t="33184" x="4586288" y="2873375"/>
          <p14:tracePt t="33191" x="4613275" y="2917825"/>
          <p14:tracePt t="33200" x="4630738" y="2946400"/>
          <p14:tracePt t="33208" x="4649788" y="2963863"/>
          <p14:tracePt t="33217" x="4667250" y="2990850"/>
          <p14:tracePt t="33225" x="4686300" y="3017838"/>
          <p14:tracePt t="33232" x="4695825" y="3046413"/>
          <p14:tracePt t="33240" x="4730750" y="3073400"/>
          <p14:tracePt t="33254" x="4740275" y="3090863"/>
          <p14:tracePt t="33257" x="4749800" y="3127375"/>
          <p14:tracePt t="33265" x="4786313" y="3173413"/>
          <p14:tracePt t="33272" x="4786313" y="3200400"/>
          <p14:tracePt t="33279" x="4795838" y="3219450"/>
          <p14:tracePt t="33287" x="4803775" y="3236913"/>
          <p14:tracePt t="33296" x="4803775" y="3255963"/>
          <p14:tracePt t="33303" x="4822825" y="3273425"/>
          <p14:tracePt t="33312" x="4832350" y="3292475"/>
          <p14:tracePt t="33319" x="4849813" y="3319463"/>
          <p14:tracePt t="33329" x="4886325" y="3355975"/>
          <p14:tracePt t="33338" x="4905375" y="3375025"/>
          <p14:tracePt t="33345" x="4913313" y="3382963"/>
          <p14:tracePt t="33354" x="4941888" y="3411538"/>
          <p14:tracePt t="33361" x="4986338" y="3429000"/>
          <p14:tracePt t="33367" x="5049838" y="3465513"/>
          <p14:tracePt t="33377" x="5105400" y="3482975"/>
          <p14:tracePt t="33386" x="5168900" y="3519488"/>
          <p14:tracePt t="33392" x="5241925" y="3529013"/>
          <p14:tracePt t="33400" x="5341938" y="3556000"/>
          <p14:tracePt t="33407" x="5441950" y="3621088"/>
          <p14:tracePt t="33416" x="5524500" y="3657600"/>
          <p14:tracePt t="33423" x="5570538" y="3684588"/>
          <p14:tracePt t="33431" x="5607050" y="3694113"/>
          <p14:tracePt t="33440" x="5661025" y="3730625"/>
          <p14:tracePt t="33448" x="5680075" y="3748088"/>
          <p14:tracePt t="33456" x="5697538" y="3775075"/>
          <p14:tracePt t="33482" x="5697538" y="3784600"/>
          <p14:tracePt t="33504" x="5697538" y="3803650"/>
          <p14:tracePt t="33520" x="5697538" y="3811588"/>
          <p14:tracePt t="33552" x="5697538" y="3821113"/>
          <p14:tracePt t="33567" x="5697538" y="3840163"/>
          <p14:tracePt t="33593" x="5697538" y="3857625"/>
          <p14:tracePt t="33617" x="5688013" y="3867150"/>
          <p14:tracePt t="33624" x="5680075" y="3875088"/>
          <p14:tracePt t="33640" x="5661025" y="3884613"/>
          <p14:tracePt t="33656" x="5653088" y="3911600"/>
          <p14:tracePt t="33664" x="5643563" y="3921125"/>
          <p14:tracePt t="33671" x="5634038" y="3930650"/>
          <p14:tracePt t="33681" x="5634038" y="3940175"/>
          <p14:tracePt t="33687" x="5624513" y="3957638"/>
          <p14:tracePt t="33696" x="5616575" y="3984625"/>
          <p14:tracePt t="33704" x="5588000" y="4003675"/>
          <p14:tracePt t="33720" x="5580063" y="4021138"/>
          <p14:tracePt t="33736" x="5570538" y="4040188"/>
          <p14:tracePt t="33845" x="5570538" y="4030663"/>
          <p14:tracePt t="33855" x="5570538" y="4003675"/>
          <p14:tracePt t="33864" x="5570538" y="3984625"/>
          <p14:tracePt t="33871" x="5570538" y="3957638"/>
          <p14:tracePt t="33883" x="5570538" y="3911600"/>
          <p14:tracePt t="33887" x="5570538" y="3884613"/>
          <p14:tracePt t="33896" x="5570538" y="3840163"/>
          <p14:tracePt t="33903" x="5570538" y="3775075"/>
          <p14:tracePt t="33911" x="5561013" y="3694113"/>
          <p14:tracePt t="33920" x="5534025" y="3602038"/>
          <p14:tracePt t="33928" x="5524500" y="3519488"/>
          <p14:tracePt t="33936" x="5524500" y="3411538"/>
          <p14:tracePt t="33943" x="5507038" y="3319463"/>
          <p14:tracePt t="33951" x="5497513" y="3228975"/>
          <p14:tracePt t="33960" x="5478463" y="3109913"/>
          <p14:tracePt t="33968" x="5470525" y="3017838"/>
          <p14:tracePt t="33975" x="5441950" y="2909888"/>
          <p14:tracePt t="33983" x="5441950" y="2800350"/>
          <p14:tracePt t="33993" x="5414963" y="2698750"/>
          <p14:tracePt t="34002" x="5397500" y="2625725"/>
          <p14:tracePt t="34007" x="5387975" y="2525713"/>
          <p14:tracePt t="34020" x="5368925" y="2471738"/>
          <p14:tracePt t="34023" x="5368925" y="2416175"/>
          <p14:tracePt t="34032" x="5360988" y="2352675"/>
          <p14:tracePt t="34040" x="5351463" y="2325688"/>
          <p14:tracePt t="34048" x="5341938" y="2298700"/>
          <p14:tracePt t="34055" x="5334000" y="2279650"/>
          <p14:tracePt t="34071" x="5334000" y="2262188"/>
          <p14:tracePt t="34128" x="5324475" y="2252663"/>
          <p14:tracePt t="34200" x="5314950" y="2252663"/>
          <p14:tracePt t="34232" x="5305425" y="2262188"/>
          <p14:tracePt t="34248" x="5297488" y="2270125"/>
          <p14:tracePt t="34264" x="5287963" y="2279650"/>
          <p14:tracePt t="34287" x="5287963" y="2289175"/>
          <p14:tracePt t="34345" x="5278438" y="2298700"/>
          <p14:tracePt t="34460" x="5268913" y="2306638"/>
          <p14:tracePt t="34497" x="5260975" y="2306638"/>
          <p14:tracePt t="34511" x="5241925" y="2325688"/>
          <p14:tracePt t="34527" x="5232400" y="2335213"/>
          <p14:tracePt t="34535" x="5224463" y="2343150"/>
          <p14:tracePt t="34552" x="5205413" y="2371725"/>
          <p14:tracePt t="34559" x="5195888" y="2371725"/>
          <p14:tracePt t="34567" x="5187950" y="2379663"/>
          <p14:tracePt t="34584" x="5187950" y="2389188"/>
          <p14:tracePt t="34591" x="5168900" y="2398713"/>
          <p14:tracePt t="34600" x="5159375" y="2408238"/>
          <p14:tracePt t="34632" x="5151438" y="2416175"/>
          <p14:tracePt t="34647" x="5132388" y="2435225"/>
          <p14:tracePt t="34671" x="5122863" y="2444750"/>
          <p14:tracePt t="34697" x="5114925" y="2444750"/>
          <p14:tracePt t="34703" x="5114925" y="2452688"/>
          <p14:tracePt t="34719" x="5095875" y="2471738"/>
          <p14:tracePt t="34727" x="5095875" y="2481263"/>
          <p14:tracePt t="34737" x="5086350" y="2498725"/>
          <p14:tracePt t="34752" x="5078413" y="2508250"/>
          <p14:tracePt t="34759" x="5068888" y="2525713"/>
          <p14:tracePt t="34768" x="5049838" y="2544763"/>
          <p14:tracePt t="34776" x="5041900" y="2554288"/>
          <p14:tracePt t="34793" x="5032375" y="2562225"/>
          <p14:tracePt t="35018" x="5032375" y="2554288"/>
          <p14:tracePt t="35027" x="5032375" y="2535238"/>
          <p14:tracePt t="35033" x="5041900" y="2525713"/>
          <p14:tracePt t="35040" x="5049838" y="2508250"/>
          <p14:tracePt t="35048" x="5059363" y="2498725"/>
          <p14:tracePt t="35056" x="5059363" y="2489200"/>
          <p14:tracePt t="35065" x="5068888" y="2481263"/>
          <p14:tracePt t="35071" x="5068888" y="2471738"/>
          <p14:tracePt t="35082" x="5086350" y="2452688"/>
          <p14:tracePt t="35087" x="5086350" y="2444750"/>
          <p14:tracePt t="35104" x="5095875" y="2435225"/>
          <p14:tracePt t="35115" x="5105400" y="2425700"/>
          <p14:tracePt t="35129" x="5105400" y="2416175"/>
          <p14:tracePt t="35135" x="5105400" y="2408238"/>
          <p14:tracePt t="35143" x="5114925" y="2398713"/>
          <p14:tracePt t="35151" x="5122863" y="2398713"/>
          <p14:tracePt t="35184" x="5132388" y="2389188"/>
          <p14:tracePt t="35288" x="5141913" y="2389188"/>
          <p14:tracePt t="35304" x="5151438" y="2389188"/>
          <p14:tracePt t="35311" x="5159375" y="2389188"/>
          <p14:tracePt t="35328" x="5178425" y="2408238"/>
          <p14:tracePt t="35344" x="5187950" y="2425700"/>
          <p14:tracePt t="35359" x="5195888" y="2435225"/>
          <p14:tracePt t="35367" x="5214938" y="2452688"/>
          <p14:tracePt t="35383" x="5224463" y="2462213"/>
          <p14:tracePt t="35391" x="5232400" y="2471738"/>
          <p14:tracePt t="35408" x="5232400" y="2481263"/>
          <p14:tracePt t="35416" x="5251450" y="2489200"/>
          <p14:tracePt t="35424" x="5260975" y="2498725"/>
          <p14:tracePt t="35432" x="5268913" y="2498725"/>
          <p14:tracePt t="35440" x="5287963" y="2508250"/>
          <p14:tracePt t="35455" x="5297488" y="2517775"/>
          <p14:tracePt t="35476" x="5314950" y="2535238"/>
          <p14:tracePt t="35488" x="5324475" y="2544763"/>
          <p14:tracePt t="35495" x="5324475" y="2554288"/>
          <p14:tracePt t="35504" x="5341938" y="2562225"/>
          <p14:tracePt t="35518" x="5351463" y="2581275"/>
          <p14:tracePt t="35543" x="5360988" y="2598738"/>
          <p14:tracePt t="35736" x="5368925" y="2608263"/>
          <p14:tracePt t="35743" x="5368925" y="2617788"/>
          <p14:tracePt t="35789" x="5368925" y="2625725"/>
          <p14:tracePt t="36073" x="5360988" y="2635250"/>
          <p14:tracePt t="36145" x="5360988" y="2644775"/>
          <p14:tracePt t="36168" x="5341938" y="2654300"/>
          <p14:tracePt t="36176" x="5334000" y="2662238"/>
          <p14:tracePt t="36194" x="5324475" y="2671763"/>
          <p14:tracePt t="36356" x="5314950" y="2671763"/>
          <p14:tracePt t="36402" x="5297488" y="2671763"/>
          <p14:tracePt t="36481" x="5268913" y="2708275"/>
          <p14:tracePt t="36626" x="5268913" y="2698750"/>
          <p14:tracePt t="36635" x="5268913" y="2681288"/>
          <p14:tracePt t="36656" x="5268913" y="2671763"/>
          <p14:tracePt t="36663" x="5268913" y="2662238"/>
          <p14:tracePt t="36671" x="5268913" y="2644775"/>
          <p14:tracePt t="36696" x="5260975" y="2625725"/>
          <p14:tracePt t="36728" x="5251450" y="2617788"/>
          <p14:tracePt t="36800" x="5241925" y="2617788"/>
          <p14:tracePt t="36819" x="5232400" y="2617788"/>
          <p14:tracePt t="36823" x="5224463" y="2617788"/>
          <p14:tracePt t="36839" x="5214938" y="2617788"/>
          <p14:tracePt t="36855" x="5205413" y="2617788"/>
          <p14:tracePt t="36880" x="5195888" y="2617788"/>
          <p14:tracePt t="36896" x="5178425" y="2617788"/>
          <p14:tracePt t="36919" x="5168900" y="2617788"/>
          <p14:tracePt t="36953" x="5159375" y="2617788"/>
          <p14:tracePt t="37001" x="5141913" y="2617788"/>
          <p14:tracePt t="37036" x="5132388" y="2617788"/>
          <p14:tracePt t="37085" x="5122863" y="2617788"/>
          <p14:tracePt t="37111" x="5114925" y="2608263"/>
          <p14:tracePt t="37154" x="5105400" y="2598738"/>
          <p14:tracePt t="37198" x="5095875" y="2598738"/>
          <p14:tracePt t="37218" x="5086350" y="2598738"/>
          <p14:tracePt t="37248" x="5078413" y="2598738"/>
          <p14:tracePt t="37284" x="5059363" y="2598738"/>
          <p14:tracePt t="37303" x="5049838" y="2598738"/>
          <p14:tracePt t="37319" x="5032375" y="2589213"/>
          <p14:tracePt t="37360" x="5014913" y="2589213"/>
          <p14:tracePt t="37407" x="5005388" y="2589213"/>
          <p14:tracePt t="37431" x="4995863" y="2589213"/>
          <p14:tracePt t="37546" x="4986338" y="2581275"/>
          <p14:tracePt t="37746" x="4978400" y="2581275"/>
          <p14:tracePt t="37823" x="4968875" y="2571750"/>
          <p14:tracePt t="37936" x="4968875" y="2562225"/>
          <p14:tracePt t="37986" x="4959350" y="2544763"/>
          <p14:tracePt t="38001" x="4949825" y="2535238"/>
          <p14:tracePt t="38008" x="4941888" y="2525713"/>
          <p14:tracePt t="38025" x="4932363" y="2525713"/>
          <p14:tracePt t="38057" x="4922838" y="2517775"/>
          <p14:tracePt t="38138" x="4913313" y="2517775"/>
          <p14:tracePt t="38353" x="4895850" y="2517775"/>
          <p14:tracePt t="39604" x="4886325" y="2525713"/>
          <p14:tracePt t="40010" x="4876800" y="2535238"/>
          <p14:tracePt t="40034" x="4868863" y="2544763"/>
          <p14:tracePt t="40720" x="4868863" y="2535238"/>
          <p14:tracePt t="40952" x="4868863" y="2517775"/>
          <p14:tracePt t="42986" x="4868863" y="2535238"/>
          <p14:tracePt t="43736" x="4868863" y="2517775"/>
          <p14:tracePt t="43954" x="4859338" y="2517775"/>
          <p14:tracePt t="43975" x="4849813" y="2525713"/>
          <p14:tracePt t="43996" x="4849813" y="2535238"/>
          <p14:tracePt t="44008" x="4849813" y="2544763"/>
          <p14:tracePt t="44019" x="4849813" y="2562225"/>
          <p14:tracePt t="44024" x="4832350" y="2589213"/>
          <p14:tracePt t="44033" x="4832350" y="2598738"/>
          <p14:tracePt t="44039" x="4822825" y="2625725"/>
          <p14:tracePt t="44050" x="4822825" y="2644775"/>
          <p14:tracePt t="44055" x="4803775" y="2681288"/>
          <p14:tracePt t="44064" x="4795838" y="2708275"/>
          <p14:tracePt t="44072" x="4776788" y="2744788"/>
          <p14:tracePt t="44081" x="4740275" y="2800350"/>
          <p14:tracePt t="44087" x="4713288" y="2827338"/>
          <p14:tracePt t="44098" x="4695825" y="2854325"/>
          <p14:tracePt t="44103" x="4676775" y="2900363"/>
          <p14:tracePt t="44115" x="4603750" y="2982913"/>
          <p14:tracePt t="44132" x="4549775" y="3082925"/>
          <p14:tracePt t="44135" x="4494213" y="3136900"/>
          <p14:tracePt t="44144" x="4448175" y="3200400"/>
          <p14:tracePt t="44151" x="4413250" y="3255963"/>
          <p14:tracePt t="44159" x="4384675" y="3302000"/>
          <p14:tracePt t="44168" x="4367213" y="3328988"/>
          <p14:tracePt t="44176" x="4357688" y="3338513"/>
          <p14:tracePt t="44183" x="4340225" y="3346450"/>
          <p14:tracePt t="44191" x="4340225" y="3355975"/>
          <p14:tracePt t="44200" x="4321175" y="3365500"/>
          <p14:tracePt t="44208" x="4303713" y="3382963"/>
          <p14:tracePt t="44216" x="4294188" y="3382963"/>
          <p14:tracePt t="44224" x="4284663" y="3382963"/>
          <p14:tracePt t="44232" x="4267200" y="3382963"/>
          <p14:tracePt t="44241" x="4257675" y="3382963"/>
          <p14:tracePt t="44250" x="4230688" y="3392488"/>
          <p14:tracePt t="44257" x="4202113" y="3402013"/>
          <p14:tracePt t="44270" x="4194175" y="3411538"/>
          <p14:tracePt t="44271" x="4175125" y="3429000"/>
          <p14:tracePt t="44281" x="4148138" y="3465513"/>
          <p14:tracePt t="44288" x="4111625" y="3482975"/>
          <p14:tracePt t="44297" x="4057650" y="3529013"/>
          <p14:tracePt t="44304" x="4011613" y="3556000"/>
          <p14:tracePt t="44313" x="3948113" y="3602038"/>
          <p14:tracePt t="44319" x="3865563" y="3657600"/>
          <p14:tracePt t="44327" x="3802063" y="3702050"/>
          <p14:tracePt t="44335" x="3729038" y="3748088"/>
          <p14:tracePt t="44344" x="3683000" y="3784600"/>
          <p14:tracePt t="44351" x="3636963" y="3840163"/>
          <p14:tracePt t="44360" x="3592513" y="3875088"/>
          <p14:tracePt t="44368" x="3556000" y="3903663"/>
          <p14:tracePt t="44376" x="3509963" y="3957638"/>
          <p14:tracePt t="44384" x="3473450" y="3976688"/>
          <p14:tracePt t="44392" x="3455988" y="3984625"/>
          <p14:tracePt t="44399" x="3436938" y="4003675"/>
          <p14:tracePt t="44408" x="3409950" y="4013200"/>
          <p14:tracePt t="44416" x="3390900" y="4021138"/>
          <p14:tracePt t="44424" x="3373438" y="4030663"/>
          <p14:tracePt t="44432" x="3354388" y="4030663"/>
          <p14:tracePt t="44440" x="3336925" y="4030663"/>
          <p14:tracePt t="44448" x="3317875" y="4049713"/>
          <p14:tracePt t="44456" x="3309938" y="4049713"/>
          <p14:tracePt t="44465" x="3300413" y="4049713"/>
          <p14:tracePt t="44471" x="3290888" y="4049713"/>
          <p14:tracePt t="44481" x="3273425" y="4049713"/>
          <p14:tracePt t="44489" x="3263900" y="4049713"/>
          <p14:tracePt t="44512" x="3244850" y="4057650"/>
          <p14:tracePt t="44520" x="3236913" y="4057650"/>
          <p14:tracePt t="44528" x="3227388" y="4067175"/>
          <p14:tracePt t="44552" x="3208338" y="4076700"/>
          <p14:tracePt t="44567" x="3190875" y="4076700"/>
          <p14:tracePt t="44576" x="3181350" y="4086225"/>
          <p14:tracePt t="44583" x="3181350" y="4094163"/>
          <p14:tracePt t="44607" x="3171825" y="4103688"/>
          <p14:tracePt t="44641" x="3154363" y="4103688"/>
          <p14:tracePt t="44657" x="3144838" y="4103688"/>
          <p14:tracePt t="44680" x="3136900" y="4103688"/>
          <p14:tracePt t="44696" x="3127375" y="4103688"/>
          <p14:tracePt t="44730" x="3117850" y="4103688"/>
          <p14:tracePt t="44752" x="3108325" y="4103688"/>
          <p14:tracePt t="44769" x="3100388" y="4113213"/>
          <p14:tracePt t="44791" x="3081338" y="4122738"/>
          <p14:tracePt t="44799" x="3071813" y="4130675"/>
          <p14:tracePt t="44815" x="3063875" y="4140200"/>
          <p14:tracePt t="44954" x="3054350" y="4140200"/>
          <p14:tracePt t="45000" x="3054350" y="4149725"/>
          <p14:tracePt t="45007" x="3035300" y="4149725"/>
          <p14:tracePt t="45015" x="3027363" y="4159250"/>
          <p14:tracePt t="45040" x="3017838" y="4159250"/>
          <p14:tracePt t="45064" x="3008313" y="4167188"/>
          <p14:tracePt t="45136" x="2998788" y="4167188"/>
          <p14:tracePt t="45144" x="2990850" y="4167188"/>
          <p14:tracePt t="45168" x="2981325" y="4167188"/>
          <p14:tracePt t="45183" x="2971800" y="4167188"/>
          <p14:tracePt t="45192" x="2962275" y="4176713"/>
          <p14:tracePt t="45200" x="2954338" y="4176713"/>
          <p14:tracePt t="45215" x="2944813" y="4186238"/>
          <p14:tracePt t="45225" x="2935288" y="4186238"/>
          <p14:tracePt t="45233" x="2935288" y="4195763"/>
          <p14:tracePt t="45239" x="2925763" y="4203700"/>
          <p14:tracePt t="45248" x="2917825" y="4213225"/>
          <p14:tracePt t="45255" x="2908300" y="4213225"/>
          <p14:tracePt t="45263" x="2898775" y="4213225"/>
          <p14:tracePt t="45272" x="2889250" y="4222750"/>
          <p14:tracePt t="45281" x="2871788" y="4232275"/>
          <p14:tracePt t="45287" x="2852738" y="4249738"/>
          <p14:tracePt t="45304" x="2844800" y="4259263"/>
          <p14:tracePt t="45312" x="2835275" y="4259263"/>
          <p14:tracePt t="45319" x="2825750" y="4268788"/>
          <p14:tracePt t="45328" x="2817813" y="4268788"/>
          <p14:tracePt t="45335" x="2808288" y="4268788"/>
          <p14:tracePt t="45343" x="2781300" y="4276725"/>
          <p14:tracePt t="45360" x="2762250" y="4276725"/>
          <p14:tracePt t="45368" x="2744788" y="4276725"/>
          <p14:tracePt t="45376" x="2735263" y="4276725"/>
          <p14:tracePt t="45400" x="2725738" y="4276725"/>
          <p14:tracePt t="45407" x="2708275" y="4276725"/>
          <p14:tracePt t="45424" x="2698750" y="4276725"/>
          <p14:tracePt t="45432" x="2689225" y="4276725"/>
          <p14:tracePt t="45439" x="2671763" y="4286250"/>
          <p14:tracePt t="45457" x="2671763" y="4295775"/>
          <p14:tracePt t="45488" x="2662238" y="4303713"/>
          <p14:tracePt t="45544" x="2652713" y="4303713"/>
          <p14:tracePt t="45570" x="2652713" y="4295775"/>
          <p14:tracePt t="45584" x="2652713" y="4276725"/>
          <p14:tracePt t="45592" x="2662238" y="4268788"/>
          <p14:tracePt t="45599" x="2671763" y="4249738"/>
          <p14:tracePt t="45608" x="2671763" y="4240213"/>
          <p14:tracePt t="45616" x="2689225" y="4232275"/>
          <p14:tracePt t="45632" x="2698750" y="4222750"/>
          <p14:tracePt t="45648" x="2708275" y="4213225"/>
          <p14:tracePt t="45850" x="2708275" y="4203700"/>
          <p14:tracePt t="45856" x="2708275" y="4195763"/>
          <p14:tracePt t="45863" x="2689225" y="4195763"/>
          <p14:tracePt t="45887" x="2625725" y="4176713"/>
          <p14:tracePt t="45897" x="2552700" y="4167188"/>
          <p14:tracePt t="45905" x="2506663" y="4167188"/>
          <p14:tracePt t="45911" x="2479675" y="4167188"/>
          <p14:tracePt t="45919" x="2433638" y="4167188"/>
          <p14:tracePt t="45928" x="2406650" y="4167188"/>
          <p14:tracePt t="45935" x="2379663" y="4167188"/>
          <p14:tracePt t="45943" x="2343150" y="4167188"/>
          <p14:tracePt t="45952" x="2306638" y="4167188"/>
          <p14:tracePt t="45960" x="2287588" y="4167188"/>
          <p14:tracePt t="45967" x="2251075" y="4167188"/>
          <p14:tracePt t="45976" x="2206625" y="4167188"/>
          <p14:tracePt t="45984" x="2179638" y="4167188"/>
          <p14:tracePt t="45991" x="2151063" y="4167188"/>
          <p14:tracePt t="46001" x="2106613" y="4149725"/>
          <p14:tracePt t="46016" x="2087563" y="4149725"/>
          <p14:tracePt t="46023" x="2070100" y="4149725"/>
          <p14:tracePt t="46032" x="2051050" y="4149725"/>
          <p14:tracePt t="46039" x="2041525" y="4149725"/>
          <p14:tracePt t="46048" x="2024063" y="4130675"/>
          <p14:tracePt t="46055" x="2014538" y="4130675"/>
          <p14:tracePt t="46063" x="2005013" y="4130675"/>
          <p14:tracePt t="46071" x="2005013" y="4122738"/>
          <p14:tracePt t="46081" x="1987550" y="4122738"/>
          <p14:tracePt t="46087" x="1978025" y="4122738"/>
          <p14:tracePt t="46099" x="1968500" y="4122738"/>
          <p14:tracePt t="46114" x="1951038" y="4113213"/>
          <p14:tracePt t="46131" x="1941513" y="4113213"/>
          <p14:tracePt t="46152" x="1931988" y="4113213"/>
          <p14:tracePt t="46184" x="1924050" y="4113213"/>
          <p14:tracePt t="46191" x="1914525" y="4113213"/>
          <p14:tracePt t="46208" x="1905000" y="4122738"/>
          <p14:tracePt t="46216" x="1895475" y="4122738"/>
          <p14:tracePt t="46240" x="1887538" y="4130675"/>
          <p14:tracePt t="46256" x="1887538" y="4140200"/>
          <p14:tracePt t="46296" x="1878013" y="4149725"/>
          <p14:tracePt t="46313" x="1868488" y="4159250"/>
          <p14:tracePt t="46346" x="1860550" y="4167188"/>
          <p14:tracePt t="46377" x="1851025" y="4167188"/>
          <p14:tracePt t="46400" x="1841500" y="4176713"/>
          <p14:tracePt t="46427" x="1841500" y="4186238"/>
          <p14:tracePt t="46530" x="1841500" y="4176713"/>
          <p14:tracePt t="46537" x="1841500" y="4167188"/>
          <p14:tracePt t="46543" x="1841500" y="4159250"/>
          <p14:tracePt t="46551" x="1851025" y="4140200"/>
          <p14:tracePt t="46559" x="1851025" y="4130675"/>
          <p14:tracePt t="46567" x="1851025" y="4113213"/>
          <p14:tracePt t="46575" x="1851025" y="4103688"/>
          <p14:tracePt t="46583" x="1860550" y="4076700"/>
          <p14:tracePt t="46599" x="1860550" y="4067175"/>
          <p14:tracePt t="46607" x="1868488" y="4040188"/>
          <p14:tracePt t="46615" x="1868488" y="4021138"/>
          <p14:tracePt t="46623" x="1868488" y="4003675"/>
          <p14:tracePt t="46631" x="1878013" y="3984625"/>
          <p14:tracePt t="46648" x="1878013" y="3976688"/>
          <p14:tracePt t="46655" x="1878013" y="3948113"/>
          <p14:tracePt t="46664" x="1878013" y="3940175"/>
          <p14:tracePt t="46671" x="1878013" y="3930650"/>
          <p14:tracePt t="46680" x="1878013" y="3921125"/>
          <p14:tracePt t="46688" x="1878013" y="3911600"/>
          <p14:tracePt t="46698" x="1878013" y="3903663"/>
          <p14:tracePt t="46714" x="1887538" y="3894138"/>
          <p14:tracePt t="46719" x="1895475" y="3884613"/>
          <p14:tracePt t="46727" x="1895475" y="3875088"/>
          <p14:tracePt t="46817" x="1905000" y="3875088"/>
          <p14:tracePt t="46976" x="1914525" y="3875088"/>
          <p14:tracePt t="47000" x="1924050" y="3875088"/>
          <p14:tracePt t="47007" x="1931988" y="3875088"/>
          <p14:tracePt t="47024" x="1941513" y="3875088"/>
          <p14:tracePt t="47032" x="1951038" y="3875088"/>
          <p14:tracePt t="47040" x="1968500" y="3875088"/>
          <p14:tracePt t="47048" x="1997075" y="3875088"/>
          <p14:tracePt t="47057" x="2024063" y="3875088"/>
          <p14:tracePt t="47071" x="2124075" y="3875088"/>
          <p14:tracePt t="47083" x="2179638" y="3875088"/>
          <p14:tracePt t="47087" x="2251075" y="3875088"/>
          <p14:tracePt t="47099" x="2324100" y="3875088"/>
          <p14:tracePt t="47103" x="2397125" y="3875088"/>
          <p14:tracePt t="47115" x="2452688" y="3875088"/>
          <p14:tracePt t="47119" x="2533650" y="3875088"/>
          <p14:tracePt t="47129" x="2570163" y="3875088"/>
          <p14:tracePt t="47135" x="2625725" y="3875088"/>
          <p14:tracePt t="47143" x="2652713" y="3875088"/>
          <p14:tracePt t="47152" x="2671763" y="3875088"/>
          <p14:tracePt t="47160" x="2689225" y="3875088"/>
          <p14:tracePt t="47167" x="2698750" y="3867150"/>
          <p14:tracePt t="47208" x="2708275" y="3867150"/>
          <p14:tracePt t="47275" x="2716213" y="3867150"/>
          <p14:tracePt t="47341" x="2725738" y="3867150"/>
          <p14:tracePt t="47367" x="2735263" y="3875088"/>
          <p14:tracePt t="47409" x="2744788" y="3884613"/>
          <p14:tracePt t="47432" x="2752725" y="3894138"/>
          <p14:tracePt t="47479" x="2762250" y="3903663"/>
          <p14:tracePt t="47496" x="2771775" y="3903663"/>
          <p14:tracePt t="47545" x="2789238" y="3911600"/>
          <p14:tracePt t="47554" x="2798763" y="3921125"/>
          <p14:tracePt t="47570" x="2808288" y="3921125"/>
          <p14:tracePt t="47576" x="2817813" y="3930650"/>
          <p14:tracePt t="47592" x="2825750" y="3940175"/>
          <p14:tracePt t="47624" x="2835275" y="3948113"/>
          <p14:tracePt t="47730" x="2835275" y="3957638"/>
          <p14:tracePt t="47790" x="2835275" y="3976688"/>
          <p14:tracePt t="47800" x="2862263" y="3994150"/>
          <p14:tracePt t="47824" x="2862263" y="4003675"/>
          <p14:tracePt t="47841" x="2862263" y="4013200"/>
          <p14:tracePt t="47847" x="2862263" y="4021138"/>
          <p14:tracePt t="47855" x="2862263" y="4030663"/>
          <p14:tracePt t="47866" x="2862263" y="4040188"/>
          <p14:tracePt t="47872" x="2862263" y="4057650"/>
          <p14:tracePt t="47881" x="2862263" y="4067175"/>
          <p14:tracePt t="47887" x="2862263" y="4076700"/>
          <p14:tracePt t="47905" x="2862263" y="4103688"/>
          <p14:tracePt t="47921" x="2852738" y="4113213"/>
          <p14:tracePt t="47928" x="2844800" y="4130675"/>
          <p14:tracePt t="47935" x="2844800" y="4149725"/>
          <p14:tracePt t="47945" x="2835275" y="4159250"/>
          <p14:tracePt t="47953" x="2825750" y="4167188"/>
          <p14:tracePt t="47961" x="2817813" y="4186238"/>
          <p14:tracePt t="47985" x="2808288" y="4186238"/>
          <p14:tracePt t="48008" x="2808288" y="4195763"/>
          <p14:tracePt t="48200" x="2798763" y="4203700"/>
          <p14:tracePt t="48232" x="2789238" y="4203700"/>
          <p14:tracePt t="48239" x="2781300" y="4203700"/>
          <p14:tracePt t="48248" x="2752725" y="4203700"/>
          <p14:tracePt t="48256" x="2725738" y="4203700"/>
          <p14:tracePt t="48264" x="2698750" y="4203700"/>
          <p14:tracePt t="48271" x="2652713" y="4203700"/>
          <p14:tracePt t="48280" x="2635250" y="4203700"/>
          <p14:tracePt t="48289" x="2598738" y="4203700"/>
          <p14:tracePt t="48301" x="2552700" y="4203700"/>
          <p14:tracePt t="48303" x="2525713" y="4203700"/>
          <p14:tracePt t="48312" x="2498725" y="4203700"/>
          <p14:tracePt t="48320" x="2479675" y="4203700"/>
          <p14:tracePt t="48328" x="2452688" y="4203700"/>
          <p14:tracePt t="48335" x="2433638" y="4203700"/>
          <p14:tracePt t="48343" x="2389188" y="4203700"/>
          <p14:tracePt t="48351" x="2352675" y="4203700"/>
          <p14:tracePt t="48359" x="2333625" y="4203700"/>
          <p14:tracePt t="48367" x="2306638" y="4203700"/>
          <p14:tracePt t="48376" x="2297113" y="4203700"/>
          <p14:tracePt t="48383" x="2287588" y="4203700"/>
          <p14:tracePt t="48392" x="2270125" y="4203700"/>
          <p14:tracePt t="48570" x="2287588" y="4203700"/>
          <p14:tracePt t="48578" x="2306638" y="4203700"/>
          <p14:tracePt t="48586" x="2360613" y="4203700"/>
          <p14:tracePt t="48591" x="2406650" y="4203700"/>
          <p14:tracePt t="48600" x="2462213" y="4203700"/>
          <p14:tracePt t="48607" x="2498725" y="4203700"/>
          <p14:tracePt t="48616" x="2552700" y="4203700"/>
          <p14:tracePt t="48623" x="2579688" y="4203700"/>
          <p14:tracePt t="48631" x="2625725" y="4203700"/>
          <p14:tracePt t="48639" x="2652713" y="4203700"/>
          <p14:tracePt t="48648" x="2671763" y="4203700"/>
          <p14:tracePt t="48656" x="2698750" y="4203700"/>
          <p14:tracePt t="48664" x="2716213" y="4195763"/>
          <p14:tracePt t="49184" x="2708275" y="4195763"/>
          <p14:tracePt t="49192" x="2689225" y="4195763"/>
          <p14:tracePt t="49200" x="2679700" y="4195763"/>
          <p14:tracePt t="49208" x="2671763" y="4195763"/>
          <p14:tracePt t="49215" x="2662238" y="4195763"/>
          <p14:tracePt t="49223" x="2643188" y="4195763"/>
          <p14:tracePt t="49232" x="2635250" y="4203700"/>
          <p14:tracePt t="49239" x="2625725" y="4203700"/>
          <p14:tracePt t="49248" x="2606675" y="4203700"/>
          <p14:tracePt t="49256" x="2598738" y="4203700"/>
          <p14:tracePt t="49264" x="2589213" y="4203700"/>
          <p14:tracePt t="49280" x="2579688" y="4203700"/>
          <p14:tracePt t="49297" x="2570163" y="4203700"/>
          <p14:tracePt t="49360" x="2562225" y="4203700"/>
          <p14:tracePt t="49376" x="2562225" y="4195763"/>
          <p14:tracePt t="49383" x="2562225" y="4186238"/>
          <p14:tracePt t="49392" x="2562225" y="4176713"/>
          <p14:tracePt t="49400" x="2562225" y="4159250"/>
          <p14:tracePt t="49407" x="2552700" y="4159250"/>
          <p14:tracePt t="49415" x="2552700" y="4149725"/>
          <p14:tracePt t="49424" x="2552700" y="4140200"/>
          <p14:tracePt t="49432" x="2552700" y="4122738"/>
          <p14:tracePt t="49439" x="2552700" y="4103688"/>
          <p14:tracePt t="49448" x="2552700" y="4094163"/>
          <p14:tracePt t="49459" x="2552700" y="4067175"/>
          <p14:tracePt t="49474" x="2552700" y="4057650"/>
          <p14:tracePt t="49480" x="2552700" y="4040188"/>
          <p14:tracePt t="49489" x="2552700" y="4030663"/>
          <p14:tracePt t="49496" x="2562225" y="4021138"/>
          <p14:tracePt t="49505" x="2570163" y="4003675"/>
          <p14:tracePt t="49518" x="2579688" y="3984625"/>
          <p14:tracePt t="49532" x="2589213" y="3967163"/>
          <p14:tracePt t="49537" x="2589213" y="3957638"/>
          <p14:tracePt t="49543" x="2598738" y="3957638"/>
          <p14:tracePt t="49552" x="2606675" y="3948113"/>
          <p14:tracePt t="49559" x="2616200" y="3940175"/>
          <p14:tracePt t="49576" x="2635250" y="3921125"/>
          <p14:tracePt t="49592" x="2652713" y="3903663"/>
          <p14:tracePt t="49608" x="2662238" y="3894138"/>
          <p14:tracePt t="49615" x="2671763" y="3884613"/>
          <p14:tracePt t="49623" x="2679700" y="3884613"/>
          <p14:tracePt t="49632" x="2679700" y="3875088"/>
          <p14:tracePt t="49648" x="2689225" y="3875088"/>
          <p14:tracePt t="49656" x="2716213" y="3875088"/>
          <p14:tracePt t="49664" x="2725738" y="3875088"/>
          <p14:tracePt t="49672" x="2744788" y="3857625"/>
          <p14:tracePt t="49680" x="2762250" y="3857625"/>
          <p14:tracePt t="49687" x="2781300" y="3857625"/>
          <p14:tracePt t="49701" x="2808288" y="3857625"/>
          <p14:tracePt t="49705" x="2825750" y="3857625"/>
          <p14:tracePt t="49715" x="2844800" y="3857625"/>
          <p14:tracePt t="49725" x="2862263" y="3857625"/>
          <p14:tracePt t="49727" x="2889250" y="3875088"/>
          <p14:tracePt t="49736" x="2898775" y="3875088"/>
          <p14:tracePt t="49744" x="2917825" y="3884613"/>
          <p14:tracePt t="49752" x="2917825" y="3894138"/>
          <p14:tracePt t="49762" x="2925763" y="3911600"/>
          <p14:tracePt t="49770" x="2925763" y="3930650"/>
          <p14:tracePt t="49775" x="2925763" y="3948113"/>
          <p14:tracePt t="49784" x="2925763" y="3957638"/>
          <p14:tracePt t="49793" x="2925763" y="3984625"/>
          <p14:tracePt t="49809" x="2925763" y="4003675"/>
          <p14:tracePt t="49819" x="2925763" y="4013200"/>
          <p14:tracePt t="49825" x="2925763" y="4021138"/>
          <p14:tracePt t="49833" x="2925763" y="4030663"/>
          <p14:tracePt t="49839" x="2925763" y="4040188"/>
          <p14:tracePt t="49856" x="2925763" y="4057650"/>
          <p14:tracePt t="49867" x="2925763" y="4067175"/>
          <p14:tracePt t="49886" x="2925763" y="4076700"/>
          <p14:tracePt t="49888" x="2917825" y="4076700"/>
          <p14:tracePt t="49897" x="2908300" y="4086225"/>
          <p14:tracePt t="49920" x="2898775" y="4094163"/>
          <p14:tracePt t="49928" x="2898775" y="4103688"/>
          <p14:tracePt t="49944" x="2889250" y="4113213"/>
          <p14:tracePt t="49960" x="2881313" y="4130675"/>
          <p14:tracePt t="49968" x="2871788" y="4130675"/>
          <p14:tracePt t="49975" x="2862263" y="4140200"/>
          <p14:tracePt t="49983" x="2852738" y="4140200"/>
          <p14:tracePt t="50000" x="2844800" y="4149725"/>
          <p14:tracePt t="50023" x="2825750" y="4159250"/>
          <p14:tracePt t="50048" x="2808288" y="4167188"/>
          <p14:tracePt t="50089" x="2798763" y="4167188"/>
          <p14:tracePt t="50103" x="2789238" y="4167188"/>
          <p14:tracePt t="50129" x="2781300" y="4167188"/>
          <p14:tracePt t="50136" x="2771775" y="4167188"/>
          <p14:tracePt t="50143" x="2752725" y="4167188"/>
          <p14:tracePt t="50163" x="2744788" y="4167188"/>
          <p14:tracePt t="50176" x="2735263" y="4167188"/>
          <p14:tracePt t="50209" x="2716213" y="4167188"/>
          <p14:tracePt t="50231" x="2708275" y="4167188"/>
          <p14:tracePt t="50248" x="2698750" y="4167188"/>
          <p14:tracePt t="50288" x="2689225" y="4167188"/>
          <p14:tracePt t="50329" x="2671763" y="4167188"/>
          <p14:tracePt t="50492" x="2652713" y="4186238"/>
          <p14:tracePt t="50520" x="2643188" y="4195763"/>
          <p14:tracePt t="50576" x="2643188" y="4203700"/>
          <p14:tracePt t="50608" x="2625725" y="4232275"/>
          <p14:tracePt t="50837" x="2625725" y="4240213"/>
          <p14:tracePt t="50860" x="2616200" y="4249738"/>
          <p14:tracePt t="50874" x="2616200" y="4268788"/>
          <p14:tracePt t="51400" x="2625725" y="4259263"/>
          <p14:tracePt t="51412" x="2625725" y="4249738"/>
          <p14:tracePt t="51433" x="2635250" y="4240213"/>
          <p14:tracePt t="51474" x="2643188" y="4240213"/>
          <p14:tracePt t="51496" x="2652713" y="4240213"/>
          <p14:tracePt t="51521" x="2662238" y="4249738"/>
          <p14:tracePt t="51544" x="2662238" y="4268788"/>
          <p14:tracePt t="51552" x="2662238" y="4276725"/>
          <p14:tracePt t="51567" x="2671763" y="4276725"/>
          <p14:tracePt t="51824" x="2679700" y="4276725"/>
          <p14:tracePt t="51832" x="2689225" y="4276725"/>
          <p14:tracePt t="51839" x="2698750" y="4276725"/>
          <p14:tracePt t="51849" x="2716213" y="4259263"/>
          <p14:tracePt t="51856" x="2735263" y="4240213"/>
          <p14:tracePt t="51863" x="2744788" y="4232275"/>
          <p14:tracePt t="51871" x="2752725" y="4203700"/>
          <p14:tracePt t="51883" x="2771775" y="4186238"/>
          <p14:tracePt t="51888" x="2789238" y="4167188"/>
          <p14:tracePt t="51897" x="2798763" y="4130675"/>
          <p14:tracePt t="51903" x="2817813" y="4113213"/>
          <p14:tracePt t="51913" x="2844800" y="4094163"/>
          <p14:tracePt t="51919" x="2862263" y="4067175"/>
          <p14:tracePt t="51930" x="2871788" y="4030663"/>
          <p14:tracePt t="51936" x="2881313" y="4021138"/>
          <p14:tracePt t="51943" x="2908300" y="3994150"/>
          <p14:tracePt t="51951" x="2917825" y="3976688"/>
          <p14:tracePt t="51959" x="2935288" y="3948113"/>
          <p14:tracePt t="51968" x="2944813" y="3940175"/>
          <p14:tracePt t="51975" x="2954338" y="3911600"/>
          <p14:tracePt t="51983" x="2971800" y="3884613"/>
          <p14:tracePt t="51991" x="2981325" y="3857625"/>
          <p14:tracePt t="51999" x="2981325" y="3840163"/>
          <p14:tracePt t="52008" x="2981325" y="3784600"/>
          <p14:tracePt t="52015" x="2990850" y="3738563"/>
          <p14:tracePt t="52023" x="2990850" y="3684588"/>
          <p14:tracePt t="52031" x="2990850" y="3638550"/>
          <p14:tracePt t="52039" x="3027363" y="3565525"/>
          <p14:tracePt t="52048" x="3044825" y="3529013"/>
          <p14:tracePt t="52058" x="3063875" y="3465513"/>
          <p14:tracePt t="52075" x="3127375" y="3355975"/>
          <p14:tracePt t="52080" x="3171825" y="3309938"/>
          <p14:tracePt t="52088" x="3208338" y="3255963"/>
          <p14:tracePt t="52097" x="3244850" y="3209925"/>
          <p14:tracePt t="52103" x="3300413" y="3163888"/>
          <p14:tracePt t="52114" x="3327400" y="3127375"/>
          <p14:tracePt t="52119" x="3363913" y="3082925"/>
          <p14:tracePt t="52132" x="3419475" y="3017838"/>
          <p14:tracePt t="52135" x="3427413" y="2990850"/>
          <p14:tracePt t="52143" x="3473450" y="2936875"/>
          <p14:tracePt t="52151" x="3473450" y="2909888"/>
          <p14:tracePt t="52162" x="3509963" y="2854325"/>
          <p14:tracePt t="52167" x="3519488" y="2817813"/>
          <p14:tracePt t="52175" x="3519488" y="2808288"/>
          <p14:tracePt t="52183" x="3519488" y="2771775"/>
          <p14:tracePt t="52192" x="3519488" y="2754313"/>
          <p14:tracePt t="52199" x="3519488" y="2744788"/>
          <p14:tracePt t="52207" x="3519488" y="2735263"/>
          <p14:tracePt t="52225" x="3519488" y="2727325"/>
          <p14:tracePt t="52264" x="3527425" y="2717800"/>
          <p14:tracePt t="52287" x="3536950" y="2681288"/>
          <p14:tracePt t="52304" x="3556000" y="2654300"/>
          <p14:tracePt t="52312" x="3563938" y="2635250"/>
          <p14:tracePt t="52319" x="3573463" y="2598738"/>
          <p14:tracePt t="52328" x="3609975" y="2571750"/>
          <p14:tracePt t="52335" x="3619500" y="2554288"/>
          <p14:tracePt t="52344" x="3629025" y="2517775"/>
          <p14:tracePt t="52351" x="3636963" y="2489200"/>
          <p14:tracePt t="52359" x="3636963" y="2462213"/>
          <p14:tracePt t="52368" x="3636963" y="2416175"/>
          <p14:tracePt t="52375" x="3636963" y="2389188"/>
          <p14:tracePt t="52384" x="3636963" y="2371725"/>
          <p14:tracePt t="52391" x="3636963" y="2343150"/>
          <p14:tracePt t="52399" x="3636963" y="2325688"/>
          <p14:tracePt t="52412" x="3636963" y="2306638"/>
          <p14:tracePt t="52416" x="3636963" y="2289175"/>
          <p14:tracePt t="52433" x="3636963" y="2262188"/>
          <p14:tracePt t="52448" x="3636963" y="2252663"/>
          <p14:tracePt t="52457" x="3629025" y="2243138"/>
          <p14:tracePt t="52466" x="3619500" y="2233613"/>
          <p14:tracePt t="52473" x="3619500" y="2225675"/>
          <p14:tracePt t="52479" x="3619500" y="2216150"/>
          <p14:tracePt t="52487" x="3609975" y="2206625"/>
          <p14:tracePt t="52498" x="3600450" y="2197100"/>
          <p14:tracePt t="52504" x="3600450" y="2189163"/>
          <p14:tracePt t="52513" x="3592513" y="2170113"/>
          <p14:tracePt t="52519" x="3573463" y="2133600"/>
          <p14:tracePt t="52527" x="3563938" y="2133600"/>
          <p14:tracePt t="52536" x="3546475" y="2116138"/>
          <p14:tracePt t="52544" x="3536950" y="2106613"/>
          <p14:tracePt t="52552" x="3527425" y="2097088"/>
          <p14:tracePt t="52559" x="3519488" y="2089150"/>
          <p14:tracePt t="52567" x="3509963" y="2079625"/>
          <p14:tracePt t="52576" x="3500438" y="2070100"/>
          <p14:tracePt t="52585" x="3490913" y="2070100"/>
          <p14:tracePt t="52604" x="3482975" y="2070100"/>
          <p14:tracePt t="52632" x="3473450" y="2070100"/>
          <p14:tracePt t="52656" x="3463925" y="2079625"/>
          <p14:tracePt t="52664" x="3436938" y="2097088"/>
          <p14:tracePt t="52672" x="3427413" y="2133600"/>
          <p14:tracePt t="52679" x="3427413" y="2143125"/>
          <p14:tracePt t="52687" x="3419475" y="2179638"/>
          <p14:tracePt t="52697" x="3419475" y="2197100"/>
          <p14:tracePt t="52703" x="3419475" y="2206625"/>
          <p14:tracePt t="52716" x="3419475" y="2243138"/>
          <p14:tracePt t="52719" x="3419475" y="2270125"/>
          <p14:tracePt t="52727" x="3455988" y="2316163"/>
          <p14:tracePt t="52736" x="3473450" y="2343150"/>
          <p14:tracePt t="52743" x="3519488" y="2389188"/>
          <p14:tracePt t="52752" x="3573463" y="2462213"/>
          <p14:tracePt t="52759" x="3636963" y="2508250"/>
          <p14:tracePt t="52768" x="3729038" y="2581275"/>
          <p14:tracePt t="52776" x="3846513" y="2671763"/>
          <p14:tracePt t="52785" x="3948113" y="2754313"/>
          <p14:tracePt t="52791" x="4065588" y="2844800"/>
          <p14:tracePt t="52800" x="4184650" y="2963863"/>
          <p14:tracePt t="52807" x="4267200" y="3054350"/>
          <p14:tracePt t="52815" x="4384675" y="3155950"/>
          <p14:tracePt t="52823" x="4440238" y="3200400"/>
          <p14:tracePt t="52832" x="4521200" y="3292475"/>
          <p14:tracePt t="52841" x="4576763" y="3355975"/>
          <p14:tracePt t="52851" x="4603750" y="3419475"/>
          <p14:tracePt t="52856" x="4622800" y="3446463"/>
          <p14:tracePt t="52866" x="4630738" y="3502025"/>
          <p14:tracePt t="52882" x="4649788" y="3575050"/>
          <p14:tracePt t="52888" x="4649788" y="3592513"/>
          <p14:tracePt t="52900" x="4676775" y="3621088"/>
          <p14:tracePt t="52905" x="4695825" y="3657600"/>
          <p14:tracePt t="52913" x="4703763" y="3684588"/>
          <p14:tracePt t="52920" x="4730750" y="3721100"/>
          <p14:tracePt t="52932" x="4740275" y="3738563"/>
          <p14:tracePt t="52937" x="4767263" y="3757613"/>
          <p14:tracePt t="52943" x="4786313" y="3784600"/>
          <p14:tracePt t="52952" x="4795838" y="3794125"/>
          <p14:tracePt t="52959" x="4803775" y="3821113"/>
          <p14:tracePt t="52967" x="4822825" y="3840163"/>
          <p14:tracePt t="52975" x="4832350" y="3848100"/>
          <p14:tracePt t="52984" x="4840288" y="3875088"/>
          <p14:tracePt t="52992" x="4840288" y="3884613"/>
          <p14:tracePt t="52999" x="4859338" y="3911600"/>
          <p14:tracePt t="53007" x="4859338" y="3940175"/>
          <p14:tracePt t="53015" x="4859338" y="3967163"/>
          <p14:tracePt t="53023" x="4876800" y="4013200"/>
          <p14:tracePt t="53031" x="4876800" y="4049713"/>
          <p14:tracePt t="53041" x="4886325" y="4094163"/>
          <p14:tracePt t="53052" x="4886325" y="4149725"/>
          <p14:tracePt t="53056" x="4886325" y="4203700"/>
          <p14:tracePt t="53064" x="4886325" y="4295775"/>
          <p14:tracePt t="53071" x="4886325" y="4368800"/>
          <p14:tracePt t="53083" x="4886325" y="4432300"/>
          <p14:tracePt t="53088" x="4886325" y="4505325"/>
          <p14:tracePt t="53096" x="4886325" y="4578350"/>
          <p14:tracePt t="53103" x="4886325" y="4632325"/>
          <p14:tracePt t="53114" x="4886325" y="4687888"/>
          <p14:tracePt t="53120" x="4886325" y="4760913"/>
          <p14:tracePt t="53130" x="4886325" y="4805363"/>
          <p14:tracePt t="53136" x="4886325" y="4841875"/>
          <p14:tracePt t="53144" x="4886325" y="4887913"/>
          <p14:tracePt t="53151" x="4886325" y="4897438"/>
          <p14:tracePt t="53167" x="4886325" y="4914900"/>
          <p14:tracePt t="53175" x="4895850" y="4924425"/>
          <p14:tracePt t="53240" x="4905375" y="4943475"/>
          <p14:tracePt t="53256" x="4905375" y="4951413"/>
          <p14:tracePt t="53264" x="4905375" y="4960938"/>
          <p14:tracePt t="53272" x="4905375" y="4970463"/>
          <p14:tracePt t="53280" x="4913313" y="4970463"/>
          <p14:tracePt t="53287" x="4913313" y="4997450"/>
          <p14:tracePt t="53299" x="4913313" y="5006975"/>
          <p14:tracePt t="53303" x="4922838" y="5016500"/>
          <p14:tracePt t="53313" x="4932363" y="5024438"/>
          <p14:tracePt t="53319" x="4949825" y="5033963"/>
          <p14:tracePt t="53336" x="4978400" y="5053013"/>
          <p14:tracePt t="53343" x="5005388" y="5060950"/>
          <p14:tracePt t="53352" x="5041900" y="5060950"/>
          <p14:tracePt t="53359" x="5059363" y="5060950"/>
          <p14:tracePt t="53368" x="5095875" y="5060950"/>
          <p14:tracePt t="53375" x="5105400" y="5060950"/>
          <p14:tracePt t="53384" x="5114925" y="5060950"/>
          <p14:tracePt t="53400" x="5132388" y="5060950"/>
          <p14:tracePt t="53424" x="5141913" y="5060950"/>
          <p14:tracePt t="53431" x="5168900" y="5060950"/>
          <p14:tracePt t="53440" x="5187950" y="5060950"/>
          <p14:tracePt t="53448" x="5214938" y="5060950"/>
          <p14:tracePt t="53456" x="5224463" y="5053013"/>
          <p14:tracePt t="53464" x="5232400" y="5053013"/>
          <p14:tracePt t="53471" x="5241925" y="5053013"/>
          <p14:tracePt t="53480" x="5260975" y="5053013"/>
          <p14:tracePt t="53504" x="5268913" y="5053013"/>
          <p14:tracePt t="53513" x="5268913" y="5070475"/>
          <p14:tracePt t="53520" x="5268913" y="5097463"/>
          <p14:tracePt t="53529" x="5268913" y="5116513"/>
          <p14:tracePt t="53535" x="5268913" y="5143500"/>
          <p14:tracePt t="53543" x="5268913" y="5153025"/>
          <p14:tracePt t="61769" x="5278438" y="5160963"/>
          <p14:tracePt t="61775" x="5278438" y="5170488"/>
          <p14:tracePt t="61784" x="5297488" y="5189538"/>
          <p14:tracePt t="61791" x="5314950" y="5189538"/>
          <p14:tracePt t="61800" x="5324475" y="5197475"/>
          <p14:tracePt t="61824" x="5334000" y="5197475"/>
          <p14:tracePt t="61831" x="5334000" y="5216525"/>
          <p14:tracePt t="61840" x="5334000" y="5226050"/>
          <p14:tracePt t="61848" x="5334000" y="5233988"/>
          <p14:tracePt t="61855" x="5334000" y="5270500"/>
          <p14:tracePt t="61863" x="5334000" y="5289550"/>
          <p14:tracePt t="61882" x="5334000" y="5335588"/>
          <p14:tracePt t="61887" x="5334000" y="5372100"/>
          <p14:tracePt t="61896" x="5334000" y="5408613"/>
          <p14:tracePt t="61903" x="5334000" y="5435600"/>
          <p14:tracePt t="61912" x="5334000" y="5462588"/>
          <p14:tracePt t="61920" x="5334000" y="5481638"/>
          <p14:tracePt t="61929" x="5334000" y="5508625"/>
          <p14:tracePt t="61935" x="5334000" y="5554663"/>
          <p14:tracePt t="61945" x="5334000" y="5581650"/>
          <p14:tracePt t="61951" x="5334000" y="5599113"/>
          <p14:tracePt t="61960" x="5334000" y="5626100"/>
          <p14:tracePt t="61968" x="5334000" y="5654675"/>
          <p14:tracePt t="61976" x="5334000" y="5672138"/>
          <p14:tracePt t="61983" x="5334000" y="5699125"/>
          <p14:tracePt t="61991" x="5334000" y="5718175"/>
          <p14:tracePt t="61999" x="5334000" y="5735638"/>
          <p14:tracePt t="62007" x="5334000" y="5745163"/>
          <p14:tracePt t="62015" x="5334000" y="5754688"/>
          <p14:tracePt t="62072" x="5334000" y="5764213"/>
          <p14:tracePt t="62160" x="5334000" y="5772150"/>
          <p14:tracePt t="62199" x="5334000" y="5764213"/>
          <p14:tracePt t="62208" x="5351463" y="5735638"/>
          <p14:tracePt t="62215" x="5351463" y="5691188"/>
          <p14:tracePt t="62223" x="5360988" y="5645150"/>
          <p14:tracePt t="62232" x="5360988" y="5608638"/>
          <p14:tracePt t="62239" x="5368925" y="5554663"/>
          <p14:tracePt t="62247" x="5368925" y="5481638"/>
          <p14:tracePt t="62255" x="5387975" y="5380038"/>
          <p14:tracePt t="62264" x="5387975" y="5270500"/>
          <p14:tracePt t="62271" x="5387975" y="5180013"/>
          <p14:tracePt t="62280" x="5387975" y="5070475"/>
          <p14:tracePt t="62287" x="5387975" y="4943475"/>
          <p14:tracePt t="62296" x="5387975" y="4814888"/>
          <p14:tracePt t="62303" x="5387975" y="4687888"/>
          <p14:tracePt t="62312" x="5387975" y="4559300"/>
          <p14:tracePt t="62320" x="5387975" y="4432300"/>
          <p14:tracePt t="62329" x="5387975" y="4340225"/>
          <p14:tracePt t="62335" x="5387975" y="4232275"/>
          <p14:tracePt t="62347" x="5387975" y="4140200"/>
          <p14:tracePt t="62354" x="5414963" y="4030663"/>
          <p14:tracePt t="62365" x="5414963" y="3948113"/>
          <p14:tracePt t="62369" x="5414963" y="3875088"/>
          <p14:tracePt t="62376" x="5414963" y="3784600"/>
          <p14:tracePt t="62384" x="5414963" y="3730625"/>
          <p14:tracePt t="62392" x="5414963" y="3702050"/>
          <p14:tracePt t="62399" x="5414963" y="3657600"/>
          <p14:tracePt t="62407" x="5414963" y="3629025"/>
          <p14:tracePt t="62416" x="5414963" y="3611563"/>
          <p14:tracePt t="62424" x="5414963" y="3602038"/>
          <p14:tracePt t="62431" x="5414963" y="3592513"/>
          <p14:tracePt t="62439" x="5414963" y="3584575"/>
          <p14:tracePt t="62562" x="5414963" y="3602038"/>
          <p14:tracePt t="62570" x="5414963" y="3621088"/>
          <p14:tracePt t="62672" x="5414963" y="3629025"/>
          <p14:tracePt t="62680" x="5405438" y="3638550"/>
          <p14:tracePt t="62689" x="5405438" y="3648075"/>
          <p14:tracePt t="62706" x="5405438" y="3665538"/>
          <p14:tracePt t="62719" x="5397500" y="3694113"/>
          <p14:tracePt t="62729" x="5397500" y="3702050"/>
          <p14:tracePt t="62738" x="5397500" y="3721100"/>
          <p14:tracePt t="62744" x="5378450" y="3748088"/>
          <p14:tracePt t="62752" x="5368925" y="3784600"/>
          <p14:tracePt t="62759" x="5368925" y="3811588"/>
          <p14:tracePt t="62769" x="5368925" y="3848100"/>
          <p14:tracePt t="62775" x="5341938" y="3884613"/>
          <p14:tracePt t="62784" x="5334000" y="3911600"/>
          <p14:tracePt t="62792" x="5324475" y="3940175"/>
          <p14:tracePt t="62800" x="5314950" y="3976688"/>
          <p14:tracePt t="62808" x="5314950" y="3994150"/>
          <p14:tracePt t="62817" x="5314950" y="4013200"/>
          <p14:tracePt t="62823" x="5314950" y="4021138"/>
          <p14:tracePt t="62832" x="5314950" y="4030663"/>
          <p14:tracePt t="62839" x="5314950" y="4040188"/>
          <p14:tracePt t="62856" x="5314950" y="4049713"/>
          <p14:tracePt t="62946" x="5305425" y="4076700"/>
          <p14:tracePt t="62993" x="5305425" y="4086225"/>
          <p14:tracePt t="63019" x="5305425" y="4094163"/>
          <p14:tracePt t="63032" x="5305425" y="4103688"/>
          <p14:tracePt t="63191" x="5297488" y="4113213"/>
          <p14:tracePt t="63208" x="5287963" y="4113213"/>
          <p14:tracePt t="63215" x="5287963" y="4122738"/>
          <p14:tracePt t="63225" x="5278438" y="4130675"/>
          <p14:tracePt t="63241" x="5268913" y="4140200"/>
          <p14:tracePt t="63400" x="5268913" y="4130675"/>
          <p14:tracePt t="63424" x="5268913" y="4122738"/>
          <p14:tracePt t="63445" x="5278438" y="4103688"/>
          <p14:tracePt t="63461" x="5297488" y="4086225"/>
          <p14:tracePt t="63464" x="5305425" y="4076700"/>
          <p14:tracePt t="63472" x="5324475" y="4067175"/>
          <p14:tracePt t="63480" x="5341938" y="4057650"/>
          <p14:tracePt t="63488" x="5360988" y="4049713"/>
          <p14:tracePt t="63496" x="5387975" y="4030663"/>
          <p14:tracePt t="63512" x="5397500" y="4021138"/>
          <p14:tracePt t="63523" x="5405438" y="4021138"/>
          <p14:tracePt t="63528" x="5414963" y="4021138"/>
          <p14:tracePt t="63546" x="5424488" y="4021138"/>
          <p14:tracePt t="63689" x="5414963" y="4021138"/>
          <p14:tracePt t="63695" x="5360988" y="4021138"/>
          <p14:tracePt t="63704" x="5260975" y="4021138"/>
          <p14:tracePt t="63711" x="5168900" y="4021138"/>
          <p14:tracePt t="63721" x="5095875" y="4030663"/>
          <p14:tracePt t="63734" x="5022850" y="4030663"/>
          <p14:tracePt t="63735" x="4913313" y="4030663"/>
          <p14:tracePt t="63745" x="4822825" y="4030663"/>
          <p14:tracePt t="63752" x="4730750" y="4030663"/>
          <p14:tracePt t="63759" x="4640263" y="4030663"/>
          <p14:tracePt t="63774" x="4576763" y="4030663"/>
          <p14:tracePt t="63775" x="4521200" y="4030663"/>
          <p14:tracePt t="63784" x="4467225" y="4049713"/>
          <p14:tracePt t="63793" x="4421188" y="4049713"/>
          <p14:tracePt t="63803" x="4403725" y="4057650"/>
          <p14:tracePt t="63808" x="4348163" y="4057650"/>
          <p14:tracePt t="63818" x="4303713" y="4076700"/>
          <p14:tracePt t="63823" x="4267200" y="4076700"/>
          <p14:tracePt t="63832" x="4211638" y="4086225"/>
          <p14:tracePt t="63840" x="4148138" y="4103688"/>
          <p14:tracePt t="63847" x="4057650" y="4103688"/>
          <p14:tracePt t="63855" x="3948113" y="4103688"/>
          <p14:tracePt t="63865" x="3856038" y="4103688"/>
          <p14:tracePt t="63886" x="3692525" y="4103688"/>
          <p14:tracePt t="63889" x="3609975" y="4103688"/>
          <p14:tracePt t="63900" x="3556000" y="4103688"/>
          <p14:tracePt t="63903" x="3519488" y="4103688"/>
          <p14:tracePt t="63912" x="3500438" y="4103688"/>
          <p14:tracePt t="63919" x="3473450" y="4103688"/>
          <p14:tracePt t="63929" x="3455988" y="4103688"/>
          <p14:tracePt t="63935" x="3436938" y="4103688"/>
          <p14:tracePt t="63968" x="3427413" y="4103688"/>
          <p14:tracePt t="63976" x="3419475" y="4103688"/>
          <p14:tracePt t="63992" x="3409950" y="4094163"/>
          <p14:tracePt t="64000" x="3390900" y="4094163"/>
          <p14:tracePt t="64008" x="3373438" y="4086225"/>
          <p14:tracePt t="64015" x="3346450" y="4086225"/>
          <p14:tracePt t="64023" x="3309938" y="4076700"/>
          <p14:tracePt t="64031" x="3273425" y="4076700"/>
          <p14:tracePt t="64039" x="3236913" y="4067175"/>
          <p14:tracePt t="64049" x="3181350" y="4067175"/>
          <p14:tracePt t="64055" x="3136900" y="4040188"/>
          <p14:tracePt t="64064" x="3100388" y="4040188"/>
          <p14:tracePt t="64073" x="3063875" y="4040188"/>
          <p14:tracePt t="64081" x="3008313" y="4030663"/>
          <p14:tracePt t="64088" x="2998788" y="4030663"/>
          <p14:tracePt t="64096" x="2971800" y="4030663"/>
          <p14:tracePt t="64103" x="2935288" y="4030663"/>
          <p14:tracePt t="64113" x="2917825" y="4030663"/>
          <p14:tracePt t="64120" x="2881313" y="4030663"/>
          <p14:tracePt t="64136" x="2871788" y="4030663"/>
          <p14:tracePt t="64151" x="2862263" y="4040188"/>
          <p14:tracePt t="64528" x="2844800" y="4040188"/>
          <p14:tracePt t="64536" x="2835275" y="4040188"/>
          <p14:tracePt t="64544" x="2817813" y="4040188"/>
          <p14:tracePt t="64551" x="2798763" y="4040188"/>
          <p14:tracePt t="64559" x="2798763" y="4049713"/>
          <p14:tracePt t="64567" x="2789238" y="4049713"/>
          <p14:tracePt t="64575" x="2781300" y="4049713"/>
          <p14:tracePt t="64583" x="2752725" y="4057650"/>
          <p14:tracePt t="64591" x="2744788" y="4067175"/>
          <p14:tracePt t="64615" x="2735263" y="4067175"/>
          <p14:tracePt t="64640" x="2716213" y="4067175"/>
          <p14:tracePt t="64772" x="2708275" y="4067175"/>
          <p14:tracePt t="64856" x="2698750" y="4067175"/>
          <p14:tracePt t="64864" x="2689225" y="4067175"/>
          <p14:tracePt t="64871" x="2679700" y="4067175"/>
          <p14:tracePt t="64888" x="2671763" y="4067175"/>
          <p14:tracePt t="64895" x="2671763" y="4076700"/>
          <p14:tracePt t="64921" x="2662238" y="4076700"/>
          <p14:tracePt t="65114" x="2671763" y="4057650"/>
          <p14:tracePt t="65129" x="2679700" y="4040188"/>
          <p14:tracePt t="65137" x="2679700" y="4030663"/>
          <p14:tracePt t="65177" x="2679700" y="4021138"/>
          <p14:tracePt t="65185" x="2689225" y="4013200"/>
          <p14:tracePt t="65259" x="2698750" y="4013200"/>
          <p14:tracePt t="65265" x="2708275" y="4003675"/>
          <p14:tracePt t="65320" x="2716213" y="3994150"/>
          <p14:tracePt t="65380" x="2725738" y="3984625"/>
          <p14:tracePt t="65536" x="2725738" y="3994150"/>
          <p14:tracePt t="65544" x="2725738" y="4003675"/>
          <p14:tracePt t="65552" x="2725738" y="4021138"/>
          <p14:tracePt t="65560" x="2725738" y="4030663"/>
          <p14:tracePt t="65576" x="2725738" y="4040188"/>
          <p14:tracePt t="65583" x="2725738" y="4057650"/>
          <p14:tracePt t="65592" x="2725738" y="4076700"/>
          <p14:tracePt t="65600" x="2725738" y="4086225"/>
          <p14:tracePt t="65607" x="2725738" y="4103688"/>
          <p14:tracePt t="65615" x="2725738" y="4122738"/>
          <p14:tracePt t="65640" x="2725738" y="4140200"/>
          <p14:tracePt t="65648" x="2725738" y="4149725"/>
          <p14:tracePt t="65655" x="2725738" y="4159250"/>
          <p14:tracePt t="65671" x="2725738" y="4167188"/>
          <p14:tracePt t="65696" x="2725738" y="4186238"/>
          <p14:tracePt t="65705" x="2725738" y="4195763"/>
          <p14:tracePt t="65736" x="2725738" y="4203700"/>
          <p14:tracePt t="66338" x="2725738" y="4213225"/>
          <p14:tracePt t="66447" x="2716213" y="4213225"/>
          <p14:tracePt t="66463" x="2716213" y="4203700"/>
          <p14:tracePt t="66489" x="2716213" y="4195763"/>
          <p14:tracePt t="66856" x="2716213" y="4186238"/>
          <p14:tracePt t="66873" x="2725738" y="4167188"/>
          <p14:tracePt t="66888" x="2735263" y="4159250"/>
          <p14:tracePt t="66896" x="2752725" y="4140200"/>
          <p14:tracePt t="66920" x="2762250" y="4122738"/>
          <p14:tracePt t="66928" x="2762250" y="4113213"/>
          <p14:tracePt t="66944" x="2771775" y="4094163"/>
          <p14:tracePt t="67118" x="2771775" y="4103688"/>
          <p14:tracePt t="67135" x="2771775" y="4122738"/>
          <p14:tracePt t="67152" x="2762250" y="4130675"/>
          <p14:tracePt t="67160" x="2744788" y="4149725"/>
          <p14:tracePt t="67175" x="2735263" y="4159250"/>
          <p14:tracePt t="67199" x="2725738" y="4159250"/>
          <p14:tracePt t="67658" x="2725738" y="4149725"/>
          <p14:tracePt t="67890" x="2725738" y="4159250"/>
          <p14:tracePt t="68080" x="2725738" y="4176713"/>
          <p14:tracePt t="68088" x="2716213" y="4195763"/>
          <p14:tracePt t="68104" x="2708275" y="4203700"/>
          <p14:tracePt t="68113" x="2698750" y="4232275"/>
          <p14:tracePt t="68444" x="2698750" y="4222750"/>
          <p14:tracePt t="68462" x="2698750" y="4203700"/>
          <p14:tracePt t="68480" x="2698750" y="4195763"/>
          <p14:tracePt t="68496" x="2698750" y="4186238"/>
          <p14:tracePt t="68512" x="2698750" y="4159250"/>
          <p14:tracePt t="68538" x="2708275" y="4149725"/>
          <p14:tracePt t="68616" x="2716213" y="4149725"/>
          <p14:tracePt t="68624" x="2735263" y="4140200"/>
          <p14:tracePt t="68655" x="2744788" y="4130675"/>
          <p14:tracePt t="68695" x="2752725" y="4130675"/>
          <p14:tracePt t="68704" x="2762250" y="4122738"/>
          <p14:tracePt t="68890" x="2762250" y="4113213"/>
          <p14:tracePt t="68902" x="2744788" y="4103688"/>
          <p14:tracePt t="68906" x="2725738" y="4094163"/>
          <p14:tracePt t="68912" x="2708275" y="4094163"/>
          <p14:tracePt t="68919" x="2689225" y="4094163"/>
          <p14:tracePt t="68928" x="2679700" y="4094163"/>
          <p14:tracePt t="68935" x="2662238" y="4094163"/>
          <p14:tracePt t="68945" x="2652713" y="4094163"/>
          <p14:tracePt t="68951" x="2625725" y="4094163"/>
          <p14:tracePt t="68961" x="2606675" y="4094163"/>
          <p14:tracePt t="68968" x="2579688" y="4094163"/>
          <p14:tracePt t="68976" x="2562225" y="4094163"/>
          <p14:tracePt t="68984" x="2533650" y="4094163"/>
          <p14:tracePt t="68991" x="2489200" y="4094163"/>
          <p14:tracePt t="68999" x="2470150" y="4094163"/>
          <p14:tracePt t="69009" x="2425700" y="4113213"/>
          <p14:tracePt t="69025" x="2416175" y="4113213"/>
          <p14:tracePt t="69039" x="2397125" y="4113213"/>
          <p14:tracePt t="69064" x="2379663" y="4113213"/>
          <p14:tracePt t="69098" x="2370138" y="4103688"/>
          <p14:tracePt t="69163" x="2352675" y="4103688"/>
          <p14:tracePt t="69183" x="2343150" y="4103688"/>
          <p14:tracePt t="69191" x="2333625" y="4103688"/>
          <p14:tracePt t="69256" x="2316163" y="4103688"/>
          <p14:tracePt t="69271" x="2306638" y="4103688"/>
          <p14:tracePt t="69279" x="2297113" y="4103688"/>
          <p14:tracePt t="69287" x="2287588" y="4103688"/>
          <p14:tracePt t="69296" x="2270125" y="4103688"/>
          <p14:tracePt t="69320" x="2260600" y="4103688"/>
          <p14:tracePt t="69352" x="2251075" y="4103688"/>
          <p14:tracePt t="69376" x="2233613" y="4103688"/>
          <p14:tracePt t="69383" x="2224088" y="4103688"/>
          <p14:tracePt t="69392" x="2214563" y="4103688"/>
          <p14:tracePt t="69399" x="2206625" y="4103688"/>
          <p14:tracePt t="69416" x="2179638" y="4103688"/>
          <p14:tracePt t="69428" x="2179638" y="4113213"/>
          <p14:tracePt t="69488" x="2170113" y="4113213"/>
          <p14:tracePt t="69507" x="2143125" y="4113213"/>
          <p14:tracePt t="69519" x="2133600" y="4113213"/>
          <p14:tracePt t="69527" x="2124075" y="4103688"/>
          <p14:tracePt t="69544" x="2106613" y="4103688"/>
          <p14:tracePt t="69551" x="2097088" y="4103688"/>
          <p14:tracePt t="69585" x="2087563" y="4103688"/>
          <p14:tracePt t="69591" x="2070100" y="4103688"/>
          <p14:tracePt t="69607" x="2060575" y="4103688"/>
          <p14:tracePt t="69704" x="2097088" y="4103688"/>
          <p14:tracePt t="69711" x="2151063" y="4067175"/>
          <p14:tracePt t="69720" x="2170113" y="4067175"/>
          <p14:tracePt t="69728" x="2214563" y="4067175"/>
          <p14:tracePt t="69736" x="2251075" y="4057650"/>
          <p14:tracePt t="69746" x="2260600" y="4057650"/>
          <p14:tracePt t="69756" x="2297113" y="4057650"/>
          <p14:tracePt t="69760" x="2316163" y="4057650"/>
          <p14:tracePt t="69767" x="2360613" y="4057650"/>
          <p14:tracePt t="69776" x="2397125" y="4057650"/>
          <p14:tracePt t="69785" x="2443163" y="4057650"/>
          <p14:tracePt t="69791" x="2470150" y="4057650"/>
          <p14:tracePt t="69800" x="2506663" y="4057650"/>
          <p14:tracePt t="69807" x="2552700" y="4057650"/>
          <p14:tracePt t="69816" x="2589213" y="4057650"/>
          <p14:tracePt t="69824" x="2606675" y="4057650"/>
          <p14:tracePt t="69831" x="2635250" y="4057650"/>
          <p14:tracePt t="69840" x="2652713" y="4057650"/>
          <p14:tracePt t="69848" x="2679700" y="4057650"/>
          <p14:tracePt t="69855" x="2689225" y="4057650"/>
          <p14:tracePt t="69863" x="2698750" y="4057650"/>
          <p14:tracePt t="69871" x="2708275" y="4057650"/>
          <p14:tracePt t="69888" x="2725738" y="4057650"/>
          <p14:tracePt t="69895" x="2735263" y="4049713"/>
          <p14:tracePt t="69905" x="2744788" y="4040188"/>
          <p14:tracePt t="69929" x="2744788" y="4030663"/>
          <p14:tracePt t="69937" x="2744788" y="4021138"/>
          <p14:tracePt t="69953" x="2744788" y="4013200"/>
          <p14:tracePt t="69961" x="2744788" y="4003675"/>
          <p14:tracePt t="69975" x="2744788" y="3994150"/>
          <p14:tracePt t="69992" x="2744788" y="3984625"/>
          <p14:tracePt t="70000" x="2744788" y="3976688"/>
          <p14:tracePt t="70016" x="2744788" y="3957638"/>
          <p14:tracePt t="70023" x="2744788" y="3948113"/>
          <p14:tracePt t="70031" x="2735263" y="3921125"/>
          <p14:tracePt t="70047" x="2725738" y="3911600"/>
          <p14:tracePt t="70055" x="2716213" y="3894138"/>
          <p14:tracePt t="70063" x="2716213" y="3875088"/>
          <p14:tracePt t="70071" x="2708275" y="3857625"/>
          <p14:tracePt t="70080" x="2698750" y="3848100"/>
          <p14:tracePt t="70096" x="2689225" y="3830638"/>
          <p14:tracePt t="70104" x="2689225" y="3821113"/>
          <p14:tracePt t="70114" x="2689225" y="3811588"/>
          <p14:tracePt t="70119" x="2679700" y="3811588"/>
          <p14:tracePt t="70154" x="2679700" y="3794125"/>
          <p14:tracePt t="70163" x="2671763" y="3784600"/>
          <p14:tracePt t="70210" x="2662238" y="3775075"/>
          <p14:tracePt t="70463" x="2652713" y="3775075"/>
          <p14:tracePt t="70464" x="2635250" y="3784600"/>
          <p14:tracePt t="70489" x="2616200" y="3811588"/>
          <p14:tracePt t="70496" x="2616200" y="3821113"/>
          <p14:tracePt t="70512" x="2616200" y="3840163"/>
          <p14:tracePt t="70528" x="2616200" y="3857625"/>
          <p14:tracePt t="70712" x="2606675" y="3857625"/>
          <p14:tracePt t="70858" x="2606675" y="3867150"/>
          <p14:tracePt t="70870" x="2606675" y="3875088"/>
          <p14:tracePt t="70881" x="2598738" y="3894138"/>
          <p14:tracePt t="70887" x="2598738" y="3911600"/>
          <p14:tracePt t="70896" x="2598738" y="3921125"/>
          <p14:tracePt t="70903" x="2589213" y="3940175"/>
          <p14:tracePt t="70912" x="2589213" y="3957638"/>
          <p14:tracePt t="70920" x="2589213" y="3984625"/>
          <p14:tracePt t="70928" x="2589213" y="3994150"/>
          <p14:tracePt t="70936" x="2570163" y="4021138"/>
          <p14:tracePt t="70945" x="2570163" y="4040188"/>
          <p14:tracePt t="70951" x="2562225" y="4057650"/>
          <p14:tracePt t="70968" x="2562225" y="4076700"/>
          <p14:tracePt t="70975" x="2562225" y="4086225"/>
          <p14:tracePt t="71199" x="2562225" y="4094163"/>
          <p14:tracePt t="71215" x="2579688" y="4130675"/>
          <p14:tracePt t="71223" x="2589213" y="4130675"/>
          <p14:tracePt t="71232" x="2606675" y="4149725"/>
          <p14:tracePt t="71239" x="2616200" y="4149725"/>
          <p14:tracePt t="71248" x="2625725" y="4159250"/>
          <p14:tracePt t="71255" x="2635250" y="4167188"/>
          <p14:tracePt t="71263" x="2643188" y="4176713"/>
          <p14:tracePt t="71280" x="2652713" y="4186238"/>
          <p14:tracePt t="71305" x="2662238" y="4203700"/>
          <p14:tracePt t="71321" x="2662238" y="4213225"/>
          <p14:tracePt t="71337" x="2662238" y="4222750"/>
          <p14:tracePt t="71345" x="2662238" y="4240213"/>
          <p14:tracePt t="71352" x="2662238" y="4249738"/>
          <p14:tracePt t="71362" x="2662238" y="4259263"/>
          <p14:tracePt t="71368" x="2662238" y="4268788"/>
          <p14:tracePt t="71375" x="2662238" y="4295775"/>
          <p14:tracePt t="71384" x="2662238" y="4303713"/>
          <p14:tracePt t="71408" x="2662238" y="4322763"/>
          <p14:tracePt t="71417" x="2662238" y="4332288"/>
          <p14:tracePt t="71425" x="2662238" y="4340225"/>
          <p14:tracePt t="71451" x="2662238" y="4349750"/>
          <p14:tracePt t="71544" x="2662238" y="4368800"/>
          <p14:tracePt t="71577" x="2662238" y="4376738"/>
          <p14:tracePt t="71634" x="2662238" y="4386263"/>
          <p14:tracePt t="71681" x="2662238" y="4405313"/>
          <p14:tracePt t="71688" x="2671763" y="4413250"/>
          <p14:tracePt t="71720" x="2689225" y="4432300"/>
          <p14:tracePt t="71736" x="2689225" y="4441825"/>
          <p14:tracePt t="71743" x="2689225" y="4449763"/>
          <p14:tracePt t="71752" x="2698750" y="4459288"/>
          <p14:tracePt t="71769" x="2698750" y="4468813"/>
          <p14:tracePt t="71775" x="2708275" y="4495800"/>
          <p14:tracePt t="71791" x="2708275" y="4514850"/>
          <p14:tracePt t="71800" x="2716213" y="4532313"/>
          <p14:tracePt t="71808" x="2716213" y="4541838"/>
          <p14:tracePt t="71824" x="2716213" y="4551363"/>
          <p14:tracePt t="71831" x="2716213" y="4559300"/>
          <p14:tracePt t="71840" x="2716213" y="4568825"/>
          <p14:tracePt t="71856" x="2725738" y="4568825"/>
          <p14:tracePt t="71880" x="2725738" y="4578350"/>
          <p14:tracePt t="71888" x="2725738" y="4587875"/>
          <p14:tracePt t="71904" x="2725738" y="4595813"/>
          <p14:tracePt t="71912" x="2725738" y="4614863"/>
          <p14:tracePt t="71919" x="2735263" y="4624388"/>
          <p14:tracePt t="71935" x="2744788" y="4632325"/>
          <p14:tracePt t="71944" x="2744788" y="4651375"/>
          <p14:tracePt t="71951" x="2744788" y="4660900"/>
          <p14:tracePt t="71962" x="2752725" y="4678363"/>
          <p14:tracePt t="71968" x="2752725" y="4697413"/>
          <p14:tracePt t="71977" x="2752725" y="4714875"/>
          <p14:tracePt t="71991" x="2752725" y="4741863"/>
          <p14:tracePt t="72007" x="2752725" y="4751388"/>
          <p14:tracePt t="72117" x="2752725" y="4760913"/>
          <p14:tracePt t="72136" x="2752725" y="4778375"/>
          <p14:tracePt t="72144" x="2752725" y="4787900"/>
          <p14:tracePt t="72151" x="2752725" y="4797425"/>
          <p14:tracePt t="72162" x="2752725" y="4824413"/>
          <p14:tracePt t="72168" x="2752725" y="4833938"/>
          <p14:tracePt t="72176" x="2752725" y="4841875"/>
          <p14:tracePt t="72216" x="2752725" y="4860925"/>
          <p14:tracePt t="72248" x="2752725" y="4870450"/>
          <p14:tracePt t="72280" x="2752725" y="4878388"/>
          <p14:tracePt t="72296" x="2752725" y="4887913"/>
          <p14:tracePt t="72312" x="2752725" y="4906963"/>
          <p14:tracePt t="72328" x="2752725" y="4914900"/>
          <p14:tracePt t="72343" x="2752725" y="4924425"/>
          <p14:tracePt t="72360" x="2752725" y="4943475"/>
          <p14:tracePt t="72569" x="2752725" y="4960938"/>
          <p14:tracePt t="72577" x="2735263" y="4987925"/>
          <p14:tracePt t="72589" x="2735263" y="5006975"/>
          <p14:tracePt t="72591" x="2725738" y="5024438"/>
          <p14:tracePt t="72599" x="2725738" y="5043488"/>
          <p14:tracePt t="72608" x="2716213" y="5060950"/>
          <p14:tracePt t="72616" x="2716213" y="5089525"/>
          <p14:tracePt t="72623" x="2716213" y="5106988"/>
          <p14:tracePt t="72632" x="2716213" y="5126038"/>
          <p14:tracePt t="72639" x="2716213" y="5143500"/>
          <p14:tracePt t="72647" x="2716213" y="5170488"/>
          <p14:tracePt t="72656" x="2716213" y="5180013"/>
          <p14:tracePt t="72663" x="2716213" y="5197475"/>
          <p14:tracePt t="72672" x="2716213" y="5226050"/>
          <p14:tracePt t="72680" x="2716213" y="5243513"/>
          <p14:tracePt t="72688" x="2716213" y="5270500"/>
          <p14:tracePt t="72696" x="2716213" y="5280025"/>
          <p14:tracePt t="72704" x="2716213" y="5289550"/>
          <p14:tracePt t="72712" x="2716213" y="5316538"/>
          <p14:tracePt t="72728" x="2708275" y="5335588"/>
          <p14:tracePt t="72736" x="2708275" y="5353050"/>
          <p14:tracePt t="72752" x="2708275" y="5362575"/>
          <p14:tracePt t="72766" x="2708275" y="5372100"/>
          <p14:tracePt t="72888" x="2708275" y="5389563"/>
          <p14:tracePt t="72904" x="2708275" y="5399088"/>
          <p14:tracePt t="72920" x="2708275" y="5408613"/>
          <p14:tracePt t="72936" x="2708275" y="5416550"/>
          <p14:tracePt t="72943" x="2708275" y="5435600"/>
          <p14:tracePt t="72960" x="2708275" y="5453063"/>
          <p14:tracePt t="72976" x="2708275" y="5481638"/>
          <p14:tracePt t="72984" x="2708275" y="5499100"/>
          <p14:tracePt t="72992" x="2708275" y="5526088"/>
          <p14:tracePt t="73000" x="2708275" y="5545138"/>
          <p14:tracePt t="73007" x="2708275" y="5581650"/>
          <p14:tracePt t="73016" x="2708275" y="5608638"/>
          <p14:tracePt t="73023" x="2679700" y="5662613"/>
          <p14:tracePt t="73032" x="2679700" y="5681663"/>
          <p14:tracePt t="73039" x="2679700" y="5699125"/>
          <p14:tracePt t="73048" x="2679700" y="5727700"/>
          <p14:tracePt t="73056" x="2679700" y="5745163"/>
          <p14:tracePt t="73064" x="2679700" y="5764213"/>
          <p14:tracePt t="73072" x="2679700" y="5781675"/>
          <p14:tracePt t="73081" x="2679700" y="5791200"/>
          <p14:tracePt t="73088" x="2679700" y="5808663"/>
          <p14:tracePt t="73137" x="2679700" y="5818188"/>
          <p14:tracePt t="73264" x="2679700" y="5827713"/>
          <p14:tracePt t="73280" x="2679700" y="5845175"/>
          <p14:tracePt t="73305" x="2679700" y="5854700"/>
          <p14:tracePt t="73319" x="2679700" y="5864225"/>
          <p14:tracePt t="73337" x="2679700" y="5873750"/>
          <p14:tracePt t="73552" x="2679700" y="5864225"/>
          <p14:tracePt t="73560" x="2679700" y="5854700"/>
          <p14:tracePt t="73567" x="2679700" y="5845175"/>
          <p14:tracePt t="73576" x="2679700" y="5827713"/>
          <p14:tracePt t="73584" x="2689225" y="5818188"/>
          <p14:tracePt t="73608" x="2689225" y="5808663"/>
          <p14:tracePt t="73616" x="2698750" y="5791200"/>
          <p14:tracePt t="73624" x="2698750" y="5772150"/>
          <p14:tracePt t="73632" x="2698750" y="5764213"/>
          <p14:tracePt t="73641" x="2698750" y="5745163"/>
          <p14:tracePt t="73647" x="2708275" y="5727700"/>
          <p14:tracePt t="73656" x="2716213" y="5718175"/>
          <p14:tracePt t="73664" x="2725738" y="5672138"/>
          <p14:tracePt t="73671" x="2725738" y="5626100"/>
          <p14:tracePt t="73680" x="2725738" y="5581650"/>
          <p14:tracePt t="73688" x="2735263" y="5518150"/>
          <p14:tracePt t="73696" x="2752725" y="5445125"/>
          <p14:tracePt t="73705" x="2781300" y="5326063"/>
          <p14:tracePt t="73714" x="2808288" y="5233988"/>
          <p14:tracePt t="73726" x="2852738" y="5080000"/>
          <p14:tracePt t="73731" x="2862263" y="4987925"/>
          <p14:tracePt t="73736" x="2862263" y="4878388"/>
          <p14:tracePt t="73746" x="2889250" y="4760913"/>
          <p14:tracePt t="73756" x="2917825" y="4668838"/>
          <p14:tracePt t="73761" x="2935288" y="4559300"/>
          <p14:tracePt t="73768" x="2944813" y="4478338"/>
          <p14:tracePt t="73776" x="2944813" y="4405313"/>
          <p14:tracePt t="73785" x="2954338" y="4359275"/>
          <p14:tracePt t="73796" x="2954338" y="4303713"/>
          <p14:tracePt t="73803" x="2962275" y="4268788"/>
          <p14:tracePt t="73813" x="2971800" y="4259263"/>
          <p14:tracePt t="73816" x="2971800" y="4232275"/>
          <p14:tracePt t="73833" x="2971800" y="4222750"/>
          <p14:tracePt t="73876" x="2971800" y="4213225"/>
          <p14:tracePt t="73906" x="2962275" y="4213225"/>
          <p14:tracePt t="73914" x="2935288" y="4232275"/>
          <p14:tracePt t="73928" x="2925763" y="4249738"/>
          <p14:tracePt t="73943" x="2917825" y="4268788"/>
          <p14:tracePt t="74498" x="2925763" y="4268788"/>
          <p14:tracePt t="74509" x="2935288" y="4268788"/>
          <p14:tracePt t="74553" x="2944813" y="4249738"/>
          <p14:tracePt t="74569" x="2944813" y="4240213"/>
          <p14:tracePt t="74593" x="2944813" y="4232275"/>
          <p14:tracePt t="74664" x="2944813" y="4213225"/>
          <p14:tracePt t="74671" x="2944813" y="4203700"/>
          <p14:tracePt t="74680" x="2944813" y="4195763"/>
          <p14:tracePt t="74688" x="2954338" y="4186238"/>
          <p14:tracePt t="74696" x="2954338" y="4176713"/>
          <p14:tracePt t="74704" x="2954338" y="4149725"/>
          <p14:tracePt t="74713" x="2954338" y="4140200"/>
          <p14:tracePt t="74719" x="2962275" y="4122738"/>
          <p14:tracePt t="74727" x="2971800" y="4103688"/>
          <p14:tracePt t="74746" x="2971800" y="4094163"/>
          <p14:tracePt t="74761" x="2971800" y="4076700"/>
          <p14:tracePt t="74767" x="2971800" y="4067175"/>
          <p14:tracePt t="74785" x="2971800" y="4057650"/>
          <p14:tracePt t="74809" x="2971800" y="4049713"/>
          <p14:tracePt t="74831" x="2971800" y="4021138"/>
          <p14:tracePt t="74995" x="2971800" y="4013200"/>
          <p14:tracePt t="76068" x="2971800" y="4021138"/>
          <p14:tracePt t="76071" x="2971800" y="4030663"/>
          <p14:tracePt t="76104" x="2971800" y="4040188"/>
          <p14:tracePt t="76114" x="2971800" y="4049713"/>
          <p14:tracePt t="76458" x="2962275" y="4049713"/>
          <p14:tracePt t="76488" x="2954338" y="4040188"/>
          <p14:tracePt t="76504" x="2954338" y="4030663"/>
          <p14:tracePt t="76528" x="2954338" y="4021138"/>
          <p14:tracePt t="76753" x="2954338" y="4013200"/>
          <p14:tracePt t="77992" x="2981325" y="4003675"/>
          <p14:tracePt t="78000" x="3035300" y="4003675"/>
          <p14:tracePt t="78007" x="3108325" y="4003675"/>
          <p14:tracePt t="78015" x="3217863" y="4003675"/>
          <p14:tracePt t="78023" x="3346450" y="4003675"/>
          <p14:tracePt t="78032" x="3455988" y="4003675"/>
          <p14:tracePt t="78039" x="3600450" y="4003675"/>
          <p14:tracePt t="78048" x="3729038" y="4003675"/>
          <p14:tracePt t="78056" x="3892550" y="4003675"/>
          <p14:tracePt t="78064" x="3984625" y="4003675"/>
          <p14:tracePt t="78071" x="4102100" y="4021138"/>
          <p14:tracePt t="78079" x="4175125" y="4049713"/>
          <p14:tracePt t="78087" x="4257675" y="4067175"/>
          <p14:tracePt t="78095" x="4303713" y="4086225"/>
          <p14:tracePt t="78104" x="4330700" y="4094163"/>
          <p14:tracePt t="78112" x="4357688" y="4103688"/>
          <p14:tracePt t="78119" x="4367213" y="4113213"/>
          <p14:tracePt t="78129" x="4376738" y="4122738"/>
          <p14:tracePt t="78144" x="4376738" y="4130675"/>
          <p14:tracePt t="78272" x="4376738" y="4140200"/>
          <p14:tracePt t="78279" x="4384675" y="4149725"/>
          <p14:tracePt t="78295" x="4413250" y="4159250"/>
          <p14:tracePt t="78304" x="4430713" y="4167188"/>
          <p14:tracePt t="78312" x="4457700" y="4186238"/>
          <p14:tracePt t="78319" x="4503738" y="4195763"/>
          <p14:tracePt t="78328" x="4557713" y="4203700"/>
          <p14:tracePt t="78336" x="4640263" y="4232275"/>
          <p14:tracePt t="78344" x="4713288" y="4249738"/>
          <p14:tracePt t="78351" x="4795838" y="4259263"/>
          <p14:tracePt t="78360" x="4849813" y="4268788"/>
          <p14:tracePt t="78367" x="4913313" y="4268788"/>
          <p14:tracePt t="78378" x="4949825" y="4268788"/>
          <p14:tracePt t="78383" x="4978400" y="4268788"/>
          <p14:tracePt t="78396" x="4995863" y="4268788"/>
          <p14:tracePt t="78412" x="5005388" y="4268788"/>
          <p14:tracePt t="78472" x="5022850" y="4268788"/>
          <p14:tracePt t="78504" x="5032375" y="4268788"/>
          <p14:tracePt t="78542" x="5041900" y="4268788"/>
          <p14:tracePt t="78592" x="5059363" y="4268788"/>
          <p14:tracePt t="78609" x="5068888" y="4268788"/>
          <p14:tracePt t="78618" x="5078413" y="4268788"/>
          <p14:tracePt t="78632" x="5086350" y="4268788"/>
          <p14:tracePt t="78639" x="5105400" y="4268788"/>
          <p14:tracePt t="78671" x="5114925" y="4268788"/>
          <p14:tracePt t="78680" x="5122863" y="4268788"/>
          <p14:tracePt t="78688" x="5141913" y="4268788"/>
          <p14:tracePt t="78696" x="5159375" y="4295775"/>
          <p14:tracePt t="78714" x="5168900" y="4295775"/>
          <p14:tracePt t="78732" x="5187950" y="4295775"/>
          <p14:tracePt t="78760" x="5195888" y="4295775"/>
          <p14:tracePt t="78874" x="5195888" y="4303713"/>
          <p14:tracePt t="78890" x="5195888" y="4313238"/>
          <p14:tracePt t="78906" x="5195888" y="4322763"/>
          <p14:tracePt t="78927" x="5195888" y="4332288"/>
          <p14:tracePt t="79000" x="5187950" y="4332288"/>
          <p14:tracePt t="79016" x="5187950" y="4303713"/>
          <p14:tracePt t="79023" x="5178425" y="4295775"/>
          <p14:tracePt t="79032" x="5178425" y="4259263"/>
          <p14:tracePt t="79040" x="5178425" y="4232275"/>
          <p14:tracePt t="79047" x="5178425" y="4195763"/>
          <p14:tracePt t="79055" x="5178425" y="4149725"/>
          <p14:tracePt t="79064" x="5178425" y="4113213"/>
          <p14:tracePt t="79071" x="5178425" y="4067175"/>
          <p14:tracePt t="79080" x="5178425" y="4030663"/>
          <p14:tracePt t="79088" x="5178425" y="3984625"/>
          <p14:tracePt t="79096" x="5178425" y="3948113"/>
          <p14:tracePt t="79103" x="5178425" y="3903663"/>
          <p14:tracePt t="79114" x="5178425" y="3884613"/>
          <p14:tracePt t="79119" x="5159375" y="3857625"/>
          <p14:tracePt t="79129" x="5159375" y="3848100"/>
          <p14:tracePt t="79136" x="5159375" y="3830638"/>
          <p14:tracePt t="79152" x="5159375" y="3811588"/>
          <p14:tracePt t="79162" x="5159375" y="3803650"/>
          <p14:tracePt t="79385" x="5159375" y="3794125"/>
          <p14:tracePt t="79401" x="5195888" y="3794125"/>
          <p14:tracePt t="79409" x="5251450" y="3794125"/>
          <p14:tracePt t="79416" x="5334000" y="3794125"/>
          <p14:tracePt t="79423" x="5387975" y="3794125"/>
          <p14:tracePt t="79431" x="5478463" y="3794125"/>
          <p14:tracePt t="79441" x="5551488" y="3794125"/>
          <p14:tracePt t="79448" x="5588000" y="3794125"/>
          <p14:tracePt t="79456" x="5634038" y="3794125"/>
          <p14:tracePt t="79464" x="5661025" y="3794125"/>
          <p14:tracePt t="79471" x="5688013" y="3794125"/>
          <p14:tracePt t="79480" x="5707063" y="3794125"/>
          <p14:tracePt t="79488" x="5716588" y="3794125"/>
          <p14:tracePt t="79496" x="5734050" y="3794125"/>
          <p14:tracePt t="79512" x="5743575" y="3794125"/>
          <p14:tracePt t="79664" x="5753100" y="3794125"/>
          <p14:tracePt t="79688" x="5753100" y="3803650"/>
          <p14:tracePt t="79696" x="5753100" y="3811588"/>
          <p14:tracePt t="79704" x="5753100" y="3830638"/>
          <p14:tracePt t="79711" x="5753100" y="3857625"/>
          <p14:tracePt t="79720" x="5753100" y="3884613"/>
          <p14:tracePt t="79728" x="5753100" y="3930650"/>
          <p14:tracePt t="79735" x="5753100" y="3957638"/>
          <p14:tracePt t="79743" x="5753100" y="4013200"/>
          <p14:tracePt t="79752" x="5753100" y="4057650"/>
          <p14:tracePt t="79760" x="5753100" y="4103688"/>
          <p14:tracePt t="79767" x="5753100" y="4140200"/>
          <p14:tracePt t="79777" x="5753100" y="4195763"/>
          <p14:tracePt t="79784" x="5753100" y="4213225"/>
          <p14:tracePt t="79792" x="5753100" y="4240213"/>
          <p14:tracePt t="79799" x="5753100" y="4259263"/>
          <p14:tracePt t="79807" x="5753100" y="4268788"/>
          <p14:tracePt t="79817" x="5753100" y="4276725"/>
          <p14:tracePt t="79823" x="5753100" y="4286250"/>
          <p14:tracePt t="79907" x="5743575" y="4286250"/>
          <p14:tracePt t="79919" x="5734050" y="4286250"/>
          <p14:tracePt t="79927" x="5707063" y="4286250"/>
          <p14:tracePt t="79936" x="5680075" y="4286250"/>
          <p14:tracePt t="79943" x="5653088" y="4286250"/>
          <p14:tracePt t="79952" x="5624513" y="4286250"/>
          <p14:tracePt t="79962" x="5588000" y="4286250"/>
          <p14:tracePt t="79968" x="5570538" y="4286250"/>
          <p14:tracePt t="79983" x="5561013" y="4286250"/>
          <p14:tracePt t="79991" x="5551488" y="4286250"/>
          <p14:tracePt t="80000" x="5534025" y="4286250"/>
          <p14:tracePt t="80026" x="5524500" y="4286250"/>
          <p14:tracePt t="80058" x="5514975" y="4286250"/>
          <p14:tracePt t="80144" x="5507038" y="4286250"/>
          <p14:tracePt t="80179" x="5507038" y="4268788"/>
          <p14:tracePt t="80186" x="5507038" y="4249738"/>
          <p14:tracePt t="80196" x="5507038" y="4213225"/>
          <p14:tracePt t="80200" x="5524500" y="4186238"/>
          <p14:tracePt t="80208" x="5543550" y="4140200"/>
          <p14:tracePt t="80216" x="5551488" y="4122738"/>
          <p14:tracePt t="80223" x="5588000" y="4076700"/>
          <p14:tracePt t="80233" x="5607050" y="4049713"/>
          <p14:tracePt t="80241" x="5643563" y="4003675"/>
          <p14:tracePt t="80250" x="5661025" y="3976688"/>
          <p14:tracePt t="80263" x="5688013" y="3940175"/>
          <p14:tracePt t="80280" x="5697538" y="3921125"/>
          <p14:tracePt t="80376" x="5688013" y="3921125"/>
          <p14:tracePt t="80395" x="5670550" y="3930650"/>
          <p14:tracePt t="80400" x="5661025" y="3930650"/>
          <p14:tracePt t="80407" x="5653088" y="3940175"/>
          <p14:tracePt t="80440" x="5643563" y="3940175"/>
          <p14:tracePt t="80488" x="5624513" y="3930650"/>
          <p14:tracePt t="80496" x="5607050" y="3911600"/>
          <p14:tracePt t="80504" x="5597525" y="3894138"/>
          <p14:tracePt t="80512" x="5580063" y="3848100"/>
          <p14:tracePt t="80519" x="5561013" y="3830638"/>
          <p14:tracePt t="80528" x="5534025" y="3775075"/>
          <p14:tracePt t="80535" x="5497513" y="3711575"/>
          <p14:tracePt t="80547" x="5470525" y="3648075"/>
          <p14:tracePt t="80555" x="5434013" y="3565525"/>
          <p14:tracePt t="80560" x="5405438" y="3475038"/>
          <p14:tracePt t="80567" x="5360988" y="3392488"/>
          <p14:tracePt t="80577" x="5351463" y="3309938"/>
          <p14:tracePt t="80584" x="5324475" y="3236913"/>
          <p14:tracePt t="80600" x="5287963" y="3082925"/>
          <p14:tracePt t="80608" x="5260975" y="3017838"/>
          <p14:tracePt t="80615" x="5224463" y="2954338"/>
          <p14:tracePt t="80624" x="5205413" y="2909888"/>
          <p14:tracePt t="80632" x="5168900" y="2863850"/>
          <p14:tracePt t="80641" x="5159375" y="2827338"/>
          <p14:tracePt t="80650" x="5122863" y="2800350"/>
          <p14:tracePt t="80657" x="5114925" y="2771775"/>
          <p14:tracePt t="80666" x="5105400" y="2763838"/>
          <p14:tracePt t="80672" x="5095875" y="2735263"/>
          <p14:tracePt t="80683" x="5086350" y="2727325"/>
          <p14:tracePt t="80688" x="5086350" y="2717800"/>
          <p14:tracePt t="80696" x="5068888" y="2698750"/>
          <p14:tracePt t="80703" x="5059363" y="2690813"/>
          <p14:tracePt t="80720" x="5049838" y="2681288"/>
          <p14:tracePt t="80752" x="5041900" y="2681288"/>
          <p14:tracePt t="80784" x="5032375" y="2681288"/>
          <p14:tracePt t="80800" x="5022850" y="2681288"/>
          <p14:tracePt t="80824" x="5014913" y="2681288"/>
          <p14:tracePt t="80840" x="4986338" y="2671763"/>
          <p14:tracePt t="80864" x="4986338" y="2662238"/>
          <p14:tracePt t="80871" x="4978400" y="2654300"/>
          <p14:tracePt t="80879" x="4968875" y="2644775"/>
          <p14:tracePt t="80887" x="4949825" y="2625725"/>
          <p14:tracePt t="80896" x="4941888" y="2608263"/>
          <p14:tracePt t="80903" x="4932363" y="2581275"/>
          <p14:tracePt t="80912" x="4913313" y="2544763"/>
          <p14:tracePt t="80920" x="4905375" y="2517775"/>
          <p14:tracePt t="80928" x="4886325" y="2489200"/>
          <p14:tracePt t="80935" x="4886325" y="2462213"/>
          <p14:tracePt t="80943" x="4876800" y="2435225"/>
          <p14:tracePt t="80951" x="4876800" y="2408238"/>
          <p14:tracePt t="80962" x="4876800" y="2389188"/>
          <p14:tracePt t="80969" x="4859338" y="2371725"/>
          <p14:tracePt t="80980" x="4859338" y="2352675"/>
          <p14:tracePt t="80985" x="4859338" y="2343150"/>
          <p14:tracePt t="80996" x="4859338" y="2335213"/>
          <p14:tracePt t="81000" x="4859338" y="2325688"/>
          <p14:tracePt t="81024" x="4859338" y="2316163"/>
          <p14:tracePt t="81032" x="4849813" y="2306638"/>
          <p14:tracePt t="81195" x="4840288" y="2316163"/>
          <p14:tracePt t="81213" x="4832350" y="2325688"/>
          <p14:tracePt t="81216" x="4822825" y="2325688"/>
          <p14:tracePt t="81224" x="4813300" y="2335213"/>
          <p14:tracePt t="81231" x="4803775" y="2343150"/>
          <p14:tracePt t="81239" x="4795838" y="2352675"/>
          <p14:tracePt t="81248" x="4786313" y="2371725"/>
          <p14:tracePt t="81255" x="4776788" y="2379663"/>
          <p14:tracePt t="81271" x="4759325" y="2398713"/>
          <p14:tracePt t="81279" x="4749800" y="2398713"/>
          <p14:tracePt t="81287" x="4740275" y="2408238"/>
          <p14:tracePt t="81303" x="4722813" y="2416175"/>
          <p14:tracePt t="81312" x="4713288" y="2416175"/>
          <p14:tracePt t="81319" x="4686300" y="2435225"/>
          <p14:tracePt t="81328" x="4686300" y="2444750"/>
          <p14:tracePt t="81335" x="4676775" y="2452688"/>
          <p14:tracePt t="81344" x="4667250" y="2462213"/>
          <p14:tracePt t="81351" x="4649788" y="2471738"/>
          <p14:tracePt t="81361" x="4640263" y="2489200"/>
          <p14:tracePt t="81380" x="4630738" y="2498725"/>
          <p14:tracePt t="81397" x="4622800" y="2508250"/>
          <p14:tracePt t="81544" x="4613275" y="2498725"/>
          <p14:tracePt t="81561" x="4613275" y="2489200"/>
          <p14:tracePt t="81568" x="4613275" y="2481263"/>
          <p14:tracePt t="81584" x="4622800" y="2471738"/>
          <p14:tracePt t="81650" x="4630738" y="2452688"/>
          <p14:tracePt t="81658" x="4649788" y="2435225"/>
          <p14:tracePt t="81668" x="4676775" y="2416175"/>
          <p14:tracePt t="81672" x="4713288" y="2398713"/>
          <p14:tracePt t="81680" x="4730750" y="2379663"/>
          <p14:tracePt t="81688" x="4776788" y="2343150"/>
          <p14:tracePt t="81696" x="4803775" y="2325688"/>
          <p14:tracePt t="81703" x="4822825" y="2306638"/>
          <p14:tracePt t="81713" x="4849813" y="2289175"/>
          <p14:tracePt t="81719" x="4849813" y="2279650"/>
          <p14:tracePt t="81729" x="4859338" y="2270125"/>
          <p14:tracePt t="81736" x="4876800" y="2262188"/>
          <p14:tracePt t="81743" x="4886325" y="2252663"/>
          <p14:tracePt t="81792" x="4895850" y="2252663"/>
          <p14:tracePt t="81816" x="4913313" y="2262188"/>
          <p14:tracePt t="81835" x="4922838" y="2270125"/>
          <p14:tracePt t="81845" x="4932363" y="2289175"/>
          <p14:tracePt t="81851" x="4932363" y="2298700"/>
          <p14:tracePt t="81855" x="4941888" y="2298700"/>
          <p14:tracePt t="81864" x="4949825" y="2306638"/>
          <p14:tracePt t="81880" x="4959350" y="2325688"/>
          <p14:tracePt t="81911" x="4968875" y="2335213"/>
          <p14:tracePt t="81936" x="4978400" y="2343150"/>
          <p14:tracePt t="81960" x="4986338" y="2343150"/>
          <p14:tracePt t="81968" x="4986338" y="2362200"/>
          <p14:tracePt t="81979" x="5005388" y="2379663"/>
          <p14:tracePt t="81993" x="5014913" y="2425700"/>
          <p14:tracePt t="82002" x="5022850" y="2435225"/>
          <p14:tracePt t="82009" x="5032375" y="2471738"/>
          <p14:tracePt t="82016" x="5041900" y="2498725"/>
          <p14:tracePt t="82024" x="5041900" y="2508250"/>
          <p14:tracePt t="82032" x="5041900" y="2525713"/>
          <p14:tracePt t="82039" x="5041900" y="2544763"/>
          <p14:tracePt t="82048" x="5041900" y="2554288"/>
          <p14:tracePt t="82160" x="5041900" y="2581275"/>
          <p14:tracePt t="82168" x="5041900" y="2598738"/>
          <p14:tracePt t="82177" x="5022850" y="2662238"/>
          <p14:tracePt t="82184" x="5014913" y="2690813"/>
          <p14:tracePt t="82194" x="5005388" y="2744788"/>
          <p14:tracePt t="82200" x="4968875" y="2790825"/>
          <p14:tracePt t="82207" x="4941888" y="2854325"/>
          <p14:tracePt t="82215" x="4932363" y="2900363"/>
          <p14:tracePt t="82223" x="4895850" y="2963863"/>
          <p14:tracePt t="82233" x="4895850" y="3000375"/>
          <p14:tracePt t="82243" x="4886325" y="3046413"/>
          <p14:tracePt t="82247" x="4868863" y="3082925"/>
          <p14:tracePt t="82255" x="4849813" y="3119438"/>
          <p14:tracePt t="82263" x="4849813" y="3146425"/>
          <p14:tracePt t="82271" x="4849813" y="3163888"/>
          <p14:tracePt t="82280" x="4849813" y="3192463"/>
          <p14:tracePt t="82287" x="4849813" y="3236913"/>
          <p14:tracePt t="82295" x="4840288" y="3255963"/>
          <p14:tracePt t="82304" x="4840288" y="3282950"/>
          <p14:tracePt t="82312" x="4840288" y="3302000"/>
          <p14:tracePt t="82319" x="4840288" y="3328988"/>
          <p14:tracePt t="82328" x="4840288" y="3346450"/>
          <p14:tracePt t="82336" x="4840288" y="3375025"/>
          <p14:tracePt t="82344" x="4840288" y="3392488"/>
          <p14:tracePt t="82351" x="4840288" y="3438525"/>
          <p14:tracePt t="82367" x="4849813" y="3455988"/>
          <p14:tracePt t="82379" x="4859338" y="3475038"/>
          <p14:tracePt t="82383" x="4868863" y="3482975"/>
          <p14:tracePt t="82393" x="4876800" y="3482975"/>
          <p14:tracePt t="82399" x="4886325" y="3492500"/>
          <p14:tracePt t="82408" x="4905375" y="3502025"/>
          <p14:tracePt t="82415" x="4922838" y="3502025"/>
          <p14:tracePt t="82424" x="4941888" y="3519488"/>
          <p14:tracePt t="82431" x="4959350" y="3529013"/>
          <p14:tracePt t="82439" x="4986338" y="3538538"/>
          <p14:tracePt t="82447" x="5014913" y="3538538"/>
          <p14:tracePt t="82456" x="5041900" y="3565525"/>
          <p14:tracePt t="82463" x="5059363" y="3584575"/>
          <p14:tracePt t="82473" x="5078413" y="3592513"/>
          <p14:tracePt t="82481" x="5095875" y="3611563"/>
          <p14:tracePt t="82490" x="5122863" y="3638550"/>
          <p14:tracePt t="82496" x="5141913" y="3657600"/>
          <p14:tracePt t="82504" x="5168900" y="3694113"/>
          <p14:tracePt t="82513" x="5187950" y="3721100"/>
          <p14:tracePt t="82520" x="5205413" y="3738563"/>
          <p14:tracePt t="82529" x="5224463" y="3784600"/>
          <p14:tracePt t="82535" x="5251450" y="3803650"/>
          <p14:tracePt t="82543" x="5260975" y="3821113"/>
          <p14:tracePt t="82553" x="5278438" y="3857625"/>
          <p14:tracePt t="82560" x="5287963" y="3867150"/>
          <p14:tracePt t="82568" x="5297488" y="3884613"/>
          <p14:tracePt t="82577" x="5305425" y="3911600"/>
          <p14:tracePt t="82583" x="5324475" y="3940175"/>
          <p14:tracePt t="82600" x="5334000" y="3957638"/>
          <p14:tracePt t="82616" x="5334000" y="3967163"/>
          <p14:tracePt t="82631" x="5334000" y="3976688"/>
          <p14:tracePt t="82680" x="5334000" y="3984625"/>
          <p14:tracePt t="82688" x="5334000" y="3994150"/>
          <p14:tracePt t="82696" x="5334000" y="4003675"/>
          <p14:tracePt t="82703" x="5334000" y="4013200"/>
          <p14:tracePt t="82712" x="5334000" y="4021138"/>
          <p14:tracePt t="82720" x="5334000" y="4040188"/>
          <p14:tracePt t="82728" x="5334000" y="4057650"/>
          <p14:tracePt t="82736" x="5334000" y="4086225"/>
          <p14:tracePt t="82744" x="5334000" y="4103688"/>
          <p14:tracePt t="82751" x="5334000" y="4113213"/>
          <p14:tracePt t="82761" x="5334000" y="4130675"/>
          <p14:tracePt t="82767" x="5334000" y="4140200"/>
          <p14:tracePt t="82778" x="5334000" y="4167188"/>
          <p14:tracePt t="82783" x="5334000" y="4176713"/>
          <p14:tracePt t="82792" x="5334000" y="4186238"/>
          <p14:tracePt t="82800" x="5334000" y="4195763"/>
          <p14:tracePt t="82808" x="5334000" y="4213225"/>
          <p14:tracePt t="82841" x="5334000" y="4222750"/>
          <p14:tracePt t="82865" x="5334000" y="4232275"/>
          <p14:tracePt t="82872" x="5341938" y="4240213"/>
          <p14:tracePt t="82880" x="5341938" y="4249738"/>
          <p14:tracePt t="82895" x="5341938" y="4259263"/>
          <p14:tracePt t="82903" x="5341938" y="4268788"/>
          <p14:tracePt t="82921" x="5341938" y="4286250"/>
          <p14:tracePt t="82931" x="5341938" y="4295775"/>
          <p14:tracePt t="82937" x="5341938" y="4303713"/>
          <p14:tracePt t="82948" x="5341938" y="4313238"/>
          <p14:tracePt t="82964" x="5341938" y="4332288"/>
          <p14:tracePt t="83178" x="5341938" y="4340225"/>
          <p14:tracePt t="83183" x="5324475" y="4349750"/>
          <p14:tracePt t="83368" x="5324475" y="4340225"/>
          <p14:tracePt t="83376" x="5324475" y="4322763"/>
          <p14:tracePt t="83383" x="5324475" y="4295775"/>
          <p14:tracePt t="83394" x="5324475" y="4276725"/>
          <p14:tracePt t="83402" x="5324475" y="4249738"/>
          <p14:tracePt t="83413" x="5324475" y="4203700"/>
          <p14:tracePt t="83415" x="5324475" y="4176713"/>
          <p14:tracePt t="83423" x="5324475" y="4149725"/>
          <p14:tracePt t="83432" x="5334000" y="4103688"/>
          <p14:tracePt t="83439" x="5334000" y="4076700"/>
          <p14:tracePt t="83447" x="5334000" y="4049713"/>
          <p14:tracePt t="83457" x="5351463" y="4021138"/>
          <p14:tracePt t="83466" x="5351463" y="4003675"/>
          <p14:tracePt t="83475" x="5360988" y="3984625"/>
          <p14:tracePt t="83479" x="5360988" y="3967163"/>
          <p14:tracePt t="83488" x="5378450" y="3940175"/>
          <p14:tracePt t="83496" x="5387975" y="3911600"/>
          <p14:tracePt t="83505" x="5387975" y="3903663"/>
          <p14:tracePt t="83512" x="5387975" y="3894138"/>
          <p14:tracePt t="83520" x="5387975" y="3875088"/>
          <p14:tracePt t="83530" x="5387975" y="3857625"/>
          <p14:tracePt t="83540" x="5387975" y="3848100"/>
          <p14:tracePt t="83552" x="5387975" y="3830638"/>
          <p14:tracePt t="83688" x="5397500" y="3821113"/>
          <p14:tracePt t="83719" x="5405438" y="3821113"/>
          <p14:tracePt t="83728" x="5414963" y="3811588"/>
          <p14:tracePt t="83738" x="5434013" y="3811588"/>
          <p14:tracePt t="83744" x="5487988" y="3811588"/>
          <p14:tracePt t="83753" x="5543550" y="3811588"/>
          <p14:tracePt t="83760" x="5607050" y="3811588"/>
          <p14:tracePt t="83767" x="5697538" y="3811588"/>
          <p14:tracePt t="83777" x="5753100" y="3811588"/>
          <p14:tracePt t="83784" x="5807075" y="3811588"/>
          <p14:tracePt t="83791" x="5826125" y="3811588"/>
          <p14:tracePt t="83800" x="5870575" y="3811588"/>
          <p14:tracePt t="83816" x="5880100" y="3811588"/>
          <p14:tracePt t="84055" x="5889625" y="3811588"/>
          <p14:tracePt t="84057" x="5889625" y="3830638"/>
          <p14:tracePt t="84063" x="5889625" y="3875088"/>
          <p14:tracePt t="84071" x="5889625" y="3911600"/>
          <p14:tracePt t="84079" x="5889625" y="3957638"/>
          <p14:tracePt t="84088" x="5889625" y="4013200"/>
          <p14:tracePt t="84097" x="5862638" y="4067175"/>
          <p14:tracePt t="84105" x="5853113" y="4149725"/>
          <p14:tracePt t="84114" x="5853113" y="4203700"/>
          <p14:tracePt t="84119" x="5843588" y="4268788"/>
          <p14:tracePt t="84128" x="5843588" y="4322763"/>
          <p14:tracePt t="84135" x="5843588" y="4359275"/>
          <p14:tracePt t="84146" x="5843588" y="4413250"/>
          <p14:tracePt t="84151" x="5843588" y="4432300"/>
          <p14:tracePt t="84163" x="5843588" y="4459288"/>
          <p14:tracePt t="84167" x="5843588" y="4478338"/>
          <p14:tracePt t="84178" x="5834063" y="4486275"/>
          <p14:tracePt t="84224" x="5826125" y="4495800"/>
          <p14:tracePt t="84247" x="5816600" y="4495800"/>
          <p14:tracePt t="84255" x="5797550" y="4495800"/>
          <p14:tracePt t="84266" x="5789613" y="4486275"/>
          <p14:tracePt t="84273" x="5780088" y="4468813"/>
          <p14:tracePt t="84282" x="5770563" y="4459288"/>
          <p14:tracePt t="84287" x="5761038" y="4459288"/>
          <p14:tracePt t="84298" x="5716588" y="4432300"/>
          <p14:tracePt t="84306" x="5707063" y="4432300"/>
          <p14:tracePt t="84314" x="5680075" y="4422775"/>
          <p14:tracePt t="84321" x="5643563" y="4422775"/>
          <p14:tracePt t="84329" x="5624513" y="4422775"/>
          <p14:tracePt t="84337" x="5580063" y="4413250"/>
          <p14:tracePt t="84346" x="5524500" y="4413250"/>
          <p14:tracePt t="84351" x="5507038" y="4405313"/>
          <p14:tracePt t="84360" x="5461000" y="4405313"/>
          <p14:tracePt t="84367" x="5434013" y="4405313"/>
          <p14:tracePt t="84379" x="5405438" y="4386263"/>
          <p14:tracePt t="84383" x="5387975" y="4386263"/>
          <p14:tracePt t="84393" x="5378450" y="4386263"/>
          <p14:tracePt t="84399" x="5360988" y="4386263"/>
          <p14:tracePt t="84415" x="5341938" y="4386263"/>
          <p14:tracePt t="84423" x="5334000" y="4386263"/>
          <p14:tracePt t="84489" x="5324475" y="4386263"/>
          <p14:tracePt t="84522" x="5305425" y="4386263"/>
          <p14:tracePt t="84624" x="5305425" y="4376738"/>
          <p14:tracePt t="84632" x="5314950" y="4368800"/>
          <p14:tracePt t="84640" x="5341938" y="4340225"/>
          <p14:tracePt t="84648" x="5368925" y="4313238"/>
          <p14:tracePt t="84656" x="5414963" y="4276725"/>
          <p14:tracePt t="84663" x="5451475" y="4268788"/>
          <p14:tracePt t="84671" x="5507038" y="4232275"/>
          <p14:tracePt t="84679" x="5551488" y="4203700"/>
          <p14:tracePt t="84688" x="5616575" y="4167188"/>
          <p14:tracePt t="84695" x="5643563" y="4149725"/>
          <p14:tracePt t="84704" x="5680075" y="4140200"/>
          <p14:tracePt t="84712" x="5697538" y="4122738"/>
          <p14:tracePt t="84720" x="5716588" y="4103688"/>
          <p14:tracePt t="84729" x="5724525" y="4103688"/>
          <p14:tracePt t="84736" x="5734050" y="4094163"/>
          <p14:tracePt t="84744" x="5743575" y="4094163"/>
          <p14:tracePt t="84752" x="5753100" y="4086225"/>
          <p14:tracePt t="84767" x="5761038" y="4076700"/>
          <p14:tracePt t="84866" x="5753100" y="4076700"/>
          <p14:tracePt t="84871" x="5743575" y="4086225"/>
          <p14:tracePt t="84897" x="5743575" y="4094163"/>
          <p14:tracePt t="84912" x="5734050" y="4094163"/>
          <p14:tracePt t="84928" x="5724525" y="4094163"/>
          <p14:tracePt t="84944" x="5716588" y="4094163"/>
          <p14:tracePt t="84953" x="5707063" y="4103688"/>
          <p14:tracePt t="85008" x="5688013" y="4103688"/>
          <p14:tracePt t="85048" x="5680075" y="4103688"/>
          <p14:tracePt t="85065" x="5670550" y="4103688"/>
          <p14:tracePt t="85072" x="5661025" y="4103688"/>
          <p14:tracePt t="85080" x="5653088" y="4103688"/>
          <p14:tracePt t="85087" x="5643563" y="4094163"/>
          <p14:tracePt t="85095" x="5616575" y="4076700"/>
          <p14:tracePt t="85103" x="5588000" y="4067175"/>
          <p14:tracePt t="85113" x="5561013" y="4067175"/>
          <p14:tracePt t="85120" x="5507038" y="4049713"/>
          <p14:tracePt t="85129" x="5461000" y="4049713"/>
          <p14:tracePt t="85135" x="5405438" y="4040188"/>
          <p14:tracePt t="85145" x="5314950" y="4040188"/>
          <p14:tracePt t="85152" x="5241925" y="4040188"/>
          <p14:tracePt t="85160" x="5168900" y="4040188"/>
          <p14:tracePt t="85167" x="5059363" y="4040188"/>
          <p14:tracePt t="85177" x="4932363" y="4040188"/>
          <p14:tracePt t="85184" x="4803775" y="4040188"/>
          <p14:tracePt t="85193" x="4676775" y="4040188"/>
          <p14:tracePt t="85200" x="4549775" y="4040188"/>
          <p14:tracePt t="85207" x="4403725" y="4040188"/>
          <p14:tracePt t="85216" x="4257675" y="4040188"/>
          <p14:tracePt t="85223" x="4094163" y="4040188"/>
          <p14:tracePt t="85233" x="3948113" y="4040188"/>
          <p14:tracePt t="85239" x="3802063" y="4040188"/>
          <p14:tracePt t="85248" x="3656013" y="4040188"/>
          <p14:tracePt t="85255" x="3546475" y="4040188"/>
          <p14:tracePt t="85263" x="3455988" y="4040188"/>
          <p14:tracePt t="85271" x="3363913" y="4040188"/>
          <p14:tracePt t="85280" x="3309938" y="4040188"/>
          <p14:tracePt t="85287" x="3273425" y="4040188"/>
          <p14:tracePt t="85295" x="3236913" y="4040188"/>
          <p14:tracePt t="85303" x="3208338" y="4040188"/>
          <p14:tracePt t="85312" x="3190875" y="4067175"/>
          <p14:tracePt t="85319" x="3181350" y="4067175"/>
          <p14:tracePt t="85327" x="3171825" y="4076700"/>
          <p14:tracePt t="85336" x="3154363" y="4086225"/>
          <p14:tracePt t="85351" x="3144838" y="4094163"/>
          <p14:tracePt t="85368" x="3136900" y="4103688"/>
          <p14:tracePt t="85504" x="3144838" y="4103688"/>
          <p14:tracePt t="85535" x="3154363" y="4103688"/>
          <p14:tracePt t="85567" x="3163888" y="4103688"/>
          <p14:tracePt t="85673" x="3163888" y="4113213"/>
          <p14:tracePt t="85681" x="3163888" y="4122738"/>
          <p14:tracePt t="85692" x="3163888" y="4149725"/>
          <p14:tracePt t="85695" x="3144838" y="4176713"/>
          <p14:tracePt t="85703" x="3127375" y="4195763"/>
          <p14:tracePt t="85712" x="3108325" y="4213225"/>
          <p14:tracePt t="85719" x="3090863" y="4249738"/>
          <p14:tracePt t="85728" x="3063875" y="4268788"/>
          <p14:tracePt t="85736" x="3027363" y="4276725"/>
          <p14:tracePt t="85745" x="2981325" y="4295775"/>
          <p14:tracePt t="85751" x="2954338" y="4303713"/>
          <p14:tracePt t="85759" x="2898775" y="4303713"/>
          <p14:tracePt t="85768" x="2871788" y="4303713"/>
          <p14:tracePt t="85779" x="2825750" y="4303713"/>
          <p14:tracePt t="85785" x="2798763" y="4303713"/>
          <p14:tracePt t="85793" x="2771775" y="4303713"/>
          <p14:tracePt t="85799" x="2725738" y="4303713"/>
          <p14:tracePt t="85807" x="2698750" y="4295775"/>
          <p14:tracePt t="85817" x="2679700" y="4286250"/>
          <p14:tracePt t="85823" x="2662238" y="4276725"/>
          <p14:tracePt t="85832" x="2643188" y="4268788"/>
          <p14:tracePt t="85841" x="2635250" y="4259263"/>
          <p14:tracePt t="85851" x="2625725" y="4240213"/>
          <p14:tracePt t="85864" x="2625725" y="4222750"/>
          <p14:tracePt t="85871" x="2625725" y="4213225"/>
          <p14:tracePt t="85897" x="2616200" y="4176713"/>
          <p14:tracePt t="85903" x="2616200" y="4167188"/>
          <p14:tracePt t="85920" x="2616200" y="4159250"/>
          <p14:tracePt t="85928" x="2616200" y="4140200"/>
          <p14:tracePt t="85947" x="2616200" y="4130675"/>
          <p14:tracePt t="85953" x="2616200" y="4103688"/>
          <p14:tracePt t="85965" x="2616200" y="4094163"/>
          <p14:tracePt t="85974" x="2616200" y="4076700"/>
          <p14:tracePt t="85976" x="2616200" y="4057650"/>
          <p14:tracePt t="85983" x="2616200" y="4049713"/>
          <p14:tracePt t="86000" x="2616200" y="4021138"/>
          <p14:tracePt t="86016" x="2616200" y="4003675"/>
          <p14:tracePt t="86024" x="2635250" y="3976688"/>
          <p14:tracePt t="86031" x="2643188" y="3957638"/>
          <p14:tracePt t="86040" x="2652713" y="3957638"/>
          <p14:tracePt t="86047" x="2662238" y="3948113"/>
          <p14:tracePt t="86055" x="2679700" y="3930650"/>
          <p14:tracePt t="86068" x="2689225" y="3921125"/>
          <p14:tracePt t="86071" x="2698750" y="3911600"/>
          <p14:tracePt t="86081" x="2708275" y="3903663"/>
          <p14:tracePt t="86088" x="2716213" y="3894138"/>
          <p14:tracePt t="86101" x="2725738" y="3875088"/>
          <p14:tracePt t="86113" x="2735263" y="3875088"/>
          <p14:tracePt t="86136" x="2762250" y="3875088"/>
          <p14:tracePt t="86152" x="2771775" y="3875088"/>
          <p14:tracePt t="86161" x="2808288" y="3894138"/>
          <p14:tracePt t="86167" x="2817813" y="3894138"/>
          <p14:tracePt t="86176" x="2835275" y="3921125"/>
          <p14:tracePt t="86184" x="2862263" y="3930650"/>
          <p14:tracePt t="86193" x="2898775" y="3967163"/>
          <p14:tracePt t="86200" x="2908300" y="3976688"/>
          <p14:tracePt t="86207" x="2925763" y="3994150"/>
          <p14:tracePt t="86216" x="2954338" y="4021138"/>
          <p14:tracePt t="86227" x="2962275" y="4030663"/>
          <p14:tracePt t="86231" x="2981325" y="4049713"/>
          <p14:tracePt t="86239" x="2990850" y="4067175"/>
          <p14:tracePt t="86247" x="2998788" y="4076700"/>
          <p14:tracePt t="86267" x="2998788" y="4094163"/>
          <p14:tracePt t="86280" x="2998788" y="4103688"/>
          <p14:tracePt t="86287" x="2998788" y="4113213"/>
          <p14:tracePt t="86295" x="2998788" y="4130675"/>
          <p14:tracePt t="86303" x="2998788" y="4140200"/>
          <p14:tracePt t="86320" x="2998788" y="4159250"/>
          <p14:tracePt t="86328" x="2990850" y="4167188"/>
          <p14:tracePt t="86338" x="2971800" y="4167188"/>
          <p14:tracePt t="86344" x="2954338" y="4186238"/>
          <p14:tracePt t="86351" x="2935288" y="4195763"/>
          <p14:tracePt t="86362" x="2908300" y="4203700"/>
          <p14:tracePt t="86367" x="2898775" y="4203700"/>
          <p14:tracePt t="86376" x="2862263" y="4213225"/>
          <p14:tracePt t="86383" x="2835275" y="4213225"/>
          <p14:tracePt t="86393" x="2817813" y="4213225"/>
          <p14:tracePt t="86399" x="2808288" y="4213225"/>
          <p14:tracePt t="86415" x="2789238" y="4213225"/>
          <p14:tracePt t="86425" x="2781300" y="4213225"/>
          <p14:tracePt t="86434" x="2771775" y="4213225"/>
          <p14:tracePt t="86480" x="2762250" y="4213225"/>
          <p14:tracePt t="86488" x="2762250" y="4203700"/>
          <p14:tracePt t="86504" x="2762250" y="4195763"/>
          <p14:tracePt t="86512" x="2762250" y="4186238"/>
          <p14:tracePt t="86552" x="2762250" y="4167188"/>
          <p14:tracePt t="86576" x="2762250" y="4159250"/>
          <p14:tracePt t="86600" x="2762250" y="4149725"/>
          <p14:tracePt t="86656" x="2762250" y="4140200"/>
          <p14:tracePt t="86688" x="2771775" y="4140200"/>
          <p14:tracePt t="86696" x="2789238" y="4140200"/>
          <p14:tracePt t="86704" x="2817813" y="4140200"/>
          <p14:tracePt t="86711" x="2881313" y="4167188"/>
          <p14:tracePt t="86720" x="2954338" y="4176713"/>
          <p14:tracePt t="86729" x="3081338" y="4222750"/>
          <p14:tracePt t="86736" x="3236913" y="4240213"/>
          <p14:tracePt t="86744" x="3427413" y="4259263"/>
          <p14:tracePt t="86751" x="3629025" y="4268788"/>
          <p14:tracePt t="86760" x="3856038" y="4268788"/>
          <p14:tracePt t="86769" x="4048125" y="4268788"/>
          <p14:tracePt t="86776" x="4248150" y="4268788"/>
          <p14:tracePt t="86785" x="4448175" y="4268788"/>
          <p14:tracePt t="86793" x="4613275" y="4268788"/>
          <p14:tracePt t="86799" x="4730750" y="4222750"/>
          <p14:tracePt t="86808" x="4859338" y="4195763"/>
          <p14:tracePt t="86815" x="4978400" y="4130675"/>
          <p14:tracePt t="86824" x="5078413" y="4076700"/>
          <p14:tracePt t="86831" x="5187950" y="4030663"/>
          <p14:tracePt t="86840" x="5251450" y="3994150"/>
          <p14:tracePt t="86849" x="5314950" y="3957638"/>
          <p14:tracePt t="86855" x="5397500" y="3948113"/>
          <p14:tracePt t="86863" x="5451475" y="3921125"/>
          <p14:tracePt t="86880" x="5570538" y="3894138"/>
          <p14:tracePt t="86888" x="5616575" y="3894138"/>
          <p14:tracePt t="86895" x="5653088" y="3884613"/>
          <p14:tracePt t="86903" x="5670550" y="3884613"/>
          <p14:tracePt t="86911" x="5680075" y="3884613"/>
          <p14:tracePt t="86919" x="5697538" y="3884613"/>
          <p14:tracePt t="86927" x="5707063" y="3884613"/>
          <p14:tracePt t="86935" x="5716588" y="3875088"/>
          <p14:tracePt t="87069" x="5707063" y="3884613"/>
          <p14:tracePt t="87075" x="5680075" y="3894138"/>
          <p14:tracePt t="87087" x="5653088" y="3903663"/>
          <p14:tracePt t="87096" x="5624513" y="3903663"/>
          <p14:tracePt t="87103" x="5624513" y="3911600"/>
          <p14:tracePt t="87113" x="5616575" y="3911600"/>
          <p14:tracePt t="87119" x="5607050" y="3921125"/>
          <p14:tracePt t="87129" x="5597525" y="3921125"/>
          <p14:tracePt t="87170" x="5588000" y="3921125"/>
          <p14:tracePt t="87185" x="5580063" y="3921125"/>
          <p14:tracePt t="87196" x="5580063" y="3930650"/>
          <p14:tracePt t="87216" x="5561013" y="3930650"/>
          <p14:tracePt t="87224" x="5551488" y="3930650"/>
          <p14:tracePt t="87241" x="5543550" y="3930650"/>
          <p14:tracePt t="87250" x="5534025" y="3930650"/>
          <p14:tracePt t="87258" x="5514975" y="3930650"/>
          <p14:tracePt t="87275" x="5507038" y="3940175"/>
          <p14:tracePt t="87412" x="5497513" y="3940175"/>
          <p14:tracePt t="87472" x="5478463" y="3940175"/>
          <p14:tracePt t="87479" x="5470525" y="3930650"/>
          <p14:tracePt t="87536" x="5461000" y="3930650"/>
          <p14:tracePt t="87544" x="5451475" y="3930650"/>
          <p14:tracePt t="87584" x="5441950" y="3930650"/>
          <p14:tracePt t="87615" x="5434013" y="3930650"/>
          <p14:tracePt t="87649" x="5424488" y="3930650"/>
          <p14:tracePt t="87681" x="5414963" y="3921125"/>
          <p14:tracePt t="87695" x="5414963" y="3911600"/>
          <p14:tracePt t="87704" x="5414963" y="3894138"/>
          <p14:tracePt t="87712" x="5414963" y="3884613"/>
          <p14:tracePt t="87719" x="5414963" y="3857625"/>
          <p14:tracePt t="87728" x="5414963" y="3830638"/>
          <p14:tracePt t="87736" x="5434013" y="3803650"/>
          <p14:tracePt t="87744" x="5451475" y="3775075"/>
          <p14:tracePt t="87752" x="5497513" y="3730625"/>
          <p14:tracePt t="87759" x="5534025" y="3702050"/>
          <p14:tracePt t="87768" x="5551488" y="3657600"/>
          <p14:tracePt t="87777" x="5588000" y="3621088"/>
          <p14:tracePt t="87784" x="5634038" y="3575050"/>
          <p14:tracePt t="87793" x="5670550" y="3548063"/>
          <p14:tracePt t="87799" x="5716588" y="3519488"/>
          <p14:tracePt t="87807" x="5761038" y="3492500"/>
          <p14:tracePt t="87815" x="5797550" y="3482975"/>
          <p14:tracePt t="87823" x="5862638" y="3446463"/>
          <p14:tracePt t="87832" x="5926138" y="3438525"/>
          <p14:tracePt t="87840" x="5980113" y="3419475"/>
          <p14:tracePt t="87849" x="6043613" y="3402013"/>
          <p14:tracePt t="87856" x="6072188" y="3382963"/>
          <p14:tracePt t="87863" x="6108700" y="3382963"/>
          <p14:tracePt t="87880" x="6135688" y="3382963"/>
          <p14:tracePt t="87888" x="6145213" y="3382963"/>
          <p14:tracePt t="87912" x="6162675" y="3392488"/>
          <p14:tracePt t="87928" x="6162675" y="3429000"/>
          <p14:tracePt t="87935" x="6162675" y="3446463"/>
          <p14:tracePt t="87944" x="6145213" y="3465513"/>
          <p14:tracePt t="87951" x="6135688" y="3492500"/>
          <p14:tracePt t="87960" x="6089650" y="3538538"/>
          <p14:tracePt t="87967" x="6080125" y="3548063"/>
          <p14:tracePt t="87977" x="6053138" y="3565525"/>
          <p14:tracePt t="87983" x="6035675" y="3584575"/>
          <p14:tracePt t="87993" x="6007100" y="3602038"/>
          <p14:tracePt t="87999" x="5999163" y="3611563"/>
          <p14:tracePt t="88007" x="5972175" y="3629025"/>
          <p14:tracePt t="88016" x="5953125" y="3638550"/>
          <p14:tracePt t="88023" x="5935663" y="3648075"/>
          <p14:tracePt t="88031" x="5899150" y="3657600"/>
          <p14:tracePt t="88039" x="5870575" y="3657600"/>
          <p14:tracePt t="88048" x="5853113" y="3675063"/>
          <p14:tracePt t="88056" x="5797550" y="3702050"/>
          <p14:tracePt t="88063" x="5753100" y="3711575"/>
          <p14:tracePt t="88071" x="5707063" y="3748088"/>
          <p14:tracePt t="88081" x="5643563" y="3775075"/>
          <p14:tracePt t="88088" x="5580063" y="3811588"/>
          <p14:tracePt t="88095" x="5551488" y="3830638"/>
          <p14:tracePt t="88106" x="5487988" y="3867150"/>
          <p14:tracePt t="88119" x="5424488" y="3921125"/>
          <p14:tracePt t="88122" x="5405438" y="3940175"/>
          <p14:tracePt t="88132" x="5360988" y="3957638"/>
          <p14:tracePt t="88135" x="5334000" y="3984625"/>
          <p14:tracePt t="88145" x="5314950" y="4003675"/>
          <p14:tracePt t="88151" x="5278438" y="4003675"/>
          <p14:tracePt t="88162" x="5260975" y="4021138"/>
          <p14:tracePt t="88167" x="5251450" y="4021138"/>
          <p14:tracePt t="88184" x="5251450" y="4030663"/>
          <p14:tracePt t="88340" x="5251450" y="4021138"/>
          <p14:tracePt t="88352" x="5251450" y="3994150"/>
          <p14:tracePt t="88359" x="5251450" y="3984625"/>
          <p14:tracePt t="88376" x="5251450" y="3976688"/>
          <p14:tracePt t="88392" x="5251450" y="3957638"/>
          <p14:tracePt t="88400" x="5251450" y="3948113"/>
          <p14:tracePt t="88448" x="5251450" y="3940175"/>
          <p14:tracePt t="88497" x="5251450" y="3930650"/>
          <p14:tracePt t="88507" x="5251450" y="3911600"/>
          <p14:tracePt t="88512" x="5260975" y="3911600"/>
          <p14:tracePt t="88519" x="5287963" y="3867150"/>
          <p14:tracePt t="88528" x="5297488" y="3848100"/>
          <p14:tracePt t="88535" x="5341938" y="3803650"/>
          <p14:tracePt t="88546" x="5351463" y="3784600"/>
          <p14:tracePt t="88555" x="5387975" y="3738563"/>
          <p14:tracePt t="88562" x="5405438" y="3721100"/>
          <p14:tracePt t="88569" x="5424488" y="3702050"/>
          <p14:tracePt t="88578" x="5451475" y="3684588"/>
          <p14:tracePt t="88584" x="5487988" y="3648075"/>
          <p14:tracePt t="88593" x="5514975" y="3638550"/>
          <p14:tracePt t="88599" x="5551488" y="3629025"/>
          <p14:tracePt t="88609" x="5634038" y="3611563"/>
          <p14:tracePt t="88615" x="5743575" y="3584575"/>
          <p14:tracePt t="88623" x="5834063" y="3575050"/>
          <p14:tracePt t="88632" x="5962650" y="3575050"/>
          <p14:tracePt t="88640" x="6089650" y="3575050"/>
          <p14:tracePt t="88647" x="6218238" y="3575050"/>
          <p14:tracePt t="88656" x="6308725" y="3575050"/>
          <p14:tracePt t="88663" x="6381750" y="3575050"/>
          <p14:tracePt t="88672" x="6481763" y="3575050"/>
          <p14:tracePt t="88679" x="6508750" y="3575050"/>
          <p14:tracePt t="88688" x="6527800" y="3575050"/>
          <p14:tracePt t="88696" x="6537325" y="3575050"/>
          <p14:tracePt t="88800" x="6527800" y="3575050"/>
          <p14:tracePt t="88808" x="6500813" y="3575050"/>
          <p14:tracePt t="88824" x="6481763" y="3575050"/>
          <p14:tracePt t="88833" x="6454775" y="3575050"/>
          <p14:tracePt t="88840" x="6445250" y="3575050"/>
          <p14:tracePt t="88848" x="6418263" y="3556000"/>
          <p14:tracePt t="88855" x="6381750" y="3511550"/>
          <p14:tracePt t="88863" x="6345238" y="3446463"/>
          <p14:tracePt t="88873" x="6318250" y="3328988"/>
          <p14:tracePt t="88880" x="6254750" y="3209925"/>
          <p14:tracePt t="88887" x="6199188" y="3100388"/>
          <p14:tracePt t="88895" x="6172200" y="2982913"/>
          <p14:tracePt t="88904" x="6116638" y="2881313"/>
          <p14:tracePt t="88911" x="6053138" y="2771775"/>
          <p14:tracePt t="88919" x="6016625" y="2690813"/>
          <p14:tracePt t="88928" x="5962650" y="2608263"/>
          <p14:tracePt t="88936" x="5926138" y="2544763"/>
          <p14:tracePt t="88945" x="5899150" y="2498725"/>
          <p14:tracePt t="88951" x="5889625" y="2452688"/>
          <p14:tracePt t="88959" x="5862638" y="2425700"/>
          <p14:tracePt t="88967" x="5843588" y="2408238"/>
          <p14:tracePt t="88976" x="5843588" y="2398713"/>
          <p14:tracePt t="88983" x="5843588" y="2389188"/>
          <p14:tracePt t="89000" x="5826125" y="2362200"/>
          <p14:tracePt t="89017" x="5826125" y="2352675"/>
          <p14:tracePt t="89025" x="5816600" y="2335213"/>
          <p14:tracePt t="89033" x="5816600" y="2316163"/>
          <p14:tracePt t="89041" x="5816600" y="2306638"/>
          <p14:tracePt t="89048" x="5807075" y="2289175"/>
          <p14:tracePt t="89056" x="5797550" y="2252663"/>
          <p14:tracePt t="89064" x="5797550" y="2243138"/>
          <p14:tracePt t="89072" x="5780088" y="2206625"/>
          <p14:tracePt t="89079" x="5780088" y="2197100"/>
          <p14:tracePt t="89087" x="5770563" y="2179638"/>
          <p14:tracePt t="89096" x="5770563" y="2170113"/>
          <p14:tracePt t="89104" x="5761038" y="2160588"/>
          <p14:tracePt t="89112" x="5753100" y="2160588"/>
          <p14:tracePt t="89163" x="5743575" y="2152650"/>
          <p14:tracePt t="89280" x="5734050" y="2160588"/>
          <p14:tracePt t="89287" x="5743575" y="2179638"/>
          <p14:tracePt t="89296" x="5780088" y="2189163"/>
          <p14:tracePt t="89303" x="5853113" y="2225675"/>
          <p14:tracePt t="89311" x="5853113" y="2233613"/>
          <p14:tracePt t="89319" x="5889625" y="2243138"/>
          <p14:tracePt t="89328" x="5926138" y="2252663"/>
          <p14:tracePt t="89336" x="5953125" y="2270125"/>
          <p14:tracePt t="89343" x="5972175" y="2270125"/>
          <p14:tracePt t="89351" x="5989638" y="2270125"/>
          <p14:tracePt t="89360" x="5999163" y="2270125"/>
          <p14:tracePt t="89367" x="6016625" y="2270125"/>
          <p14:tracePt t="89400" x="6035675" y="2270125"/>
          <p14:tracePt t="89416" x="6043613" y="2262188"/>
          <p14:tracePt t="89424" x="6043613" y="2243138"/>
          <p14:tracePt t="89432" x="6062663" y="2225675"/>
          <p14:tracePt t="89447" x="6072188" y="2216150"/>
          <p14:tracePt t="89576" x="6062663" y="2216150"/>
          <p14:tracePt t="89584" x="6053138" y="2225675"/>
          <p14:tracePt t="89595" x="6043613" y="2243138"/>
          <p14:tracePt t="89601" x="6016625" y="2262188"/>
          <p14:tracePt t="89615" x="5972175" y="2325688"/>
          <p14:tracePt t="89624" x="5953125" y="2343150"/>
          <p14:tracePt t="89631" x="5935663" y="2389188"/>
          <p14:tracePt t="89640" x="5899150" y="2435225"/>
          <p14:tracePt t="89647" x="5862638" y="2517775"/>
          <p14:tracePt t="89656" x="5843588" y="2562225"/>
          <p14:tracePt t="89663" x="5789613" y="2644775"/>
          <p14:tracePt t="89672" x="5761038" y="2735263"/>
          <p14:tracePt t="89682" x="5697538" y="2854325"/>
          <p14:tracePt t="89689" x="5661025" y="2954338"/>
          <p14:tracePt t="89696" x="5634038" y="3046413"/>
          <p14:tracePt t="89704" x="5588000" y="3163888"/>
          <p14:tracePt t="89712" x="5561013" y="3265488"/>
          <p14:tracePt t="89719" x="5514975" y="3355975"/>
          <p14:tracePt t="89728" x="5507038" y="3455988"/>
          <p14:tracePt t="89736" x="5478463" y="3548063"/>
          <p14:tracePt t="89745" x="5451475" y="3629025"/>
          <p14:tracePt t="89752" x="5434013" y="3721100"/>
          <p14:tracePt t="89761" x="5414963" y="3767138"/>
          <p14:tracePt t="89768" x="5387975" y="3811588"/>
          <p14:tracePt t="89776" x="5387975" y="3848100"/>
          <p14:tracePt t="89785" x="5387975" y="3884613"/>
          <p14:tracePt t="89793" x="5378450" y="3911600"/>
          <p14:tracePt t="89819" x="5378450" y="3930650"/>
          <p14:tracePt t="90042" x="5378450" y="3911600"/>
          <p14:tracePt t="90053" x="5378450" y="3903663"/>
          <p14:tracePt t="90107" x="5378450" y="3894138"/>
          <p14:tracePt t="90364" x="5378450" y="3903663"/>
          <p14:tracePt t="90372" x="5378450" y="3911600"/>
          <p14:tracePt t="90379" x="5378450" y="3930650"/>
          <p14:tracePt t="90387" x="5378450" y="3940175"/>
          <p14:tracePt t="90400" x="5378450" y="3948113"/>
          <p14:tracePt t="90416" x="5378450" y="3957638"/>
          <p14:tracePt t="90440" x="5378450" y="3976688"/>
          <p14:tracePt t="90448" x="5397500" y="3976688"/>
          <p14:tracePt t="90458" x="5434013" y="3994150"/>
          <p14:tracePt t="90463" x="5470525" y="3994150"/>
          <p14:tracePt t="90472" x="5478463" y="3994150"/>
          <p14:tracePt t="90479" x="5514975" y="3994150"/>
          <p14:tracePt t="90489" x="5524500" y="3994150"/>
          <p14:tracePt t="90496" x="5543550" y="3994150"/>
          <p14:tracePt t="90505" x="5551488" y="3994150"/>
          <p14:tracePt t="90512" x="5588000" y="3976688"/>
          <p14:tracePt t="90520" x="5597525" y="3957638"/>
          <p14:tracePt t="90528" x="5616575" y="3903663"/>
          <p14:tracePt t="90535" x="5616575" y="3884613"/>
          <p14:tracePt t="90545" x="5634038" y="3848100"/>
          <p14:tracePt t="90551" x="5634038" y="3821113"/>
          <p14:tracePt t="90560" x="5634038" y="3784600"/>
          <p14:tracePt t="90567" x="5634038" y="3775075"/>
          <p14:tracePt t="90576" x="5634038" y="3748088"/>
          <p14:tracePt t="90583" x="5634038" y="3738563"/>
          <p14:tracePt t="90599" x="5634038" y="3730625"/>
          <p14:tracePt t="90608" x="5616575" y="3730625"/>
          <p14:tracePt t="90616" x="5570538" y="3730625"/>
          <p14:tracePt t="90623" x="5514975" y="3730625"/>
          <p14:tracePt t="90632" x="5441950" y="3757613"/>
          <p14:tracePt t="90639" x="5305425" y="3803650"/>
          <p14:tracePt t="90648" x="5195888" y="3830638"/>
          <p14:tracePt t="90656" x="5041900" y="3875088"/>
          <p14:tracePt t="90663" x="4876800" y="3911600"/>
          <p14:tracePt t="90671" x="4730750" y="3948113"/>
          <p14:tracePt t="90679" x="4576763" y="3984625"/>
          <p14:tracePt t="90688" x="4430713" y="3994150"/>
          <p14:tracePt t="90696" x="4303713" y="4040188"/>
          <p14:tracePt t="90704" x="4165600" y="4067175"/>
          <p14:tracePt t="90712" x="4057650" y="4067175"/>
          <p14:tracePt t="90719" x="3929063" y="4103688"/>
          <p14:tracePt t="90728" x="3856038" y="4113213"/>
          <p14:tracePt t="90736" x="3756025" y="4122738"/>
          <p14:tracePt t="90743" x="3683000" y="4122738"/>
          <p14:tracePt t="90752" x="3665538" y="4130675"/>
          <p14:tracePt t="90760" x="3629025" y="4130675"/>
          <p14:tracePt t="90769" x="3609975" y="4130675"/>
          <p14:tracePt t="90780" x="3592513" y="4130675"/>
          <p14:tracePt t="90787" x="3582988" y="4130675"/>
          <p14:tracePt t="90792" x="3573463" y="4130675"/>
          <p14:tracePt t="90816" x="3563938" y="4130675"/>
          <p14:tracePt t="90824" x="3546475" y="4130675"/>
          <p14:tracePt t="90840" x="3536950" y="4130675"/>
          <p14:tracePt t="90848" x="3519488" y="4122738"/>
          <p14:tracePt t="90855" x="3500438" y="4122738"/>
          <p14:tracePt t="90863" x="3490913" y="4122738"/>
          <p14:tracePt t="90871" x="3463925" y="4122738"/>
          <p14:tracePt t="90879" x="3455988" y="4122738"/>
          <p14:tracePt t="90887" x="3446463" y="4122738"/>
          <p14:tracePt t="90895" x="3446463" y="4113213"/>
          <p14:tracePt t="90912" x="3427413" y="4113213"/>
          <p14:tracePt t="90936" x="3409950" y="4103688"/>
          <p14:tracePt t="90960" x="3400425" y="4094163"/>
          <p14:tracePt t="90968" x="3400425" y="4086225"/>
          <p14:tracePt t="90977" x="3382963" y="4067175"/>
          <p14:tracePt t="90983" x="3373438" y="4067175"/>
          <p14:tracePt t="90995" x="3363913" y="4057650"/>
          <p14:tracePt t="90999" x="3354388" y="4057650"/>
          <p14:tracePt t="91009" x="3336925" y="4057650"/>
          <p14:tracePt t="91015" x="3327400" y="4049713"/>
          <p14:tracePt t="91024" x="3317875" y="4049713"/>
          <p14:tracePt t="91032" x="3300413" y="4049713"/>
          <p14:tracePt t="91039" x="3290888" y="4049713"/>
          <p14:tracePt t="91047" x="3281363" y="4049713"/>
          <p14:tracePt t="91056" x="3273425" y="4049713"/>
          <p14:tracePt t="91064" x="3254375" y="4049713"/>
          <p14:tracePt t="91071" x="3236913" y="4049713"/>
          <p14:tracePt t="91079" x="3217863" y="4049713"/>
          <p14:tracePt t="91088" x="3200400" y="4049713"/>
          <p14:tracePt t="91096" x="3171825" y="4049713"/>
          <p14:tracePt t="91103" x="3154363" y="4049713"/>
          <p14:tracePt t="91113" x="3117850" y="4049713"/>
          <p14:tracePt t="91120" x="3108325" y="4049713"/>
          <p14:tracePt t="91128" x="3063875" y="4049713"/>
          <p14:tracePt t="91136" x="3044825" y="4049713"/>
          <p14:tracePt t="91143" x="3017838" y="4049713"/>
          <p14:tracePt t="91152" x="2998788" y="4030663"/>
          <p14:tracePt t="91162" x="2981325" y="4021138"/>
          <p14:tracePt t="91167" x="2971800" y="4013200"/>
          <p14:tracePt t="91176" x="2962275" y="4013200"/>
          <p14:tracePt t="91183" x="2944813" y="3994150"/>
          <p14:tracePt t="91209" x="2944813" y="3984625"/>
          <p14:tracePt t="91217" x="2935288" y="3976688"/>
          <p14:tracePt t="91255" x="2925763" y="3976688"/>
          <p14:tracePt t="91272" x="2917825" y="3976688"/>
          <p14:tracePt t="91279" x="2889250" y="3976688"/>
          <p14:tracePt t="91287" x="2881313" y="3976688"/>
          <p14:tracePt t="91295" x="2852738" y="3976688"/>
          <p14:tracePt t="91303" x="2825750" y="3984625"/>
          <p14:tracePt t="91311" x="2798763" y="3984625"/>
          <p14:tracePt t="91319" x="2789238" y="3984625"/>
          <p14:tracePt t="91329" x="2762250" y="3984625"/>
          <p14:tracePt t="91338" x="2752725" y="3994150"/>
          <p14:tracePt t="91346" x="2744788" y="3994150"/>
          <p14:tracePt t="91360" x="2735263" y="3994150"/>
          <p14:tracePt t="91376" x="2716213" y="3994150"/>
          <p14:tracePt t="91402" x="2708275" y="4003675"/>
          <p14:tracePt t="91424" x="2698750" y="4003675"/>
          <p14:tracePt t="91431" x="2679700" y="4003675"/>
          <p14:tracePt t="91447" x="2671763" y="4003675"/>
          <p14:tracePt t="91505" x="2662238" y="4003675"/>
          <p14:tracePt t="91519" x="2652713" y="4003675"/>
          <p14:tracePt t="91528" x="2652713" y="4013200"/>
          <p14:tracePt t="91719" x="2652713" y="4021138"/>
          <p14:tracePt t="91736" x="2652713" y="4030663"/>
          <p14:tracePt t="91744" x="2652713" y="4040188"/>
          <p14:tracePt t="91754" x="2652713" y="4076700"/>
          <p14:tracePt t="91759" x="2652713" y="4122738"/>
          <p14:tracePt t="91767" x="2652713" y="4159250"/>
          <p14:tracePt t="91776" x="2652713" y="4213225"/>
          <p14:tracePt t="91784" x="2652713" y="4259263"/>
          <p14:tracePt t="91793" x="2652713" y="4295775"/>
          <p14:tracePt t="91800" x="2652713" y="4340225"/>
          <p14:tracePt t="91809" x="2652713" y="4395788"/>
          <p14:tracePt t="91815" x="2652713" y="4422775"/>
          <p14:tracePt t="91824" x="2652713" y="4441825"/>
          <p14:tracePt t="91832" x="2652713" y="4468813"/>
          <p14:tracePt t="91841" x="2652713" y="4478338"/>
          <p14:tracePt t="91850" x="2652713" y="4486275"/>
          <p14:tracePt t="91954" x="2652713" y="4478338"/>
          <p14:tracePt t="91969" x="2652713" y="4449763"/>
          <p14:tracePt t="91983" x="2652713" y="4441825"/>
          <p14:tracePt t="91992" x="2652713" y="4422775"/>
          <p14:tracePt t="92008" x="2652713" y="4405313"/>
          <p14:tracePt t="92024" x="2652713" y="4395788"/>
          <p14:tracePt t="92032" x="2662238" y="4386263"/>
          <p14:tracePt t="92048" x="2671763" y="4376738"/>
          <p14:tracePt t="92056" x="2679700" y="4368800"/>
          <p14:tracePt t="92064" x="2689225" y="4359275"/>
          <p14:tracePt t="92071" x="2716213" y="4340225"/>
          <p14:tracePt t="92079" x="2735263" y="4332288"/>
          <p14:tracePt t="92088" x="2752725" y="4332288"/>
          <p14:tracePt t="92095" x="2781300" y="4313238"/>
          <p14:tracePt t="92103" x="2825750" y="4303713"/>
          <p14:tracePt t="92114" x="2881313" y="4303713"/>
          <p14:tracePt t="92119" x="2954338" y="4303713"/>
          <p14:tracePt t="92128" x="3063875" y="4286250"/>
          <p14:tracePt t="92136" x="3171825" y="4286250"/>
          <p14:tracePt t="92144" x="3281363" y="4286250"/>
          <p14:tracePt t="92151" x="3409950" y="4286250"/>
          <p14:tracePt t="92163" x="3556000" y="4286250"/>
          <p14:tracePt t="92167" x="3683000" y="4286250"/>
          <p14:tracePt t="92177" x="3829050" y="4286250"/>
          <p14:tracePt t="92184" x="3956050" y="4286250"/>
          <p14:tracePt t="92193" x="4065588" y="4286250"/>
          <p14:tracePt t="92199" x="4194175" y="4286250"/>
          <p14:tracePt t="92211" x="4340225" y="4286250"/>
          <p14:tracePt t="92216" x="4467225" y="4286250"/>
          <p14:tracePt t="92223" x="4594225" y="4276725"/>
          <p14:tracePt t="92231" x="4703763" y="4276725"/>
          <p14:tracePt t="92239" x="4832350" y="4276725"/>
          <p14:tracePt t="92247" x="4913313" y="4249738"/>
          <p14:tracePt t="92255" x="5022850" y="4222750"/>
          <p14:tracePt t="92263" x="5086350" y="4222750"/>
          <p14:tracePt t="92271" x="5159375" y="4203700"/>
          <p14:tracePt t="92280" x="5205413" y="4195763"/>
          <p14:tracePt t="92288" x="5224463" y="4176713"/>
          <p14:tracePt t="92296" x="5251450" y="4167188"/>
          <p14:tracePt t="92303" x="5268913" y="4159250"/>
          <p14:tracePt t="92311" x="5287963" y="4140200"/>
          <p14:tracePt t="92319" x="5297488" y="4130675"/>
          <p14:tracePt t="92328" x="5305425" y="4122738"/>
          <p14:tracePt t="92344" x="5314950" y="4103688"/>
          <p14:tracePt t="92351" x="5314950" y="4094163"/>
          <p14:tracePt t="92432" x="5305425" y="4094163"/>
          <p14:tracePt t="92448" x="5297488" y="4094163"/>
          <p14:tracePt t="92610" x="5287963" y="4086225"/>
          <p14:tracePt t="92626" x="5287963" y="4067175"/>
          <p14:tracePt t="92637" x="5287963" y="4057650"/>
          <p14:tracePt t="92641" x="5287963" y="4049713"/>
          <p14:tracePt t="92649" x="5287963" y="4030663"/>
          <p14:tracePt t="92656" x="5297488" y="4013200"/>
          <p14:tracePt t="92664" x="5297488" y="4003675"/>
          <p14:tracePt t="92672" x="5305425" y="4003675"/>
          <p14:tracePt t="92679" x="5314950" y="3994150"/>
          <p14:tracePt t="92695" x="5324475" y="3984625"/>
          <p14:tracePt t="92704" x="5341938" y="3967163"/>
          <p14:tracePt t="92728" x="5351463" y="3957638"/>
          <p14:tracePt t="92817" x="5351463" y="3967163"/>
          <p14:tracePt t="92840" x="5351463" y="3976688"/>
          <p14:tracePt t="92898" x="5360988" y="3984625"/>
          <p14:tracePt t="92903" x="5360988" y="3994150"/>
          <p14:tracePt t="92911" x="5360988" y="4003675"/>
          <p14:tracePt t="92920" x="5360988" y="4021138"/>
          <p14:tracePt t="92928" x="5368925" y="4049713"/>
          <p14:tracePt t="92944" x="5368925" y="4067175"/>
          <p14:tracePt t="92951" x="5368925" y="4094163"/>
          <p14:tracePt t="92960" x="5368925" y="4113213"/>
          <p14:tracePt t="92969" x="5368925" y="4130675"/>
          <p14:tracePt t="92976" x="5368925" y="4140200"/>
          <p14:tracePt t="92984" x="5368925" y="4149725"/>
          <p14:tracePt t="92992" x="5368925" y="4159250"/>
          <p14:tracePt t="93103" x="5378450" y="4167188"/>
          <p14:tracePt t="93160" x="5378450" y="4159250"/>
          <p14:tracePt t="93167" x="5378450" y="4149725"/>
          <p14:tracePt t="93176" x="5378450" y="4140200"/>
          <p14:tracePt t="93185" x="5378450" y="4103688"/>
          <p14:tracePt t="93195" x="5378450" y="4086225"/>
          <p14:tracePt t="93200" x="5378450" y="4057650"/>
          <p14:tracePt t="93209" x="5378450" y="4021138"/>
          <p14:tracePt t="93215" x="5378450" y="4003675"/>
          <p14:tracePt t="93223" x="5378450" y="3967163"/>
          <p14:tracePt t="93231" x="5378450" y="3940175"/>
          <p14:tracePt t="93239" x="5368925" y="3903663"/>
          <p14:tracePt t="93247" x="5360988" y="3840163"/>
          <p14:tracePt t="93255" x="5334000" y="3794125"/>
          <p14:tracePt t="93264" x="5324475" y="3748088"/>
          <p14:tracePt t="93272" x="5314950" y="3694113"/>
          <p14:tracePt t="93279" x="5305425" y="3665538"/>
          <p14:tracePt t="93287" x="5287963" y="3629025"/>
          <p14:tracePt t="93295" x="5268913" y="3575050"/>
          <p14:tracePt t="93303" x="5268913" y="3556000"/>
          <p14:tracePt t="93311" x="5260975" y="3502025"/>
          <p14:tracePt t="93319" x="5251450" y="3455988"/>
          <p14:tracePt t="93328" x="5224463" y="3402013"/>
          <p14:tracePt t="93336" x="5214938" y="3338513"/>
          <p14:tracePt t="93344" x="5187950" y="3273425"/>
          <p14:tracePt t="93351" x="5159375" y="3200400"/>
          <p14:tracePt t="93360" x="5151438" y="3119438"/>
          <p14:tracePt t="93367" x="5122863" y="3046413"/>
          <p14:tracePt t="93381" x="5086350" y="2963863"/>
          <p14:tracePt t="93383" x="5068888" y="2900363"/>
          <p14:tracePt t="93392" x="5032375" y="2817813"/>
          <p14:tracePt t="93400" x="5005388" y="2763838"/>
          <p14:tracePt t="93412" x="4986338" y="2698750"/>
          <p14:tracePt t="93415" x="4959350" y="2654300"/>
          <p14:tracePt t="93426" x="4932363" y="2589213"/>
          <p14:tracePt t="93431" x="4895850" y="2544763"/>
          <p14:tracePt t="93439" x="4876800" y="2498725"/>
          <p14:tracePt t="93447" x="4859338" y="2452688"/>
          <p14:tracePt t="93456" x="4832350" y="2408238"/>
          <p14:tracePt t="93464" x="4813300" y="2362200"/>
          <p14:tracePt t="93473" x="4776788" y="2335213"/>
          <p14:tracePt t="93479" x="4759325" y="2289175"/>
          <p14:tracePt t="93488" x="4730750" y="2270125"/>
          <p14:tracePt t="93495" x="4722813" y="2243138"/>
          <p14:tracePt t="93528" x="4722813" y="2225675"/>
          <p14:tracePt t="93553" x="4722813" y="2216150"/>
          <p14:tracePt t="93568" x="4722813" y="2206625"/>
          <p14:tracePt t="93576" x="4722813" y="2197100"/>
          <p14:tracePt t="93584" x="4722813" y="2170113"/>
          <p14:tracePt t="93600" x="4722813" y="2160588"/>
          <p14:tracePt t="93608" x="4722813" y="2143125"/>
          <p14:tracePt t="93615" x="4722813" y="2133600"/>
          <p14:tracePt t="93640" x="4722813" y="2125663"/>
          <p14:tracePt t="93801" x="4722813" y="2133600"/>
          <p14:tracePt t="93808" x="4713288" y="2143125"/>
          <p14:tracePt t="93816" x="4703763" y="2152650"/>
          <p14:tracePt t="93841" x="4695825" y="2160588"/>
          <p14:tracePt t="93848" x="4695825" y="2170113"/>
          <p14:tracePt t="93855" x="4695825" y="2179638"/>
          <p14:tracePt t="93864" x="4686300" y="2206625"/>
          <p14:tracePt t="93880" x="4676775" y="2216150"/>
          <p14:tracePt t="93895" x="4667250" y="2225675"/>
          <p14:tracePt t="93920" x="4649788" y="2233613"/>
          <p14:tracePt t="93928" x="4640263" y="2243138"/>
          <p14:tracePt t="93936" x="4603750" y="2243138"/>
          <p14:tracePt t="93944" x="4557713" y="2243138"/>
          <p14:tracePt t="93951" x="4503738" y="2252663"/>
          <p14:tracePt t="93962" x="4448175" y="2270125"/>
          <p14:tracePt t="93967" x="4357688" y="2270125"/>
          <p14:tracePt t="93976" x="4248150" y="2270125"/>
          <p14:tracePt t="93983" x="4148138" y="2270125"/>
          <p14:tracePt t="93992" x="4021138" y="2270125"/>
          <p14:tracePt t="93999" x="3911600" y="2270125"/>
          <p14:tracePt t="94009" x="3783013" y="2270125"/>
          <p14:tracePt t="94015" x="3692525" y="2270125"/>
          <p14:tracePt t="94026" x="3582988" y="2270125"/>
          <p14:tracePt t="94032" x="3490913" y="2270125"/>
          <p14:tracePt t="94039" x="3419475" y="2270125"/>
          <p14:tracePt t="94047" x="3346450" y="2270125"/>
          <p14:tracePt t="94055" x="3273425" y="2270125"/>
          <p14:tracePt t="94063" x="3208338" y="2279650"/>
          <p14:tracePt t="94072" x="3163888" y="2306638"/>
          <p14:tracePt t="94080" x="3136900" y="2306638"/>
          <p14:tracePt t="94088" x="3108325" y="2306638"/>
          <p14:tracePt t="94096" x="3100388" y="2306638"/>
          <p14:tracePt t="94103" x="3090863" y="2306638"/>
          <p14:tracePt t="94119" x="3081338" y="2306638"/>
          <p14:tracePt t="94272" x="3081338" y="2289175"/>
          <p14:tracePt t="94328" x="3081338" y="2298700"/>
          <p14:tracePt t="94336" x="3100388" y="2316163"/>
          <p14:tracePt t="94346" x="3100388" y="2325688"/>
          <p14:tracePt t="94352" x="3108325" y="2362200"/>
          <p14:tracePt t="94360" x="3154363" y="2425700"/>
          <p14:tracePt t="94369" x="3171825" y="2452688"/>
          <p14:tracePt t="94379" x="3217863" y="2498725"/>
          <p14:tracePt t="94384" x="3236913" y="2535238"/>
          <p14:tracePt t="94397" x="3281363" y="2589213"/>
          <p14:tracePt t="94404" x="3354388" y="2662238"/>
          <p14:tracePt t="94412" x="3409950" y="2727325"/>
          <p14:tracePt t="94415" x="3473450" y="2808288"/>
          <p14:tracePt t="94428" x="3546475" y="2890838"/>
          <p14:tracePt t="94434" x="3600450" y="2954338"/>
          <p14:tracePt t="94442" x="3665538" y="3009900"/>
          <p14:tracePt t="94447" x="3746500" y="3090863"/>
          <p14:tracePt t="94458" x="3802063" y="3163888"/>
          <p14:tracePt t="94463" x="3883025" y="3246438"/>
          <p14:tracePt t="94472" x="3956050" y="3309938"/>
          <p14:tracePt t="94479" x="4038600" y="3402013"/>
          <p14:tracePt t="94488" x="4102100" y="3465513"/>
          <p14:tracePt t="94498" x="4194175" y="3538538"/>
          <p14:tracePt t="94503" x="4275138" y="3602038"/>
          <p14:tracePt t="94513" x="4367213" y="3648075"/>
          <p14:tracePt t="94521" x="4467225" y="3721100"/>
          <p14:tracePt t="94528" x="4567238" y="3757613"/>
          <p14:tracePt t="94535" x="4649788" y="3803650"/>
          <p14:tracePt t="94544" x="4713288" y="3821113"/>
          <p14:tracePt t="94551" x="4759325" y="3848100"/>
          <p14:tracePt t="94560" x="4822825" y="3875088"/>
          <p14:tracePt t="94567" x="4840288" y="3884613"/>
          <p14:tracePt t="94575" x="4868863" y="3894138"/>
          <p14:tracePt t="94593" x="4886325" y="3903663"/>
          <p14:tracePt t="94600" x="4905375" y="3903663"/>
          <p14:tracePt t="94609" x="4922838" y="3921125"/>
          <p14:tracePt t="94615" x="4932363" y="3930650"/>
          <p14:tracePt t="94623" x="4941888" y="3940175"/>
          <p14:tracePt t="94631" x="4959350" y="3948113"/>
          <p14:tracePt t="94640" x="4995863" y="3967163"/>
          <p14:tracePt t="94648" x="5032375" y="3976688"/>
          <p14:tracePt t="94655" x="5059363" y="3984625"/>
          <p14:tracePt t="94663" x="5105400" y="3994150"/>
          <p14:tracePt t="94671" x="5122863" y="4013200"/>
          <p14:tracePt t="94679" x="5151438" y="4030663"/>
          <p14:tracePt t="94688" x="5168900" y="4040188"/>
          <p14:tracePt t="94695" x="5195888" y="4040188"/>
          <p14:tracePt t="94704" x="5205413" y="4040188"/>
          <p14:tracePt t="94712" x="5214938" y="4040188"/>
          <p14:tracePt t="94728" x="5224463" y="4040188"/>
          <p14:tracePt t="94856" x="5232400" y="4049713"/>
          <p14:tracePt t="94946" x="5260975" y="4003675"/>
          <p14:tracePt t="94954" x="5268913" y="3984625"/>
          <p14:tracePt t="94962" x="5278438" y="3948113"/>
          <p14:tracePt t="94967" x="5297488" y="3921125"/>
          <p14:tracePt t="94975" x="5305425" y="3903663"/>
          <p14:tracePt t="94983" x="5324475" y="3857625"/>
          <p14:tracePt t="94992" x="5334000" y="3830638"/>
          <p14:tracePt t="95000" x="5351463" y="3811588"/>
          <p14:tracePt t="95009" x="5360988" y="3803650"/>
          <p14:tracePt t="95023" x="5368925" y="3775075"/>
          <p14:tracePt t="95048" x="5368925" y="3767138"/>
          <p14:tracePt t="95177" x="5368925" y="3775075"/>
          <p14:tracePt t="95199" x="5368925" y="3784600"/>
          <p14:tracePt t="95200" x="5368925" y="3803650"/>
          <p14:tracePt t="95208" x="5368925" y="3811588"/>
          <p14:tracePt t="95226" x="5368925" y="3821113"/>
          <p14:tracePt t="95233" x="5368925" y="3840163"/>
          <p14:tracePt t="95241" x="5368925" y="3857625"/>
          <p14:tracePt t="95249" x="5368925" y="3867150"/>
          <p14:tracePt t="95265" x="5368925" y="3894138"/>
          <p14:tracePt t="95289" x="5368925" y="3903663"/>
          <p14:tracePt t="95475" x="5368925" y="3894138"/>
          <p14:tracePt t="95483" x="5360988" y="3884613"/>
          <p14:tracePt t="95514" x="5351463" y="3875088"/>
          <p14:tracePt t="95546" x="5341938" y="3875088"/>
          <p14:tracePt t="95561" x="5324475" y="3875088"/>
          <p14:tracePt t="95607" x="5314950" y="3875088"/>
          <p14:tracePt t="95630" x="5305425" y="3875088"/>
          <p14:tracePt t="95657" x="5287963" y="3875088"/>
          <p14:tracePt t="95663" x="5278438" y="3875088"/>
          <p14:tracePt t="95672" x="5268913" y="3875088"/>
          <p14:tracePt t="95688" x="5241925" y="3875088"/>
          <p14:tracePt t="95695" x="5224463" y="3875088"/>
          <p14:tracePt t="95704" x="5195888" y="3875088"/>
          <p14:tracePt t="95711" x="5151438" y="3875088"/>
          <p14:tracePt t="95719" x="5122863" y="3875088"/>
          <p14:tracePt t="95728" x="5078413" y="3875088"/>
          <p14:tracePt t="95737" x="5022850" y="3875088"/>
          <p14:tracePt t="95744" x="4968875" y="3875088"/>
          <p14:tracePt t="95752" x="4913313" y="3875088"/>
          <p14:tracePt t="95759" x="4859338" y="3875088"/>
          <p14:tracePt t="95768" x="4786313" y="3875088"/>
          <p14:tracePt t="95775" x="4695825" y="3875088"/>
          <p14:tracePt t="95785" x="4630738" y="3875088"/>
          <p14:tracePt t="95792" x="4557713" y="3875088"/>
          <p14:tracePt t="95799" x="4467225" y="3875088"/>
          <p14:tracePt t="95809" x="4394200" y="3875088"/>
          <p14:tracePt t="95815" x="4321175" y="3875088"/>
          <p14:tracePt t="95824" x="4248150" y="3875088"/>
          <p14:tracePt t="95832" x="4157663" y="3875088"/>
          <p14:tracePt t="95839" x="4065588" y="3875088"/>
          <p14:tracePt t="95847" x="3984625" y="3875088"/>
          <p14:tracePt t="95856" x="3911600" y="3875088"/>
          <p14:tracePt t="95863" x="3838575" y="3875088"/>
          <p14:tracePt t="95871" x="3783013" y="3875088"/>
          <p14:tracePt t="95881" x="3692525" y="3875088"/>
          <p14:tracePt t="95888" x="3619500" y="3875088"/>
          <p14:tracePt t="95896" x="3563938" y="3875088"/>
          <p14:tracePt t="95903" x="3482975" y="3875088"/>
          <p14:tracePt t="95911" x="3427413" y="3875088"/>
          <p14:tracePt t="95919" x="3390900" y="3875088"/>
          <p14:tracePt t="95928" x="3336925" y="3875088"/>
          <p14:tracePt t="95936" x="3290888" y="3875088"/>
          <p14:tracePt t="95944" x="3273425" y="3875088"/>
          <p14:tracePt t="95952" x="3263900" y="3875088"/>
          <p14:tracePt t="95960" x="3254375" y="3875088"/>
          <p14:tracePt t="95967" x="3244850" y="3875088"/>
          <p14:tracePt t="95984" x="3236913" y="3875088"/>
          <p14:tracePt t="95992" x="3227388" y="3884613"/>
          <p14:tracePt t="96016" x="3217863" y="3894138"/>
          <p14:tracePt t="96057" x="3217863" y="3903663"/>
          <p14:tracePt t="96137" x="3217863" y="3911600"/>
          <p14:tracePt t="96169" x="3227388" y="3911600"/>
          <p14:tracePt t="96233" x="3236913" y="3911600"/>
          <p14:tracePt t="96259" x="3236913" y="3921125"/>
          <p14:tracePt t="96279" x="3236913" y="3930650"/>
          <p14:tracePt t="96287" x="3236913" y="3940175"/>
          <p14:tracePt t="96296" x="3236913" y="3948113"/>
          <p14:tracePt t="96311" x="3236913" y="3967163"/>
          <p14:tracePt t="96336" x="3236913" y="3976688"/>
          <p14:tracePt t="96353" x="3236913" y="3984625"/>
          <p14:tracePt t="96367" x="3236913" y="4013200"/>
          <p14:tracePt t="96392" x="3227388" y="4030663"/>
          <p14:tracePt t="96408" x="3217863" y="4057650"/>
          <p14:tracePt t="96424" x="3200400" y="4086225"/>
          <p14:tracePt t="96432" x="3181350" y="4113213"/>
          <p14:tracePt t="96440" x="3163888" y="4130675"/>
          <p14:tracePt t="96448" x="3144838" y="4149725"/>
          <p14:tracePt t="96456" x="3127375" y="4167188"/>
          <p14:tracePt t="96463" x="3081338" y="4213225"/>
          <p14:tracePt t="96473" x="3054350" y="4240213"/>
          <p14:tracePt t="96479" x="3017838" y="4268788"/>
          <p14:tracePt t="96489" x="2990850" y="4286250"/>
          <p14:tracePt t="96495" x="2971800" y="4295775"/>
          <p14:tracePt t="96504" x="2925763" y="4322763"/>
          <p14:tracePt t="96512" x="2898775" y="4332288"/>
          <p14:tracePt t="96519" x="2862263" y="4349750"/>
          <p14:tracePt t="96527" x="2835275" y="4349750"/>
          <p14:tracePt t="96535" x="2817813" y="4368800"/>
          <p14:tracePt t="96544" x="2789238" y="4368800"/>
          <p14:tracePt t="96552" x="2771775" y="4368800"/>
          <p14:tracePt t="96560" x="2744788" y="4368800"/>
          <p14:tracePt t="96567" x="2735263" y="4368800"/>
          <p14:tracePt t="96578" x="2725738" y="4368800"/>
          <p14:tracePt t="96585" x="2708275" y="4368800"/>
          <p14:tracePt t="96595" x="2698750" y="4368800"/>
          <p14:tracePt t="96600" x="2689225" y="4368800"/>
          <p14:tracePt t="96616" x="2679700" y="4359275"/>
          <p14:tracePt t="96632" x="2662238" y="4349750"/>
          <p14:tracePt t="96639" x="2662238" y="4340225"/>
          <p14:tracePt t="96647" x="2652713" y="4332288"/>
          <p14:tracePt t="96658" x="2652713" y="4303713"/>
          <p14:tracePt t="96664" x="2643188" y="4276725"/>
          <p14:tracePt t="96673" x="2635250" y="4240213"/>
          <p14:tracePt t="96682" x="2606675" y="4203700"/>
          <p14:tracePt t="96691" x="2606675" y="4186238"/>
          <p14:tracePt t="96696" x="2598738" y="4140200"/>
          <p14:tracePt t="96704" x="2598738" y="4103688"/>
          <p14:tracePt t="96712" x="2589213" y="4067175"/>
          <p14:tracePt t="96720" x="2589213" y="4030663"/>
          <p14:tracePt t="96728" x="2589213" y="4003675"/>
          <p14:tracePt t="96736" x="2589213" y="3984625"/>
          <p14:tracePt t="96744" x="2589213" y="3940175"/>
          <p14:tracePt t="96752" x="2589213" y="3921125"/>
          <p14:tracePt t="96760" x="2589213" y="3894138"/>
          <p14:tracePt t="96767" x="2589213" y="3884613"/>
          <p14:tracePt t="96776" x="2589213" y="3875088"/>
          <p14:tracePt t="96786" x="2589213" y="3848100"/>
          <p14:tracePt t="96793" x="2589213" y="3830638"/>
          <p14:tracePt t="96800" x="2598738" y="3830638"/>
          <p14:tracePt t="96812" x="2606675" y="3803650"/>
          <p14:tracePt t="96827" x="2616200" y="3794125"/>
          <p14:tracePt t="96844" x="2625725" y="3767138"/>
          <p14:tracePt t="96855" x="2635250" y="3757613"/>
          <p14:tracePt t="96863" x="2643188" y="3748088"/>
          <p14:tracePt t="96887" x="2652713" y="3730625"/>
          <p14:tracePt t="96898" x="2662238" y="3730625"/>
          <p14:tracePt t="96903" x="2671763" y="3721100"/>
          <p14:tracePt t="96928" x="2679700" y="3721100"/>
          <p14:tracePt t="96936" x="2689225" y="3721100"/>
          <p14:tracePt t="96944" x="2716213" y="3721100"/>
          <p14:tracePt t="96951" x="2725738" y="3721100"/>
          <p14:tracePt t="96960" x="2762250" y="3721100"/>
          <p14:tracePt t="96968" x="2789238" y="3730625"/>
          <p14:tracePt t="96975" x="2835275" y="3738563"/>
          <p14:tracePt t="96984" x="2871788" y="3748088"/>
          <p14:tracePt t="96992" x="2917825" y="3775075"/>
          <p14:tracePt t="96999" x="2954338" y="3794125"/>
          <p14:tracePt t="97009" x="2971800" y="3803650"/>
          <p14:tracePt t="97015" x="2998788" y="3821113"/>
          <p14:tracePt t="97025" x="3017838" y="3840163"/>
          <p14:tracePt t="97031" x="3027363" y="3848100"/>
          <p14:tracePt t="97040" x="3044825" y="3867150"/>
          <p14:tracePt t="97047" x="3044825" y="3875088"/>
          <p14:tracePt t="97056" x="3054350" y="3884613"/>
          <p14:tracePt t="97064" x="3054350" y="3903663"/>
          <p14:tracePt t="97071" x="3054350" y="3911600"/>
          <p14:tracePt t="97088" x="3054350" y="3921125"/>
          <p14:tracePt t="97095" x="3054350" y="3940175"/>
          <p14:tracePt t="97103" x="3054350" y="3948113"/>
          <p14:tracePt t="97111" x="3054350" y="3957638"/>
          <p14:tracePt t="97120" x="3054350" y="3967163"/>
          <p14:tracePt t="97135" x="3054350" y="3976688"/>
          <p14:tracePt t="97145" x="3054350" y="3984625"/>
          <p14:tracePt t="97151" x="3054350" y="3994150"/>
          <p14:tracePt t="97161" x="3054350" y="4003675"/>
          <p14:tracePt t="97167" x="3054350" y="4030663"/>
          <p14:tracePt t="97175" x="3044825" y="4049713"/>
          <p14:tracePt t="97183" x="3027363" y="4076700"/>
          <p14:tracePt t="97193" x="3027363" y="4086225"/>
          <p14:tracePt t="97199" x="3008313" y="4113213"/>
          <p14:tracePt t="97208" x="2990850" y="4140200"/>
          <p14:tracePt t="97216" x="2971800" y="4167188"/>
          <p14:tracePt t="97225" x="2962275" y="4186238"/>
          <p14:tracePt t="97231" x="2944813" y="4222750"/>
          <p14:tracePt t="97242" x="2935288" y="4232275"/>
          <p14:tracePt t="97247" x="2925763" y="4240213"/>
          <p14:tracePt t="97260" x="2917825" y="4249738"/>
          <p14:tracePt t="97368" x="2908300" y="4249738"/>
          <p14:tracePt t="97416" x="2898775" y="4249738"/>
          <p14:tracePt t="97554" x="2889250" y="4249738"/>
          <p14:tracePt t="97578" x="2889250" y="4240213"/>
          <p14:tracePt t="97651" x="2889250" y="4232275"/>
          <p14:tracePt t="97752" x="2898775" y="4222750"/>
          <p14:tracePt t="97785" x="2898775" y="4213225"/>
          <p14:tracePt t="97791" x="2917825" y="4195763"/>
          <p14:tracePt t="97799" x="2935288" y="4176713"/>
          <p14:tracePt t="97808" x="2971800" y="4167188"/>
          <p14:tracePt t="97818" x="2998788" y="4130675"/>
          <p14:tracePt t="97823" x="3054350" y="4086225"/>
          <p14:tracePt t="97831" x="3081338" y="4067175"/>
          <p14:tracePt t="97839" x="3108325" y="4030663"/>
          <p14:tracePt t="97849" x="3144838" y="4003675"/>
          <p14:tracePt t="97856" x="3171825" y="3967163"/>
          <p14:tracePt t="97864" x="3208338" y="3948113"/>
          <p14:tracePt t="97882" x="3254375" y="3894138"/>
          <p14:tracePt t="97888" x="3263900" y="3884613"/>
          <p14:tracePt t="97896" x="3273425" y="3884613"/>
          <p14:tracePt t="97903" x="3290888" y="3875088"/>
          <p14:tracePt t="98085" x="3300413" y="3875088"/>
          <p14:tracePt t="98330" x="3309938" y="3875088"/>
          <p14:tracePt t="98415" x="3317875" y="3875088"/>
          <p14:tracePt t="98424" x="3327400" y="3875088"/>
          <p14:tracePt t="98448" x="3346450" y="3875088"/>
          <p14:tracePt t="98455" x="3363913" y="3875088"/>
          <p14:tracePt t="98464" x="3373438" y="3867150"/>
          <p14:tracePt t="98472" x="3390900" y="3857625"/>
          <p14:tracePt t="98488" x="3409950" y="3857625"/>
          <p14:tracePt t="98495" x="3427413" y="3840163"/>
          <p14:tracePt t="98520" x="3436938" y="3830638"/>
          <p14:tracePt t="98576" x="3455988" y="3830638"/>
          <p14:tracePt t="98728" x="3463925" y="3830638"/>
          <p14:tracePt t="98745" x="3490913" y="3830638"/>
          <p14:tracePt t="98753" x="3500438" y="3840163"/>
          <p14:tracePt t="98760" x="3519488" y="3848100"/>
          <p14:tracePt t="98769" x="3556000" y="3857625"/>
          <p14:tracePt t="98777" x="3609975" y="3894138"/>
          <p14:tracePt t="98785" x="3683000" y="3921125"/>
          <p14:tracePt t="98792" x="3746500" y="3940175"/>
          <p14:tracePt t="98800" x="3829050" y="3957638"/>
          <p14:tracePt t="98809" x="3938588" y="3984625"/>
          <p14:tracePt t="98818" x="4057650" y="4021138"/>
          <p14:tracePt t="98825" x="4148138" y="4040188"/>
          <p14:tracePt t="98833" x="4230688" y="4076700"/>
          <p14:tracePt t="98839" x="4303713" y="4094163"/>
          <p14:tracePt t="98848" x="4421188" y="4149725"/>
          <p14:tracePt t="98856" x="4494213" y="4167188"/>
          <p14:tracePt t="98864" x="4557713" y="4186238"/>
          <p14:tracePt t="98878" x="4630738" y="4186238"/>
          <p14:tracePt t="98880" x="4695825" y="4213225"/>
          <p14:tracePt t="98889" x="4759325" y="4222750"/>
          <p14:tracePt t="98897" x="4795838" y="4222750"/>
          <p14:tracePt t="98905" x="4840288" y="4222750"/>
          <p14:tracePt t="98915" x="4886325" y="4222750"/>
          <p14:tracePt t="98919" x="4932363" y="4222750"/>
          <p14:tracePt t="98927" x="4986338" y="4222750"/>
          <p14:tracePt t="98935" x="5041900" y="4222750"/>
          <p14:tracePt t="98944" x="5095875" y="4222750"/>
          <p14:tracePt t="98952" x="5132388" y="4222750"/>
          <p14:tracePt t="98960" x="5187950" y="4222750"/>
          <p14:tracePt t="98968" x="5214938" y="4222750"/>
          <p14:tracePt t="98976" x="5232400" y="4222750"/>
          <p14:tracePt t="98983" x="5251450" y="4222750"/>
          <p14:tracePt t="99000" x="5260975" y="4222750"/>
          <p14:tracePt t="99010" x="5268913" y="4222750"/>
          <p14:tracePt t="99039" x="5287963" y="4222750"/>
          <p14:tracePt t="99080" x="5297488" y="4213225"/>
          <p14:tracePt t="99097" x="5305425" y="4203700"/>
          <p14:tracePt t="99103" x="5305425" y="4195763"/>
          <p14:tracePt t="99113" x="5314950" y="4176713"/>
          <p14:tracePt t="99128" x="5341938" y="4149725"/>
          <p14:tracePt t="99135" x="5351463" y="4130675"/>
          <p14:tracePt t="99144" x="5351463" y="4122738"/>
          <p14:tracePt t="99151" x="5351463" y="4103688"/>
          <p14:tracePt t="99161" x="5351463" y="4094163"/>
          <p14:tracePt t="99168" x="5351463" y="4057650"/>
          <p14:tracePt t="99177" x="5351463" y="4049713"/>
          <p14:tracePt t="99193" x="5351463" y="4040188"/>
          <p14:tracePt t="99200" x="5351463" y="4021138"/>
          <p14:tracePt t="99209" x="5351463" y="4013200"/>
          <p14:tracePt t="99225" x="5351463" y="3994150"/>
          <p14:tracePt t="99248" x="5341938" y="3976688"/>
          <p14:tracePt t="99313" x="5334000" y="3967163"/>
          <p14:tracePt t="99634" x="5314950" y="3967163"/>
          <p14:tracePt t="99643" x="5305425" y="3957638"/>
          <p14:tracePt t="99665" x="5297488" y="3957638"/>
          <p14:tracePt t="99671" x="5297488" y="3948113"/>
          <p14:tracePt t="99679" x="5278438" y="3930650"/>
          <p14:tracePt t="99688" x="5268913" y="3921125"/>
          <p14:tracePt t="99696" x="5251450" y="3903663"/>
          <p14:tracePt t="99703" x="5232400" y="3875088"/>
          <p14:tracePt t="99711" x="5205413" y="3848100"/>
          <p14:tracePt t="99722" x="5195888" y="3821113"/>
          <p14:tracePt t="99732" x="5159375" y="3767138"/>
          <p14:tracePt t="99740" x="5141913" y="3721100"/>
          <p14:tracePt t="99744" x="5105400" y="3638550"/>
          <p14:tracePt t="99752" x="5086350" y="3611563"/>
          <p14:tracePt t="99761" x="5078413" y="3538538"/>
          <p14:tracePt t="99768" x="5041900" y="3455988"/>
          <p14:tracePt t="99776" x="5032375" y="3411538"/>
          <p14:tracePt t="99784" x="5005388" y="3355975"/>
          <p14:tracePt t="99792" x="4986338" y="3273425"/>
          <p14:tracePt t="99800" x="4968875" y="3228975"/>
          <p14:tracePt t="99812" x="4959350" y="3173413"/>
          <p14:tracePt t="99818" x="4949825" y="3127375"/>
          <p14:tracePt t="99829" x="4922838" y="3063875"/>
          <p14:tracePt t="99834" x="4913313" y="3036888"/>
          <p14:tracePt t="99839" x="4905375" y="2990850"/>
          <p14:tracePt t="99848" x="4905375" y="2954338"/>
          <p14:tracePt t="99855" x="4886325" y="2927350"/>
          <p14:tracePt t="99879" x="4868863" y="2844800"/>
          <p14:tracePt t="99889" x="4868863" y="2817813"/>
          <p14:tracePt t="99897" x="4859338" y="2800350"/>
          <p14:tracePt t="99903" x="4859338" y="2771775"/>
          <p14:tracePt t="99911" x="4859338" y="2754313"/>
          <p14:tracePt t="99919" x="4849813" y="2717800"/>
          <p14:tracePt t="99928" x="4849813" y="2698750"/>
          <p14:tracePt t="99944" x="4849813" y="2671763"/>
          <p14:tracePt t="99952" x="4849813" y="2662238"/>
          <p14:tracePt t="99961" x="4849813" y="2654300"/>
          <p14:tracePt t="99967" x="4849813" y="2635250"/>
          <p14:tracePt t="99993" x="4849813" y="2625725"/>
          <p14:tracePt t="100186" x="4840288" y="2617788"/>
          <p14:tracePt t="100215" x="4822825" y="2617788"/>
          <p14:tracePt t="100235" x="4822825" y="2598738"/>
          <p14:tracePt t="100243" x="4822825" y="2581275"/>
          <p14:tracePt t="100248" x="4822825" y="2544763"/>
          <p14:tracePt t="100255" x="4822825" y="2535238"/>
          <p14:tracePt t="100263" x="4822825" y="2525713"/>
          <p14:tracePt t="100271" x="4813300" y="2489200"/>
          <p14:tracePt t="100288" x="4813300" y="2452688"/>
          <p14:tracePt t="100303" x="4813300" y="2444750"/>
          <p14:tracePt t="100320" x="4813300" y="2435225"/>
          <p14:tracePt t="100361" x="4803775" y="2425700"/>
          <p14:tracePt t="100440" x="4786313" y="2435225"/>
          <p14:tracePt t="100449" x="4786313" y="2444750"/>
          <p14:tracePt t="100457" x="4776788" y="2462213"/>
          <p14:tracePt t="100463" x="4749800" y="2489200"/>
          <p14:tracePt t="100472" x="4749800" y="2498725"/>
          <p14:tracePt t="100479" x="4730750" y="2525713"/>
          <p14:tracePt t="100489" x="4722813" y="2544763"/>
          <p14:tracePt t="100495" x="4722813" y="2571750"/>
          <p14:tracePt t="100504" x="4713288" y="2589213"/>
          <p14:tracePt t="100520" x="4713288" y="2598738"/>
          <p14:tracePt t="100528" x="4713288" y="2617788"/>
          <p14:tracePt t="100543" x="4713288" y="2625725"/>
          <p14:tracePt t="100697" x="4740275" y="2625725"/>
          <p14:tracePt t="100709" x="4759325" y="2625725"/>
          <p14:tracePt t="100714" x="4776788" y="2625725"/>
          <p14:tracePt t="100719" x="4803775" y="2625725"/>
          <p14:tracePt t="100727" x="4822825" y="2625725"/>
          <p14:tracePt t="100735" x="4832350" y="2625725"/>
          <p14:tracePt t="100743" x="4849813" y="2625725"/>
          <p14:tracePt t="100753" x="4868863" y="2644775"/>
          <p14:tracePt t="100761" x="4886325" y="2654300"/>
          <p14:tracePt t="100779" x="4895850" y="2654300"/>
          <p14:tracePt t="100787" x="4905375" y="2662238"/>
          <p14:tracePt t="100824" x="4905375" y="2671763"/>
          <p14:tracePt t="100888" x="4895850" y="2671763"/>
          <p14:tracePt t="100911" x="4886325" y="2681288"/>
          <p14:tracePt t="100928" x="4876800" y="2681288"/>
          <p14:tracePt t="100954" x="4859338" y="2690813"/>
          <p14:tracePt t="100964" x="4803775" y="2717800"/>
          <p14:tracePt t="100967" x="4759325" y="2727325"/>
          <p14:tracePt t="100975" x="4740275" y="2727325"/>
          <p14:tracePt t="100983" x="4713288" y="27352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ja-JP" altLang="en-US"/>
              <a:t>ライトスルーとライトバック</a:t>
            </a:r>
          </a:p>
        </p:txBody>
      </p:sp>
      <p:sp>
        <p:nvSpPr>
          <p:cNvPr id="38915" name="Rectangle 3"/>
          <p:cNvSpPr>
            <a:spLocks noGrp="1" noChangeArrowheads="1"/>
          </p:cNvSpPr>
          <p:nvPr>
            <p:ph type="body" idx="1"/>
          </p:nvPr>
        </p:nvSpPr>
        <p:spPr>
          <a:xfrm>
            <a:off x="457200" y="1412875"/>
            <a:ext cx="8229600" cy="4530725"/>
          </a:xfrm>
        </p:spPr>
        <p:txBody>
          <a:bodyPr/>
          <a:lstStyle/>
          <a:p>
            <a:pPr eaLnBrk="1" hangingPunct="1"/>
            <a:r>
              <a:rPr lang="ja-JP" altLang="en-US" sz="2600"/>
              <a:t>「ライトスルーは主記憶を待たなければならないので非効率」というのは嘘</a:t>
            </a:r>
          </a:p>
          <a:p>
            <a:pPr lvl="1" eaLnBrk="1" hangingPunct="1"/>
            <a:r>
              <a:rPr lang="ja-JP" altLang="en-US" sz="2200"/>
              <a:t>ちゃんとライトバッファを装備すれば性能的に悪くはならない</a:t>
            </a:r>
          </a:p>
          <a:p>
            <a:pPr lvl="1" eaLnBrk="1" hangingPunct="1"/>
            <a:r>
              <a:rPr lang="ja-JP" altLang="en-US" sz="2200"/>
              <a:t>しかし、シングルライトが必要→</a:t>
            </a:r>
            <a:r>
              <a:rPr lang="en-US" altLang="ja-JP" sz="2200"/>
              <a:t>DRAM</a:t>
            </a:r>
            <a:r>
              <a:rPr lang="ja-JP" altLang="en-US" sz="2200"/>
              <a:t>に合わない</a:t>
            </a:r>
          </a:p>
          <a:p>
            <a:pPr lvl="1" eaLnBrk="1" hangingPunct="1"/>
            <a:r>
              <a:rPr lang="ja-JP" altLang="en-US" sz="2200"/>
              <a:t>常にデータの一致が取れるのがメリット、観測性が高い、</a:t>
            </a:r>
            <a:r>
              <a:rPr lang="en-US" altLang="ja-JP" sz="2200"/>
              <a:t>I/O</a:t>
            </a:r>
            <a:r>
              <a:rPr lang="ja-JP" altLang="en-US" sz="2200"/>
              <a:t>で有利</a:t>
            </a:r>
          </a:p>
          <a:p>
            <a:pPr eaLnBrk="1" hangingPunct="1"/>
            <a:r>
              <a:rPr lang="ja-JP" altLang="en-US" sz="2600"/>
              <a:t>ライトバック</a:t>
            </a:r>
          </a:p>
          <a:p>
            <a:pPr lvl="1" eaLnBrk="1" hangingPunct="1"/>
            <a:r>
              <a:rPr lang="ja-JP" altLang="en-US" sz="2200"/>
              <a:t>常にデータ転送がブロック単位→</a:t>
            </a:r>
            <a:r>
              <a:rPr lang="en-US" altLang="ja-JP" sz="2200"/>
              <a:t>DRAM</a:t>
            </a:r>
            <a:r>
              <a:rPr lang="ja-JP" altLang="en-US" sz="2200"/>
              <a:t>、高速バスに適合</a:t>
            </a:r>
          </a:p>
          <a:p>
            <a:pPr lvl="1" eaLnBrk="1" hangingPunct="1"/>
            <a:r>
              <a:rPr lang="ja-JP" altLang="en-US" sz="2200"/>
              <a:t>バスの利用率が下がる→マルチコアに適合</a:t>
            </a:r>
          </a:p>
          <a:p>
            <a:pPr lvl="1" eaLnBrk="1" hangingPunct="1">
              <a:buFont typeface="Wingdings" panose="05000000000000000000" pitchFamily="2" charset="2"/>
              <a:buNone/>
            </a:pPr>
            <a:endParaRPr lang="ja-JP" altLang="en-US" sz="2200"/>
          </a:p>
          <a:p>
            <a:pPr lvl="1" eaLnBrk="1" hangingPunct="1">
              <a:buFont typeface="Wingdings" panose="05000000000000000000" pitchFamily="2" charset="2"/>
              <a:buNone/>
            </a:pPr>
            <a:r>
              <a:rPr lang="ja-JP" altLang="en-US" sz="2200"/>
              <a:t>大体世の中はライトバックになりつつある</a:t>
            </a:r>
          </a:p>
          <a:p>
            <a:pPr lvl="1" eaLnBrk="1" hangingPunct="1"/>
            <a:endParaRPr lang="en-US" altLang="ja-JP" sz="2200"/>
          </a:p>
        </p:txBody>
      </p:sp>
      <p:pic>
        <p:nvPicPr>
          <p:cNvPr id="2" name="オーディオ 1">
            <a:hlinkClick r:id="" action="ppaction://media"/>
            <a:extLst>
              <a:ext uri="{FF2B5EF4-FFF2-40B4-BE49-F238E27FC236}">
                <a16:creationId xmlns:a16="http://schemas.microsoft.com/office/drawing/2014/main" id="{A40D74B4-5F35-479F-9E29-A5FF23CF8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694"/>
    </mc:Choice>
    <mc:Fallback xmlns="">
      <p:transition spd="slow" advTm="26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7|0.7|1.3|1.4"/>
</p:tagLst>
</file>

<file path=ppt/tags/tag2.xml><?xml version="1.0" encoding="utf-8"?>
<p:tagLst xmlns:a="http://schemas.openxmlformats.org/drawingml/2006/main" xmlns:r="http://schemas.openxmlformats.org/officeDocument/2006/relationships" xmlns:p="http://schemas.openxmlformats.org/presentationml/2006/main">
  <p:tag name="TIMING" val="|11.9|0.7|0.6"/>
</p:tagLst>
</file>

<file path=ppt/tags/tag3.xml><?xml version="1.0" encoding="utf-8"?>
<p:tagLst xmlns:a="http://schemas.openxmlformats.org/drawingml/2006/main" xmlns:r="http://schemas.openxmlformats.org/officeDocument/2006/relationships" xmlns:p="http://schemas.openxmlformats.org/presentationml/2006/main">
  <p:tag name="TIMING" val="|7|0.5|3.4|0.7|2.1|0.5|1.1|119.7"/>
</p:tagLst>
</file>

<file path=ppt/tags/tag4.xml><?xml version="1.0" encoding="utf-8"?>
<p:tagLst xmlns:a="http://schemas.openxmlformats.org/drawingml/2006/main" xmlns:r="http://schemas.openxmlformats.org/officeDocument/2006/relationships" xmlns:p="http://schemas.openxmlformats.org/presentationml/2006/main">
  <p:tag name="TIMING" val="|8.4|0.7|0.6|6.4|0.7|45.8"/>
</p:tagLst>
</file>

<file path=ppt/tags/tag5.xml><?xml version="1.0" encoding="utf-8"?>
<p:tagLst xmlns:a="http://schemas.openxmlformats.org/drawingml/2006/main" xmlns:r="http://schemas.openxmlformats.org/officeDocument/2006/relationships" xmlns:p="http://schemas.openxmlformats.org/presentationml/2006/main">
  <p:tag name="TIMING" val="|0.8|0.5|0.7|5.2|1.9|0.8|0.7|43.3|49.3"/>
</p:tagLst>
</file>

<file path=ppt/tags/tag6.xml><?xml version="1.0" encoding="utf-8"?>
<p:tagLst xmlns:a="http://schemas.openxmlformats.org/drawingml/2006/main" xmlns:r="http://schemas.openxmlformats.org/officeDocument/2006/relationships" xmlns:p="http://schemas.openxmlformats.org/presentationml/2006/main">
  <p:tag name="TIMING" val="|226.3|1|0.7|0.4"/>
</p:tagLst>
</file>

<file path=ppt/tags/tag7.xml><?xml version="1.0" encoding="utf-8"?>
<p:tagLst xmlns:a="http://schemas.openxmlformats.org/drawingml/2006/main" xmlns:r="http://schemas.openxmlformats.org/officeDocument/2006/relationships" xmlns:p="http://schemas.openxmlformats.org/presentationml/2006/main">
  <p:tag name="TIMING" val="|121.8|0.6"/>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4394</TotalTime>
  <Words>6957</Words>
  <Application>Microsoft Office PowerPoint</Application>
  <PresentationFormat>画面に合わせる (4:3)</PresentationFormat>
  <Paragraphs>495</Paragraphs>
  <Slides>33</Slides>
  <Notes>33</Notes>
  <HiddenSlides>0</HiddenSlides>
  <MMClips>33</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33</vt:i4>
      </vt:variant>
    </vt:vector>
  </HeadingPairs>
  <TitlesOfParts>
    <vt:vector size="38" baseType="lpstr">
      <vt:lpstr>Arial</vt:lpstr>
      <vt:lpstr>Garamond</vt:lpstr>
      <vt:lpstr>Times New Roman</vt:lpstr>
      <vt:lpstr>Wingdings</vt:lpstr>
      <vt:lpstr>Edge</vt:lpstr>
      <vt:lpstr>キャッシュの 書き込みポリシーと仮想記憶</vt:lpstr>
      <vt:lpstr>キャッシュ</vt:lpstr>
      <vt:lpstr>書き込みポリシー</vt:lpstr>
      <vt:lpstr>Write　Through　（Hit）</vt:lpstr>
      <vt:lpstr>Write　Through　（Miss：Direct　Write/write non-allocate）</vt:lpstr>
      <vt:lpstr>Write　Through　（Miss：Fetch on Write/write-allocate）</vt:lpstr>
      <vt:lpstr>Write Back　（Hit）</vt:lpstr>
      <vt:lpstr>Write　Back　（Replace）</vt:lpstr>
      <vt:lpstr>ライトスルーとライトバック</vt:lpstr>
      <vt:lpstr>シミュレーション</vt:lpstr>
      <vt:lpstr>リプレイスポリシー</vt:lpstr>
      <vt:lpstr>キャッシュの性能</vt:lpstr>
      <vt:lpstr>ミスの原因：３つのC</vt:lpstr>
      <vt:lpstr>PowerPoint プレゼンテーション</vt:lpstr>
      <vt:lpstr>キャッシュの基本的なパラメータ</vt:lpstr>
      <vt:lpstr>PowerPoint プレゼンテーション</vt:lpstr>
      <vt:lpstr>PowerPoint プレゼンテーション</vt:lpstr>
      <vt:lpstr>キャッシュの性能向上法</vt:lpstr>
      <vt:lpstr>PowerPoint プレゼンテーション</vt:lpstr>
      <vt:lpstr>マルチレベルキャッシュの制御</vt:lpstr>
      <vt:lpstr>ノンブロッキングキャッシュ</vt:lpstr>
      <vt:lpstr>Critical Word FirstとEarly Restart</vt:lpstr>
      <vt:lpstr>プリフェッチ</vt:lpstr>
      <vt:lpstr>コンパイラによる最適化</vt:lpstr>
      <vt:lpstr>仮想記憶（Virtual Memory)</vt:lpstr>
      <vt:lpstr>仮想記憶のアドレス変換</vt:lpstr>
      <vt:lpstr>TLB(Translation Lookaside Buffer) </vt:lpstr>
      <vt:lpstr>ページフォルト（Page Fault)の発生</vt:lpstr>
      <vt:lpstr>TLB変換時間の短縮</vt:lpstr>
      <vt:lpstr>仮想アドレスインデックス・物理アドレスタグ方式</vt:lpstr>
      <vt:lpstr>本日のまとめ</vt:lpstr>
      <vt:lpstr>演習1</vt:lpstr>
      <vt:lpstr>演習２</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システムLSIとアーキテクチャ技術　 （part　II：オンチップ並列 　　　　　　　　　　　アーキテクチャ）</dc:title>
  <dc:creator>情報工学科</dc:creator>
  <cp:lastModifiedBy>天野 英晴</cp:lastModifiedBy>
  <cp:revision>131</cp:revision>
  <dcterms:created xsi:type="dcterms:W3CDTF">1999-01-27T05:32:30Z</dcterms:created>
  <dcterms:modified xsi:type="dcterms:W3CDTF">2021-11-20T02:32:50Z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A:\</vt:lpwstr>
  </property>
</Properties>
</file>